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6" r:id="rId4"/>
    <p:sldId id="257" r:id="rId5"/>
    <p:sldId id="258" r:id="rId6"/>
    <p:sldId id="259" r:id="rId7"/>
    <p:sldId id="260" r:id="rId8"/>
    <p:sldId id="261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62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Milling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machines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886200"/>
            <a:ext cx="6400800" cy="1752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illing-mach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66294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Bookman Old Style" pitchFamily="18" charset="0"/>
              </a:rPr>
              <a:t>DIFFERENCES BETWEEN  HORIZONTAL &amp; VERTICAL MILLING MACHINES</a:t>
            </a:r>
            <a:endParaRPr lang="en-US" sz="2800" dirty="0">
              <a:latin typeface="Bookman Old Styl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41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429000"/>
                <a:gridCol w="3733800"/>
              </a:tblGrid>
              <a:tr h="45658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HORIZONTAL MILLING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VERTICAL MILLING MACHINE</a:t>
                      </a:r>
                      <a:endParaRPr lang="en-US" dirty="0"/>
                    </a:p>
                  </a:txBody>
                  <a:tcPr/>
                </a:tc>
              </a:tr>
              <a:tr h="7880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01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Spindle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is horizontal &amp; parallel to the worktable.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Spindle is vertical &amp; perpendicular to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the worktable.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7880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02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Cutter cannot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be moved up &amp; down.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Cutter can be moved up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&amp; down.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7880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03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Cutter is mounted on the arbor.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Cutter is directly mounted on the spindle.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7880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04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Spindle cannot be tilted.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Spindle can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be tilted for angular cutting.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18013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05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Operations such as plain milling, gear cutting, form milling, straddle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milling, gang milling etc., can be performed.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ookman Old Style" pitchFamily="18" charset="0"/>
                        </a:rPr>
                        <a:t>Operations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such as slot milling, T-slot milling, angular milling, flat milling etc., can be performed and also drilling, boring and reaming can be carried out.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MILLING OPERATIONS </a:t>
            </a:r>
            <a:endParaRPr lang="en-US" sz="3600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Plain or slab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Face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End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Slot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Angular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Form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Straddle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Gang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Slitting or saw 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Gear cutting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PLAIN/SURFACE/ SLAB MILLING</a:t>
            </a:r>
            <a:endParaRPr lang="en-US" sz="2800" dirty="0">
              <a:latin typeface="Bookman Old Style" pitchFamily="18" charset="0"/>
            </a:endParaRPr>
          </a:p>
        </p:txBody>
      </p:sp>
      <p:pic>
        <p:nvPicPr>
          <p:cNvPr id="4" name="Content Placeholder 3" descr="Plain Mill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3733800" cy="3840163"/>
          </a:xfrm>
        </p:spPr>
      </p:pic>
      <p:sp>
        <p:nvSpPr>
          <p:cNvPr id="5" name="TextBox 4"/>
          <p:cNvSpPr txBox="1"/>
          <p:nvPr/>
        </p:nvSpPr>
        <p:spPr>
          <a:xfrm>
            <a:off x="762000" y="5943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PLAIN MILLING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905000"/>
            <a:ext cx="335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Plain Milling:</a:t>
            </a:r>
          </a:p>
          <a:p>
            <a:r>
              <a:rPr lang="en-US" sz="2000" dirty="0" smtClean="0">
                <a:latin typeface="Bookman Old Style" pitchFamily="18" charset="0"/>
              </a:rPr>
              <a:t>Process to get the flat surface on the work piece in which the cutter axis and work piece axis are parallel.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b="1" dirty="0" smtClean="0">
                <a:latin typeface="Bookman Old Style" pitchFamily="18" charset="0"/>
              </a:rPr>
              <a:t>Cutter: </a:t>
            </a:r>
            <a:r>
              <a:rPr lang="en-US" sz="2000" dirty="0" smtClean="0">
                <a:latin typeface="Bookman Old Style" pitchFamily="18" charset="0"/>
              </a:rPr>
              <a:t>Plain/ Slab milling cutter.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b="1" dirty="0" smtClean="0">
                <a:latin typeface="Bookman Old Style" pitchFamily="18" charset="0"/>
              </a:rPr>
              <a:t>Machine: </a:t>
            </a:r>
            <a:r>
              <a:rPr lang="en-US" sz="2000" dirty="0" smtClean="0">
                <a:latin typeface="Bookman Old Style" pitchFamily="18" charset="0"/>
              </a:rPr>
              <a:t>Horizontal Milling </a:t>
            </a:r>
            <a:r>
              <a:rPr lang="en-US" dirty="0" smtClean="0">
                <a:latin typeface="Bookman Old Style" pitchFamily="18" charset="0"/>
              </a:rPr>
              <a:t>m/c.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FACE MILLING</a:t>
            </a:r>
            <a:endParaRPr lang="en-US" sz="3600" dirty="0"/>
          </a:p>
        </p:txBody>
      </p:sp>
      <p:pic>
        <p:nvPicPr>
          <p:cNvPr id="6" name="Content Placeholder 5" descr="Face milling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3429000" cy="3505200"/>
          </a:xfrm>
        </p:spPr>
      </p:pic>
      <p:sp>
        <p:nvSpPr>
          <p:cNvPr id="8" name="TextBox 7"/>
          <p:cNvSpPr txBox="1"/>
          <p:nvPr/>
        </p:nvSpPr>
        <p:spPr>
          <a:xfrm>
            <a:off x="609600" y="5181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FACE MILLING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22860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Face Milling: </a:t>
            </a:r>
          </a:p>
          <a:p>
            <a:r>
              <a:rPr lang="en-US" dirty="0" smtClean="0">
                <a:latin typeface="Bookman Old Style" pitchFamily="18" charset="0"/>
              </a:rPr>
              <a:t>Operation carried out for producing a flat surface, which is perpendicular to the axis of rotating cutter.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Cutter: </a:t>
            </a:r>
            <a:r>
              <a:rPr lang="en-US" dirty="0" smtClean="0">
                <a:latin typeface="Bookman Old Style" pitchFamily="18" charset="0"/>
              </a:rPr>
              <a:t>Face milling cutter.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Machine: </a:t>
            </a:r>
            <a:r>
              <a:rPr lang="en-US" dirty="0" smtClean="0">
                <a:latin typeface="Bookman Old Style" pitchFamily="18" charset="0"/>
              </a:rPr>
              <a:t>Vertical Milling Machine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END MILLING</a:t>
            </a:r>
            <a:endParaRPr lang="en-US" sz="3200" dirty="0"/>
          </a:p>
        </p:txBody>
      </p:sp>
      <p:pic>
        <p:nvPicPr>
          <p:cNvPr id="4" name="Content Placeholder 3" descr="End milling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47800"/>
            <a:ext cx="3124200" cy="3429000"/>
          </a:xfrm>
        </p:spPr>
      </p:pic>
      <p:sp>
        <p:nvSpPr>
          <p:cNvPr id="5" name="TextBox 4"/>
          <p:cNvSpPr txBox="1"/>
          <p:nvPr/>
        </p:nvSpPr>
        <p:spPr>
          <a:xfrm>
            <a:off x="5334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END MILLING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22098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End Milling: </a:t>
            </a:r>
          </a:p>
          <a:p>
            <a:r>
              <a:rPr lang="en-US" dirty="0" smtClean="0">
                <a:latin typeface="Bookman Old Style" pitchFamily="18" charset="0"/>
              </a:rPr>
              <a:t>Operation performed for producing flat surfaces, slots, grooves or finishing the edges of the work piece.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Cutter: </a:t>
            </a:r>
            <a:r>
              <a:rPr lang="en-US" dirty="0" smtClean="0">
                <a:latin typeface="Bookman Old Style" pitchFamily="18" charset="0"/>
              </a:rPr>
              <a:t>End milling cutter.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Machine: </a:t>
            </a:r>
            <a:r>
              <a:rPr lang="en-US" dirty="0" smtClean="0">
                <a:latin typeface="Bookman Old Style" pitchFamily="18" charset="0"/>
              </a:rPr>
              <a:t>Vertical Milling Machine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SLOT MILLING</a:t>
            </a:r>
            <a:endParaRPr lang="en-US" sz="3200" dirty="0"/>
          </a:p>
        </p:txBody>
      </p:sp>
      <p:pic>
        <p:nvPicPr>
          <p:cNvPr id="4" name="Content Placeholder 3" descr="T SLOT MILL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07885"/>
            <a:ext cx="3124200" cy="2171841"/>
          </a:xfrm>
        </p:spPr>
      </p:pic>
      <p:pic>
        <p:nvPicPr>
          <p:cNvPr id="5" name="Picture 4" descr="SLOT DOVETA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2971800" cy="220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3200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T-SLOT MILLING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DOVE TAIL SLOT MILLING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20574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SLOT Milling: </a:t>
            </a:r>
          </a:p>
          <a:p>
            <a:r>
              <a:rPr lang="en-US" dirty="0" smtClean="0">
                <a:latin typeface="Bookman Old Style" pitchFamily="18" charset="0"/>
              </a:rPr>
              <a:t>Operation of producing slots like T-slots, plain slots, dovetail slots etc.,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Cutter: </a:t>
            </a:r>
            <a:r>
              <a:rPr lang="en-US" dirty="0" smtClean="0">
                <a:latin typeface="Bookman Old Style" pitchFamily="18" charset="0"/>
              </a:rPr>
              <a:t>End milling cutter, T-slot cutter, dovetail cutter or side milling cutter 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Machine: </a:t>
            </a:r>
            <a:r>
              <a:rPr lang="en-US" dirty="0" smtClean="0">
                <a:latin typeface="Bookman Old Style" pitchFamily="18" charset="0"/>
              </a:rPr>
              <a:t>Vertical Milling Machine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ANGULAR MILLING</a:t>
            </a:r>
            <a:endParaRPr lang="en-US" sz="3600" dirty="0"/>
          </a:p>
        </p:txBody>
      </p:sp>
      <p:pic>
        <p:nvPicPr>
          <p:cNvPr id="6" name="Content Placeholder 5" descr="ANGULAR MILLING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3200400" cy="4419600"/>
          </a:xfrm>
        </p:spPr>
      </p:pic>
      <p:sp>
        <p:nvSpPr>
          <p:cNvPr id="7" name="TextBox 6"/>
          <p:cNvSpPr txBox="1"/>
          <p:nvPr/>
        </p:nvSpPr>
        <p:spPr>
          <a:xfrm>
            <a:off x="228600" y="541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ANGULAR MILLING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21336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Angular Milling: </a:t>
            </a:r>
          </a:p>
          <a:p>
            <a:r>
              <a:rPr lang="en-US" dirty="0" smtClean="0">
                <a:latin typeface="Bookman Old Style" pitchFamily="18" charset="0"/>
              </a:rPr>
              <a:t>Operation of producing all types of angular cuts like V-notches and grooves, serrations and angular surfaces.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Cutter: </a:t>
            </a:r>
            <a:r>
              <a:rPr lang="en-US" dirty="0" smtClean="0">
                <a:latin typeface="Bookman Old Style" pitchFamily="18" charset="0"/>
              </a:rPr>
              <a:t>Double angle cutter.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Machine: </a:t>
            </a:r>
            <a:r>
              <a:rPr lang="en-US" dirty="0" smtClean="0">
                <a:latin typeface="Bookman Old Style" pitchFamily="18" charset="0"/>
              </a:rPr>
              <a:t>Horizontal Milling Machine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FORM MILLING</a:t>
            </a:r>
            <a:endParaRPr lang="en-US" sz="3600" dirty="0"/>
          </a:p>
        </p:txBody>
      </p:sp>
      <p:pic>
        <p:nvPicPr>
          <p:cNvPr id="6" name="Content Placeholder 5" descr="FORM MILLLING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3429000" cy="4038601"/>
          </a:xfrm>
        </p:spPr>
      </p:pic>
      <p:sp>
        <p:nvSpPr>
          <p:cNvPr id="7" name="TextBox 6"/>
          <p:cNvSpPr txBox="1"/>
          <p:nvPr/>
        </p:nvSpPr>
        <p:spPr>
          <a:xfrm>
            <a:off x="4572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FORM MILLING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25146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End Milling: </a:t>
            </a:r>
          </a:p>
          <a:p>
            <a:r>
              <a:rPr lang="en-US" dirty="0" smtClean="0">
                <a:latin typeface="Bookman Old Style" pitchFamily="18" charset="0"/>
              </a:rPr>
              <a:t>Operation of producing all types of angular cuts like V-notches and grooves, serrations and angular surfaces.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Cutter: </a:t>
            </a:r>
            <a:r>
              <a:rPr lang="en-US" dirty="0" smtClean="0">
                <a:latin typeface="Bookman Old Style" pitchFamily="18" charset="0"/>
              </a:rPr>
              <a:t>Double angle cutter.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Machine: </a:t>
            </a:r>
            <a:r>
              <a:rPr lang="en-US" dirty="0" smtClean="0">
                <a:latin typeface="Bookman Old Style" pitchFamily="18" charset="0"/>
              </a:rPr>
              <a:t>Horizontal Milling Machine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STRADDLE MILLING</a:t>
            </a:r>
            <a:endParaRPr lang="en-US" sz="2800" dirty="0"/>
          </a:p>
        </p:txBody>
      </p:sp>
      <p:pic>
        <p:nvPicPr>
          <p:cNvPr id="6" name="Content Placeholder 5" descr="Straddle mill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3505200" cy="3505200"/>
          </a:xfrm>
        </p:spPr>
      </p:pic>
      <p:sp>
        <p:nvSpPr>
          <p:cNvPr id="7" name="TextBox 6"/>
          <p:cNvSpPr txBox="1"/>
          <p:nvPr/>
        </p:nvSpPr>
        <p:spPr>
          <a:xfrm>
            <a:off x="457200" y="5334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STRADDLE MILLING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7526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Straddle Milling: </a:t>
            </a:r>
          </a:p>
          <a:p>
            <a:r>
              <a:rPr lang="en-US" dirty="0" smtClean="0">
                <a:latin typeface="Bookman Old Style" pitchFamily="18" charset="0"/>
              </a:rPr>
              <a:t>Operation of machining two parallel surfaces simultaneously on a work piece.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Cutter: </a:t>
            </a:r>
            <a:r>
              <a:rPr lang="en-US" dirty="0" smtClean="0">
                <a:latin typeface="Bookman Old Style" pitchFamily="18" charset="0"/>
              </a:rPr>
              <a:t>2 or more side &amp; face milling cutters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Machine: </a:t>
            </a:r>
            <a:r>
              <a:rPr lang="en-US" dirty="0" smtClean="0">
                <a:latin typeface="Bookman Old Style" pitchFamily="18" charset="0"/>
              </a:rPr>
              <a:t>Horizontal Milling Machine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latin typeface="Bookman Old Style" pitchFamily="18" charset="0"/>
              </a:rPr>
              <a:t>CONTENTS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Milling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Milling Machines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Milling Operations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Specifications of Milling Machine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Grinding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Abrasives &amp; Bonding Materials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Grinding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GANG MILLING</a:t>
            </a:r>
            <a:endParaRPr lang="en-US" sz="3600" dirty="0"/>
          </a:p>
        </p:txBody>
      </p:sp>
      <p:pic>
        <p:nvPicPr>
          <p:cNvPr id="4" name="Content Placeholder 3" descr="GANG MILL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4209146" cy="3657600"/>
          </a:xfrm>
        </p:spPr>
      </p:pic>
      <p:sp>
        <p:nvSpPr>
          <p:cNvPr id="6" name="TextBox 5"/>
          <p:cNvSpPr txBox="1"/>
          <p:nvPr/>
        </p:nvSpPr>
        <p:spPr>
          <a:xfrm>
            <a:off x="990600" y="4953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GANG MILLING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6764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Gang Milling: </a:t>
            </a:r>
          </a:p>
          <a:p>
            <a:r>
              <a:rPr lang="en-US" dirty="0" smtClean="0">
                <a:latin typeface="Bookman Old Style" pitchFamily="18" charset="0"/>
              </a:rPr>
              <a:t>Process to get different profiles on the work piece simultaneously with two or more cutters  at one stretch.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Cutter: </a:t>
            </a:r>
            <a:r>
              <a:rPr lang="en-US" dirty="0" smtClean="0">
                <a:latin typeface="Bookman Old Style" pitchFamily="18" charset="0"/>
              </a:rPr>
              <a:t>Different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cutters as required.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Machine: </a:t>
            </a:r>
            <a:r>
              <a:rPr lang="en-US" dirty="0" smtClean="0">
                <a:latin typeface="Bookman Old Style" pitchFamily="18" charset="0"/>
              </a:rPr>
              <a:t>Horizontal Milling Machine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:\kra07228_ch65\kra07228_6508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6096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G:\kra07228_ch65\kra07228_6509L.jpg"/>
          <p:cNvPicPr>
            <a:picLocks noChangeAspect="1" noChangeArrowheads="1"/>
          </p:cNvPicPr>
          <p:nvPr/>
        </p:nvPicPr>
        <p:blipFill>
          <a:blip r:embed="rId3"/>
          <a:srcRect b="9610"/>
          <a:stretch>
            <a:fillRect/>
          </a:stretch>
        </p:blipFill>
        <p:spPr bwMode="auto">
          <a:xfrm>
            <a:off x="1143000" y="3429000"/>
            <a:ext cx="7620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Bookman Old Style" pitchFamily="18" charset="0"/>
              </a:rPr>
              <a:t>SPECIFICATIONS OF MILLING MACHINE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Bookman Old Style" pitchFamily="18" charset="0"/>
              </a:rPr>
              <a:t>Size of the work table: expressed in length x width </a:t>
            </a:r>
            <a:r>
              <a:rPr lang="en-US" dirty="0" err="1" smtClean="0">
                <a:latin typeface="Bookman Old Style" pitchFamily="18" charset="0"/>
              </a:rPr>
              <a:t>Eg</a:t>
            </a:r>
            <a:r>
              <a:rPr lang="en-US" dirty="0" smtClean="0">
                <a:latin typeface="Bookman Old Style" pitchFamily="18" charset="0"/>
              </a:rPr>
              <a:t>: 1500 x 30mm.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Bookman Old Style" pitchFamily="18" charset="0"/>
              </a:rPr>
              <a:t>Longitudinal movement: Total movement of table in mm(X-direction). Eg:800mm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Bookman Old Style" pitchFamily="18" charset="0"/>
              </a:rPr>
              <a:t>Transverse movement: Total movement of saddle along with table in mm(Y-direction). Eg:200mm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Bookman Old Style" pitchFamily="18" charset="0"/>
              </a:rPr>
              <a:t>Vertical movement: Total movement of table, saddle &amp; knee in mm </a:t>
            </a:r>
            <a:r>
              <a:rPr lang="en-US" dirty="0" err="1" smtClean="0">
                <a:latin typeface="Bookman Old Style" pitchFamily="18" charset="0"/>
              </a:rPr>
              <a:t>mm</a:t>
            </a:r>
            <a:r>
              <a:rPr lang="en-US" dirty="0" smtClean="0">
                <a:latin typeface="Bookman Old Style" pitchFamily="18" charset="0"/>
              </a:rPr>
              <a:t>(Z-direction). Eg:380mm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Bookman Old Style" pitchFamily="18" charset="0"/>
              </a:rPr>
              <a:t>Range of the speed: Speed variation in the gear box in RPM. </a:t>
            </a:r>
            <a:r>
              <a:rPr lang="en-US" dirty="0" err="1" smtClean="0">
                <a:latin typeface="Bookman Old Style" pitchFamily="18" charset="0"/>
              </a:rPr>
              <a:t>Eg</a:t>
            </a:r>
            <a:r>
              <a:rPr lang="en-US" dirty="0" smtClean="0">
                <a:latin typeface="Bookman Old Style" pitchFamily="18" charset="0"/>
              </a:rPr>
              <a:t>: 45 to 200 rpm.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Bookman Old Style" pitchFamily="18" charset="0"/>
              </a:rPr>
              <a:t>Power capacity of the motor in HP. </a:t>
            </a:r>
            <a:r>
              <a:rPr lang="en-US" dirty="0" err="1" smtClean="0">
                <a:latin typeface="Bookman Old Style" pitchFamily="18" charset="0"/>
              </a:rPr>
              <a:t>Eg</a:t>
            </a:r>
            <a:r>
              <a:rPr lang="en-US" dirty="0" smtClean="0">
                <a:latin typeface="Bookman Old Style" pitchFamily="18" charset="0"/>
              </a:rPr>
              <a:t>: 2 HP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MILLING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	</a:t>
            </a:r>
            <a:r>
              <a:rPr lang="en-US" sz="2800" b="1" dirty="0" smtClean="0">
                <a:latin typeface="Bookman Old Style" pitchFamily="18" charset="0"/>
              </a:rPr>
              <a:t>Milling:</a:t>
            </a:r>
            <a:r>
              <a:rPr lang="en-US" sz="2800" dirty="0" smtClean="0">
                <a:latin typeface="Bookman Old Style" pitchFamily="18" charset="0"/>
              </a:rPr>
              <a:t> is a metal cutting operation in which  the excess material from the work piece is removed by rotating multipoint cutting tool called milling cutter.</a:t>
            </a:r>
          </a:p>
          <a:p>
            <a:pPr algn="just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latin typeface="Bookman Old Style" pitchFamily="18" charset="0"/>
              </a:rPr>
              <a:t>	Milling machine: </a:t>
            </a:r>
            <a:r>
              <a:rPr lang="en-US" sz="2800" dirty="0" smtClean="0">
                <a:latin typeface="Bookman Old Style" pitchFamily="18" charset="0"/>
              </a:rPr>
              <a:t>is a power operated machine tool in which work piece mounted on a moving table is machined to various shapes when moved under a slow revolving serrated cutter.</a:t>
            </a:r>
            <a:endParaRPr lang="en-US" sz="2800" b="1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PRINCIPLE OF MILLING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8" name="Content Placeholder 7" descr="CLIMB MILLING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2133600"/>
            <a:ext cx="3886200" cy="2952750"/>
          </a:xfrm>
        </p:spPr>
      </p:pic>
      <p:pic>
        <p:nvPicPr>
          <p:cNvPr id="9" name="Picture 8" descr="CONVENTIONAL  MILLIN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800"/>
            <a:ext cx="38671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Bookman Old Style" pitchFamily="18" charset="0"/>
              </a:rPr>
              <a:t>COMPARISON BETWEEN UP MILLING &amp; DOWN MILLING</a:t>
            </a:r>
            <a:endParaRPr lang="en-US" sz="2200" dirty="0">
              <a:latin typeface="Bookman Old Styl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1" y="914400"/>
          <a:ext cx="8458200" cy="545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3505201"/>
                <a:gridCol w="40386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SL. NO.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UP MILLING</a:t>
                      </a:r>
                    </a:p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(CONVENTIONAL MILLING)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DOWN MILLING</a:t>
                      </a:r>
                    </a:p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(CLIMB MILLING)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7002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01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Work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piece fed in the opposite direction that of the cutter.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ookman Old Style" pitchFamily="18" charset="0"/>
                        </a:rPr>
                        <a:t>Work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piece fed in the same direction that of the cutter.</a:t>
                      </a:r>
                      <a:endParaRPr lang="en-US" dirty="0" smtClean="0">
                        <a:latin typeface="Bookman Old Style" pitchFamily="18" charset="0"/>
                      </a:endParaRPr>
                    </a:p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7002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02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Chips are progressively thicker.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Chips are progressively thinner.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7002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03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Strong clamping is required since the cutting force is directed upwards &amp;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tends to lift the work piece.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ookman Old Style" pitchFamily="18" charset="0"/>
                        </a:rPr>
                        <a:t>Strong clamping is not required since the cutting force is directed downwards &amp;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keep the work piece pressed to the table.</a:t>
                      </a:r>
                      <a:endParaRPr lang="en-US" dirty="0" smtClean="0">
                        <a:latin typeface="Bookman Old Style" pitchFamily="18" charset="0"/>
                      </a:endParaRPr>
                    </a:p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7002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04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Gives poor surface finish, since chips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gets accumulated at the cutting zone.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Gives good surface finish, since the chips are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thrown away during cutting.</a:t>
                      </a:r>
                    </a:p>
                  </a:txBody>
                  <a:tcPr/>
                </a:tc>
              </a:tr>
              <a:tr h="7002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itchFamily="18" charset="0"/>
                        </a:rPr>
                        <a:t>05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Used for  hard materials.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Used for soft materials and finishing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operations.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CLASSIFICATION OF MILLING MACHINES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1. Column and knee milling machines</a:t>
            </a: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	a. Plain column &amp; knee type milling machine</a:t>
            </a: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		- Horizontal spindle type</a:t>
            </a: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		- Vertical spindle type</a:t>
            </a:r>
          </a:p>
          <a:p>
            <a:pPr marL="514350" indent="-514350">
              <a:buNone/>
            </a:pPr>
            <a:endParaRPr lang="en-US" dirty="0" smtClean="0">
              <a:latin typeface="Bookman Old Style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2. Bed type milling machine</a:t>
            </a:r>
          </a:p>
          <a:p>
            <a:pPr marL="514350" indent="-514350">
              <a:buNone/>
            </a:pPr>
            <a:endParaRPr lang="en-US" dirty="0" smtClean="0">
              <a:latin typeface="Bookman Old Style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3. Planer type milling machine</a:t>
            </a:r>
          </a:p>
          <a:p>
            <a:pPr marL="514350" indent="-514350">
              <a:buNone/>
            </a:pPr>
            <a:endParaRPr lang="en-US" dirty="0" smtClean="0">
              <a:latin typeface="Bookman Old Style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4. Special purpose milling machine</a:t>
            </a: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	a. Tracer controlled milling machine</a:t>
            </a: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	b. Thread milling machine</a:t>
            </a:r>
          </a:p>
          <a:p>
            <a:pPr marL="514350" indent="-514350">
              <a:buNone/>
            </a:pPr>
            <a:r>
              <a:rPr lang="en-US" dirty="0" smtClean="0">
                <a:latin typeface="Bookman Old Style" pitchFamily="18" charset="0"/>
              </a:rPr>
              <a:t>	c. CNC milling machine</a:t>
            </a:r>
          </a:p>
          <a:p>
            <a:pPr marL="514350" indent="-514350">
              <a:buNone/>
            </a:pPr>
            <a:endParaRPr lang="en-US" dirty="0" smtClean="0">
              <a:latin typeface="Bookman Old Style" pitchFamily="18" charset="0"/>
            </a:endParaRPr>
          </a:p>
          <a:p>
            <a:pPr marL="514350" indent="-514350">
              <a:buNone/>
            </a:pP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HORIZONTAL MILLING MACHINE</a:t>
            </a:r>
            <a:endParaRPr lang="en-US" sz="2800" dirty="0">
              <a:latin typeface="Bookman Old Style" pitchFamily="18" charset="0"/>
            </a:endParaRPr>
          </a:p>
        </p:txBody>
      </p:sp>
      <p:pic>
        <p:nvPicPr>
          <p:cNvPr id="8" name="Content Placeholder 7" descr="HORIZONTAL MILLLING MACHIN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6096000" cy="4257675"/>
          </a:xfrm>
        </p:spPr>
      </p:pic>
      <p:sp>
        <p:nvSpPr>
          <p:cNvPr id="10" name="TextBox 9"/>
          <p:cNvSpPr txBox="1"/>
          <p:nvPr/>
        </p:nvSpPr>
        <p:spPr>
          <a:xfrm>
            <a:off x="838200" y="5562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HORIZONTAL MILLING MACHINE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286000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MAJOR PARTS 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BASE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COLUMN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SPINDLE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OVERARM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KNEE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SADDLE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WORKTABLE</a:t>
            </a:r>
            <a:endParaRPr lang="en-US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RIZONTAL MILLING MACHIN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534399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VERTICAL MILLING MACHINE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28600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MAJOR PARTS 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BASE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COLUMN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SPINDLE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SPINDLE HEAD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KNEE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SADDLE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WORKTABLE</a:t>
            </a:r>
            <a:endParaRPr lang="en-US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324600"/>
            <a:ext cx="510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FIG. VERTICAL MILLING MACHINE</a:t>
            </a:r>
            <a:endParaRPr lang="en-US" dirty="0"/>
          </a:p>
        </p:txBody>
      </p:sp>
      <p:pic>
        <p:nvPicPr>
          <p:cNvPr id="8" name="Content Placeholder 7" descr="WP_20140425_0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685800"/>
            <a:ext cx="41910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800</Words>
  <Application>Microsoft Office PowerPoint</Application>
  <PresentationFormat>On-screen Show (4:3)</PresentationFormat>
  <Paragraphs>171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Milling  machines</vt:lpstr>
      <vt:lpstr>CONTENTS</vt:lpstr>
      <vt:lpstr>MILLING</vt:lpstr>
      <vt:lpstr>PRINCIPLE OF MILLING</vt:lpstr>
      <vt:lpstr>COMPARISON BETWEEN UP MILLING &amp; DOWN MILLING</vt:lpstr>
      <vt:lpstr>CLASSIFICATION OF MILLING MACHINES</vt:lpstr>
      <vt:lpstr>HORIZONTAL MILLING MACHINE</vt:lpstr>
      <vt:lpstr>Slide 8</vt:lpstr>
      <vt:lpstr>VERTICAL MILLING MACHINE</vt:lpstr>
      <vt:lpstr>Slide 10</vt:lpstr>
      <vt:lpstr>DIFFERENCES BETWEEN  HORIZONTAL &amp; VERTICAL MILLING MACHINES</vt:lpstr>
      <vt:lpstr>MILLING OPERATIONS </vt:lpstr>
      <vt:lpstr>PLAIN/SURFACE/ SLAB MILLING</vt:lpstr>
      <vt:lpstr>FACE MILLING</vt:lpstr>
      <vt:lpstr>END MILLING</vt:lpstr>
      <vt:lpstr>SLOT MILLING</vt:lpstr>
      <vt:lpstr>ANGULAR MILLING</vt:lpstr>
      <vt:lpstr>FORM MILLING</vt:lpstr>
      <vt:lpstr>STRADDLE MILLING</vt:lpstr>
      <vt:lpstr>GANG MILLING</vt:lpstr>
      <vt:lpstr>Slide 21</vt:lpstr>
      <vt:lpstr>SPECIFICATIONS OF MILLING MACHINE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Veerabhadra</dc:creator>
  <cp:lastModifiedBy>lenovo</cp:lastModifiedBy>
  <cp:revision>76</cp:revision>
  <dcterms:created xsi:type="dcterms:W3CDTF">2006-08-16T00:00:00Z</dcterms:created>
  <dcterms:modified xsi:type="dcterms:W3CDTF">2017-05-18T07:59:49Z</dcterms:modified>
</cp:coreProperties>
</file>