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84b0e1d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84b0e1d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84b0e1d3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84b0e1d3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84b0e1d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84b0e1d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da3b035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7da3b035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4b0e1d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4b0e1d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da3b035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da3b035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7da3b035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7da3b035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da3b035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da3b035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84b0e1d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84b0e1d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4b0e1d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84b0e1d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84b0e1d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84b0e1d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HACK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Zhang, </a:t>
            </a:r>
            <a:r>
              <a:rPr lang="en"/>
              <a:t>Shine Li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76" y="1152471"/>
            <a:ext cx="6026851" cy="33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advanced anti-detection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Encrypt all strings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Randomize module, process, window &amp; window class names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Use polymorphic code to evade signature detection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Stay off the disk as much as possible, stream everything into memory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Clean all your tracks, avoid registry keys etc…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Consider hooking and de-clawing VAC itself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own DLL injector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 yourself and the enemy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</a:t>
            </a:r>
            <a:r>
              <a:rPr b="1" lang="en" sz="3800">
                <a:solidFill>
                  <a:schemeClr val="dk1"/>
                </a:solidFill>
              </a:rPr>
              <a:t>T</a:t>
            </a:r>
            <a:r>
              <a:rPr lang="en" sz="2800">
                <a:solidFill>
                  <a:schemeClr val="dk1"/>
                </a:solidFill>
              </a:rPr>
              <a:t>RIDE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DLL injection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Link Libraries (DLL)s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Parallel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Load-time/Run-time -&gt; Mem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Modularity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Injection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(Insert Run-time Code snippets into targeted space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375" y="445025"/>
            <a:ext cx="2646876" cy="264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Attach to the process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 Memory within the process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the DLL or the DLL Path into the processes memory and determine appropriate memory addresses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 the process to Execute your DLL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314750"/>
            <a:ext cx="8520600" cy="4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A5A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LoadLibraryEx/LoadLibraryA (Win32api)</a:t>
            </a:r>
            <a:endParaRPr sz="1400">
              <a:solidFill>
                <a:srgbClr val="5A5A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A5A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Manual Mapping (Raw Binary without API)</a:t>
            </a:r>
            <a:endParaRPr sz="1400">
              <a:solidFill>
                <a:srgbClr val="5A5A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Tap into different Module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636" y="0"/>
            <a:ext cx="57644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