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316" r:id="rId3"/>
    <p:sldId id="3327" r:id="rId4"/>
    <p:sldId id="3310" r:id="rId5"/>
    <p:sldId id="3330" r:id="rId6"/>
    <p:sldId id="3329" r:id="rId7"/>
    <p:sldId id="3331" r:id="rId8"/>
    <p:sldId id="3328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07D57-97E9-204D-984A-9E306CE890E4}" v="114" dt="2021-03-27T04:04:38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1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1ABD6-650B-A34F-9313-B202FC53A5AE}" type="datetimeFigureOut">
              <a:rPr lang="es-ES_tradnl" smtClean="0"/>
              <a:t>28/3/21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F7F61-C9A6-2E44-B690-B4D357F49C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702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7F61-C9A6-2E44-B690-B4D357F49C2D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598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F3B7D-8F7B-674C-A1C6-5C58CFB5B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2D32B-D2D3-8D4B-97A4-A7C05F944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BE5BE-3332-6A46-939F-C13CD48B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6DAC4-1E30-684B-9255-42B0459F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B2DFD-CDBF-9D47-871B-21DDF7F0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705F8-9A31-0444-8AD6-A64EC35B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CF9AF-D0A4-A44F-A23F-4B2D0B49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BD5FA-4D26-D840-984F-BD540B65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FA6783-C982-E842-AFAF-FA8F3F6F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719E94-23EC-4B4A-9BD2-05A68840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4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DFED0C-CFFC-DD47-BE56-00B502390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D5FAB6-7FD6-D44E-8778-EA092CE39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5ACA3-7CE8-274C-ABF9-A5AAFBC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4AFDC-5F93-6341-9217-F8694DFB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D3B2B-9EA8-E946-B3D9-802D18E4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22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2F67E-E0E5-9443-9890-8F513881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DA787-DF05-AD40-A723-907F4C40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845D1-31EE-F04F-B9B0-172A807A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186D3-665F-5743-B4B0-25B754E3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82012-A235-504A-8E52-A9F5452B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FCC97-8BCD-4D4F-954B-B36218E0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2872A-0EEA-994E-843B-C55E4CDB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8CCAE1-8606-8240-897B-A9196DC1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2EF15-3824-F74C-A780-E71678A7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18B4E-C783-F341-BE73-F282768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5AE0C-0C74-5641-9172-3750E224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96FE8-96C2-8F45-A90D-0E1E63B64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5C733-E043-C742-A27F-1D6300CD3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D42971-C563-7245-9226-6AB12190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AE13E7-50ED-F646-A805-5725AD9F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444FD4-ECDB-5148-A3FA-52B95AA2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4F6F-8B63-2C46-B23A-A6F85BAC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9EBEB8-875C-334C-8486-3B583D43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0CC2CF-DF69-C145-9C81-EDBBD4DBA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64AC8-D972-1743-9716-34F0B88E2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25ED9D-5728-E346-BA76-D9A8ACFD6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01FF36-016B-E947-AB1F-714FC839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F96E19-8F68-0844-80F9-D8EB0CE0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950054-3637-1244-9286-4FD2BC7A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8271-CA33-5E49-9E1E-9A38F712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FD4230-8AC9-274F-9444-1A2D074F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E011BC-3A45-B74E-85F6-484DBDAA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19F760-C610-A549-8922-F8D47A30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278285-BDFF-F447-9E78-FC2068AC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988397-3E68-4F4D-B7E3-65BFFF8C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9820EF-53D1-E249-972E-685AD827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69F7D-0298-0D42-AFD9-FC816C71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43BD-1243-CA45-9185-EE48C2C0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4B45F8-FB68-514F-9BC5-86081FF72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2ACA9E-AD43-4244-85D9-92384139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84564C-D951-8D45-BCC8-B35FCA0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F5C24B-FB12-9A49-8E71-88A15023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5B0F0-162F-7149-A6B0-3D7D800B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8D6CA4-2638-EF44-9AA9-4EB9D993D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307E18-E45F-7C44-A60D-1287586D5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6E3531-57D1-C34E-A1D3-8F3348F7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D14E03-54B8-AF40-BCCA-08947FBD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F60C00-95B2-2D47-B75B-06AE01D4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28132E-E0F2-4F49-9C5D-E6DF9D9F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B7A772-A009-1545-A69C-7479906F9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499519-04C1-9A45-8D13-5A4BBC529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2A1A-FA9C-4C4A-86EF-B39887093B8A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83535-A0DB-2D44-B3BC-F8D301C1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F9C05-B517-0049-A5D7-A3AAAF8D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A354-40BB-7748-921C-F48F7BF180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Magnifying glass showing decling performance">
            <a:extLst>
              <a:ext uri="{FF2B5EF4-FFF2-40B4-BE49-F238E27FC236}">
                <a16:creationId xmlns:a16="http://schemas.microsoft.com/office/drawing/2014/main" id="{F7D7A11F-438E-3244-9A05-AE60F08D8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2000"/>
          </a:blip>
          <a:srcRect l="2479" r="35285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34">
            <a:extLst>
              <a:ext uri="{FF2B5EF4-FFF2-40B4-BE49-F238E27FC236}">
                <a16:creationId xmlns:a16="http://schemas.microsoft.com/office/drawing/2014/main" id="{0B14BF2B-CAFD-CA4A-9916-41C13DF84C55}"/>
              </a:ext>
            </a:extLst>
          </p:cNvPr>
          <p:cNvSpPr txBox="1"/>
          <p:nvPr/>
        </p:nvSpPr>
        <p:spPr>
          <a:xfrm>
            <a:off x="822583" y="1193800"/>
            <a:ext cx="4803636" cy="369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Comisión Nacional Bancaria y de Valores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(CNBV)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s-ES_tradnl" sz="3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Multas y Tendencias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2021-2022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0964BE-7593-314E-A4BF-C9EF17B5C7B7}"/>
              </a:ext>
            </a:extLst>
          </p:cNvPr>
          <p:cNvSpPr txBox="1">
            <a:spLocks/>
          </p:cNvSpPr>
          <p:nvPr/>
        </p:nvSpPr>
        <p:spPr>
          <a:xfrm>
            <a:off x="745217" y="5546336"/>
            <a:ext cx="2479184" cy="1548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+mn-lt"/>
                <a:cs typeface="+mn-cs"/>
              </a:rPr>
              <a:t>Víctor Hernández</a:t>
            </a:r>
          </a:p>
          <a:p>
            <a:pPr algn="l" defTabSz="914400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+mn-lt"/>
                <a:cs typeface="+mn-cs"/>
              </a:rPr>
              <a:t>27/</a:t>
            </a:r>
            <a:r>
              <a:rPr lang="en-US" sz="2000" err="1">
                <a:solidFill>
                  <a:srgbClr val="000000"/>
                </a:solidFill>
                <a:latin typeface="+mn-lt"/>
                <a:cs typeface="+mn-cs"/>
              </a:rPr>
              <a:t>Marzo</a:t>
            </a:r>
            <a:r>
              <a:rPr lang="en-US" sz="2000">
                <a:solidFill>
                  <a:srgbClr val="000000"/>
                </a:solidFill>
                <a:latin typeface="+mn-lt"/>
                <a:cs typeface="+mn-cs"/>
              </a:rPr>
              <a:t>/2021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43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">
            <a:extLst>
              <a:ext uri="{FF2B5EF4-FFF2-40B4-BE49-F238E27FC236}">
                <a16:creationId xmlns:a16="http://schemas.microsoft.com/office/drawing/2014/main" id="{4CC60536-3375-8142-82B2-11BDC4E8129C}"/>
              </a:ext>
            </a:extLst>
          </p:cNvPr>
          <p:cNvSpPr/>
          <p:nvPr/>
        </p:nvSpPr>
        <p:spPr>
          <a:xfrm>
            <a:off x="2258580" y="3701640"/>
            <a:ext cx="2531273" cy="485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5" extrusionOk="0">
                <a:moveTo>
                  <a:pt x="19460" y="68"/>
                </a:moveTo>
                <a:cubicBezTo>
                  <a:pt x="19219" y="-55"/>
                  <a:pt x="18993" y="-8"/>
                  <a:pt x="18721" y="192"/>
                </a:cubicBezTo>
                <a:cubicBezTo>
                  <a:pt x="18449" y="393"/>
                  <a:pt x="18130" y="747"/>
                  <a:pt x="17711" y="1210"/>
                </a:cubicBezTo>
                <a:lnTo>
                  <a:pt x="0" y="20943"/>
                </a:lnTo>
                <a:cubicBezTo>
                  <a:pt x="141" y="20936"/>
                  <a:pt x="240" y="20901"/>
                  <a:pt x="411" y="20901"/>
                </a:cubicBezTo>
                <a:lnTo>
                  <a:pt x="423" y="20901"/>
                </a:lnTo>
                <a:lnTo>
                  <a:pt x="19995" y="20901"/>
                </a:lnTo>
                <a:cubicBezTo>
                  <a:pt x="20766" y="20901"/>
                  <a:pt x="21185" y="20991"/>
                  <a:pt x="21600" y="21545"/>
                </a:cubicBezTo>
                <a:lnTo>
                  <a:pt x="21261" y="13257"/>
                </a:lnTo>
                <a:cubicBezTo>
                  <a:pt x="21170" y="11043"/>
                  <a:pt x="21104" y="9381"/>
                  <a:pt x="21029" y="8002"/>
                </a:cubicBezTo>
                <a:cubicBezTo>
                  <a:pt x="20954" y="6623"/>
                  <a:pt x="20869" y="5527"/>
                  <a:pt x="20750" y="4430"/>
                </a:cubicBezTo>
                <a:cubicBezTo>
                  <a:pt x="20607" y="3242"/>
                  <a:pt x="20419" y="2246"/>
                  <a:pt x="20199" y="1501"/>
                </a:cubicBezTo>
                <a:cubicBezTo>
                  <a:pt x="19978" y="756"/>
                  <a:pt x="19726" y="263"/>
                  <a:pt x="19460" y="68"/>
                </a:cubicBez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32" name="Rectangle">
            <a:extLst>
              <a:ext uri="{FF2B5EF4-FFF2-40B4-BE49-F238E27FC236}">
                <a16:creationId xmlns:a16="http://schemas.microsoft.com/office/drawing/2014/main" id="{19F6AD23-B14D-A443-B588-0FC209B01992}"/>
              </a:ext>
            </a:extLst>
          </p:cNvPr>
          <p:cNvSpPr/>
          <p:nvPr/>
        </p:nvSpPr>
        <p:spPr>
          <a:xfrm rot="21300000">
            <a:off x="2621800" y="3467106"/>
            <a:ext cx="1119712" cy="1945766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7E4C232F-AB69-9041-BE54-17B761C34DE1}"/>
              </a:ext>
            </a:extLst>
          </p:cNvPr>
          <p:cNvSpPr/>
          <p:nvPr/>
        </p:nvSpPr>
        <p:spPr>
          <a:xfrm rot="300000">
            <a:off x="2864268" y="3362300"/>
            <a:ext cx="1119712" cy="194576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3FEFE156-C1CA-E943-B821-65A925A571BF}"/>
              </a:ext>
            </a:extLst>
          </p:cNvPr>
          <p:cNvSpPr/>
          <p:nvPr/>
        </p:nvSpPr>
        <p:spPr>
          <a:xfrm rot="900000">
            <a:off x="3255116" y="3701972"/>
            <a:ext cx="1119712" cy="194576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26" name="Rounded Rectangle">
            <a:extLst>
              <a:ext uri="{FF2B5EF4-FFF2-40B4-BE49-F238E27FC236}">
                <a16:creationId xmlns:a16="http://schemas.microsoft.com/office/drawing/2014/main" id="{8C4AEAA6-31C4-0144-81BD-00C16A316C7A}"/>
              </a:ext>
            </a:extLst>
          </p:cNvPr>
          <p:cNvSpPr/>
          <p:nvPr/>
        </p:nvSpPr>
        <p:spPr>
          <a:xfrm>
            <a:off x="1954805" y="4237486"/>
            <a:ext cx="2995591" cy="2239517"/>
          </a:xfrm>
          <a:prstGeom prst="roundRect">
            <a:avLst>
              <a:gd name="adj" fmla="val 10233"/>
            </a:avLst>
          </a:prstGeom>
          <a:solidFill>
            <a:schemeClr val="accent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28" name="Rounded Rectangle">
            <a:extLst>
              <a:ext uri="{FF2B5EF4-FFF2-40B4-BE49-F238E27FC236}">
                <a16:creationId xmlns:a16="http://schemas.microsoft.com/office/drawing/2014/main" id="{427F0B8C-8CFD-1748-89BD-DC1953DB2A9B}"/>
              </a:ext>
            </a:extLst>
          </p:cNvPr>
          <p:cNvSpPr/>
          <p:nvPr/>
        </p:nvSpPr>
        <p:spPr>
          <a:xfrm>
            <a:off x="3769431" y="4984945"/>
            <a:ext cx="1349546" cy="744600"/>
          </a:xfrm>
          <a:prstGeom prst="roundRect">
            <a:avLst>
              <a:gd name="adj" fmla="val 10476"/>
            </a:avLst>
          </a:prstGeom>
          <a:solidFill>
            <a:schemeClr val="accent1">
              <a:lumMod val="90000"/>
              <a:lumOff val="1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689F8619-489A-1841-93A2-B4F894BB298D}"/>
              </a:ext>
            </a:extLst>
          </p:cNvPr>
          <p:cNvSpPr/>
          <p:nvPr/>
        </p:nvSpPr>
        <p:spPr>
          <a:xfrm>
            <a:off x="3913121" y="5247402"/>
            <a:ext cx="219684" cy="219684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BDEFA614-6789-5D40-921A-15555A27093E}"/>
              </a:ext>
            </a:extLst>
          </p:cNvPr>
          <p:cNvSpPr/>
          <p:nvPr/>
        </p:nvSpPr>
        <p:spPr>
          <a:xfrm>
            <a:off x="4002486" y="2640726"/>
            <a:ext cx="605066" cy="605066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07AAAE74-E4BD-A040-B522-F374A57AE2D0}"/>
              </a:ext>
            </a:extLst>
          </p:cNvPr>
          <p:cNvSpPr/>
          <p:nvPr/>
        </p:nvSpPr>
        <p:spPr>
          <a:xfrm>
            <a:off x="4044892" y="2681427"/>
            <a:ext cx="520254" cy="523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7" h="18913" extrusionOk="0">
                <a:moveTo>
                  <a:pt x="4683" y="1241"/>
                </a:moveTo>
                <a:cubicBezTo>
                  <a:pt x="175" y="3827"/>
                  <a:pt x="-1342" y="9600"/>
                  <a:pt x="1295" y="14137"/>
                </a:cubicBezTo>
                <a:cubicBezTo>
                  <a:pt x="3932" y="18674"/>
                  <a:pt x="9725" y="20256"/>
                  <a:pt x="14233" y="17671"/>
                </a:cubicBezTo>
                <a:cubicBezTo>
                  <a:pt x="18741" y="15085"/>
                  <a:pt x="20258" y="9312"/>
                  <a:pt x="17621" y="4775"/>
                </a:cubicBezTo>
                <a:cubicBezTo>
                  <a:pt x="14984" y="238"/>
                  <a:pt x="9191" y="-1344"/>
                  <a:pt x="4683" y="1241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0FB1C053-4488-A348-B731-AACA7514B268}"/>
              </a:ext>
            </a:extLst>
          </p:cNvPr>
          <p:cNvSpPr/>
          <p:nvPr/>
        </p:nvSpPr>
        <p:spPr>
          <a:xfrm>
            <a:off x="4159296" y="2763332"/>
            <a:ext cx="275170" cy="36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600" extrusionOk="0">
                <a:moveTo>
                  <a:pt x="16082" y="13003"/>
                </a:moveTo>
                <a:cubicBezTo>
                  <a:pt x="15842" y="13388"/>
                  <a:pt x="15448" y="13731"/>
                  <a:pt x="14900" y="14032"/>
                </a:cubicBezTo>
                <a:lnTo>
                  <a:pt x="12861" y="11310"/>
                </a:lnTo>
                <a:cubicBezTo>
                  <a:pt x="13659" y="11097"/>
                  <a:pt x="14307" y="11031"/>
                  <a:pt x="14804" y="11112"/>
                </a:cubicBezTo>
                <a:cubicBezTo>
                  <a:pt x="15301" y="11194"/>
                  <a:pt x="15682" y="11411"/>
                  <a:pt x="15947" y="11766"/>
                </a:cubicBezTo>
                <a:cubicBezTo>
                  <a:pt x="16277" y="12205"/>
                  <a:pt x="16321" y="12618"/>
                  <a:pt x="16082" y="13003"/>
                </a:cubicBezTo>
                <a:close/>
                <a:moveTo>
                  <a:pt x="8306" y="8674"/>
                </a:moveTo>
                <a:cubicBezTo>
                  <a:pt x="7365" y="8894"/>
                  <a:pt x="6710" y="8954"/>
                  <a:pt x="6340" y="8854"/>
                </a:cubicBezTo>
                <a:cubicBezTo>
                  <a:pt x="5970" y="8754"/>
                  <a:pt x="5671" y="8551"/>
                  <a:pt x="5443" y="8247"/>
                </a:cubicBezTo>
                <a:cubicBezTo>
                  <a:pt x="5162" y="7871"/>
                  <a:pt x="5135" y="7500"/>
                  <a:pt x="5365" y="7133"/>
                </a:cubicBezTo>
                <a:cubicBezTo>
                  <a:pt x="5593" y="6767"/>
                  <a:pt x="5953" y="6451"/>
                  <a:pt x="6442" y="6186"/>
                </a:cubicBezTo>
                <a:cubicBezTo>
                  <a:pt x="6442" y="6186"/>
                  <a:pt x="8306" y="8674"/>
                  <a:pt x="8306" y="8674"/>
                </a:cubicBezTo>
                <a:close/>
                <a:moveTo>
                  <a:pt x="17160" y="7137"/>
                </a:moveTo>
                <a:cubicBezTo>
                  <a:pt x="15779" y="6934"/>
                  <a:pt x="14011" y="7099"/>
                  <a:pt x="11856" y="7633"/>
                </a:cubicBezTo>
                <a:lnTo>
                  <a:pt x="10489" y="7972"/>
                </a:lnTo>
                <a:lnTo>
                  <a:pt x="8466" y="5272"/>
                </a:lnTo>
                <a:cubicBezTo>
                  <a:pt x="9538" y="4851"/>
                  <a:pt x="10540" y="4557"/>
                  <a:pt x="11471" y="4388"/>
                </a:cubicBezTo>
                <a:cubicBezTo>
                  <a:pt x="12401" y="4220"/>
                  <a:pt x="13322" y="4146"/>
                  <a:pt x="14233" y="4166"/>
                </a:cubicBezTo>
                <a:lnTo>
                  <a:pt x="14675" y="3969"/>
                </a:lnTo>
                <a:lnTo>
                  <a:pt x="12382" y="907"/>
                </a:lnTo>
                <a:cubicBezTo>
                  <a:pt x="11667" y="970"/>
                  <a:pt x="10711" y="1157"/>
                  <a:pt x="9513" y="1468"/>
                </a:cubicBezTo>
                <a:cubicBezTo>
                  <a:pt x="8315" y="1779"/>
                  <a:pt x="7293" y="2108"/>
                  <a:pt x="6448" y="2456"/>
                </a:cubicBezTo>
                <a:lnTo>
                  <a:pt x="4608" y="0"/>
                </a:lnTo>
                <a:lnTo>
                  <a:pt x="2342" y="1008"/>
                </a:lnTo>
                <a:lnTo>
                  <a:pt x="4198" y="3485"/>
                </a:lnTo>
                <a:cubicBezTo>
                  <a:pt x="2250" y="4560"/>
                  <a:pt x="979" y="5728"/>
                  <a:pt x="383" y="6990"/>
                </a:cubicBezTo>
                <a:cubicBezTo>
                  <a:pt x="-213" y="8252"/>
                  <a:pt x="-113" y="9414"/>
                  <a:pt x="684" y="10477"/>
                </a:cubicBezTo>
                <a:cubicBezTo>
                  <a:pt x="1231" y="11207"/>
                  <a:pt x="1823" y="11740"/>
                  <a:pt x="2461" y="12075"/>
                </a:cubicBezTo>
                <a:cubicBezTo>
                  <a:pt x="3099" y="12410"/>
                  <a:pt x="3794" y="12628"/>
                  <a:pt x="4544" y="12728"/>
                </a:cubicBezTo>
                <a:cubicBezTo>
                  <a:pt x="5310" y="12832"/>
                  <a:pt x="6087" y="12836"/>
                  <a:pt x="6875" y="12740"/>
                </a:cubicBezTo>
                <a:cubicBezTo>
                  <a:pt x="7663" y="12645"/>
                  <a:pt x="8462" y="12507"/>
                  <a:pt x="9273" y="12326"/>
                </a:cubicBezTo>
                <a:lnTo>
                  <a:pt x="10678" y="12012"/>
                </a:lnTo>
                <a:lnTo>
                  <a:pt x="12884" y="14957"/>
                </a:lnTo>
                <a:cubicBezTo>
                  <a:pt x="11715" y="15430"/>
                  <a:pt x="10447" y="15779"/>
                  <a:pt x="9081" y="16004"/>
                </a:cubicBezTo>
                <a:cubicBezTo>
                  <a:pt x="7714" y="16230"/>
                  <a:pt x="6727" y="16331"/>
                  <a:pt x="6121" y="16308"/>
                </a:cubicBezTo>
                <a:lnTo>
                  <a:pt x="5678" y="16505"/>
                </a:lnTo>
                <a:lnTo>
                  <a:pt x="7988" y="19588"/>
                </a:lnTo>
                <a:cubicBezTo>
                  <a:pt x="8904" y="19548"/>
                  <a:pt x="10040" y="19350"/>
                  <a:pt x="11394" y="18993"/>
                </a:cubicBezTo>
                <a:cubicBezTo>
                  <a:pt x="12748" y="18637"/>
                  <a:pt x="13925" y="18240"/>
                  <a:pt x="14926" y="17805"/>
                </a:cubicBezTo>
                <a:lnTo>
                  <a:pt x="17769" y="21600"/>
                </a:lnTo>
                <a:lnTo>
                  <a:pt x="20036" y="20592"/>
                </a:lnTo>
                <a:lnTo>
                  <a:pt x="17152" y="16743"/>
                </a:lnTo>
                <a:cubicBezTo>
                  <a:pt x="18171" y="16234"/>
                  <a:pt x="18999" y="15659"/>
                  <a:pt x="19639" y="15020"/>
                </a:cubicBezTo>
                <a:cubicBezTo>
                  <a:pt x="20278" y="14382"/>
                  <a:pt x="20737" y="13731"/>
                  <a:pt x="21014" y="13069"/>
                </a:cubicBezTo>
                <a:cubicBezTo>
                  <a:pt x="21288" y="12418"/>
                  <a:pt x="21387" y="11755"/>
                  <a:pt x="21311" y="11080"/>
                </a:cubicBezTo>
                <a:cubicBezTo>
                  <a:pt x="21236" y="10405"/>
                  <a:pt x="20975" y="9770"/>
                  <a:pt x="20529" y="9174"/>
                </a:cubicBezTo>
                <a:cubicBezTo>
                  <a:pt x="19664" y="8019"/>
                  <a:pt x="18540" y="7340"/>
                  <a:pt x="17160" y="7137"/>
                </a:cubicBez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0260783-F710-BB4E-ADFE-FA7F2EA62BC3}"/>
              </a:ext>
            </a:extLst>
          </p:cNvPr>
          <p:cNvSpPr/>
          <p:nvPr/>
        </p:nvSpPr>
        <p:spPr>
          <a:xfrm>
            <a:off x="1683430" y="3440861"/>
            <a:ext cx="605130" cy="60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44" h="19144" extrusionOk="0">
                <a:moveTo>
                  <a:pt x="12845" y="580"/>
                </a:moveTo>
                <a:cubicBezTo>
                  <a:pt x="7879" y="-1228"/>
                  <a:pt x="2387" y="1333"/>
                  <a:pt x="580" y="6299"/>
                </a:cubicBezTo>
                <a:cubicBezTo>
                  <a:pt x="-1228" y="11265"/>
                  <a:pt x="1333" y="16757"/>
                  <a:pt x="6299" y="18564"/>
                </a:cubicBezTo>
                <a:cubicBezTo>
                  <a:pt x="11265" y="20372"/>
                  <a:pt x="16757" y="17811"/>
                  <a:pt x="18564" y="12845"/>
                </a:cubicBezTo>
                <a:cubicBezTo>
                  <a:pt x="20372" y="7879"/>
                  <a:pt x="17811" y="2387"/>
                  <a:pt x="12845" y="580"/>
                </a:cubicBez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119AF236-FD89-EB41-82C5-1A4B5B8FB67B}"/>
              </a:ext>
            </a:extLst>
          </p:cNvPr>
          <p:cNvSpPr/>
          <p:nvPr/>
        </p:nvSpPr>
        <p:spPr>
          <a:xfrm>
            <a:off x="1726294" y="3481117"/>
            <a:ext cx="519401" cy="52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32" h="19157" extrusionOk="0">
                <a:moveTo>
                  <a:pt x="12875" y="566"/>
                </a:moveTo>
                <a:cubicBezTo>
                  <a:pt x="7919" y="-1222"/>
                  <a:pt x="2421" y="1363"/>
                  <a:pt x="593" y="6340"/>
                </a:cubicBezTo>
                <a:cubicBezTo>
                  <a:pt x="-1234" y="11318"/>
                  <a:pt x="1302" y="16802"/>
                  <a:pt x="6257" y="18590"/>
                </a:cubicBezTo>
                <a:cubicBezTo>
                  <a:pt x="11213" y="20378"/>
                  <a:pt x="16711" y="17793"/>
                  <a:pt x="18539" y="12816"/>
                </a:cubicBezTo>
                <a:cubicBezTo>
                  <a:pt x="20366" y="7838"/>
                  <a:pt x="17830" y="2354"/>
                  <a:pt x="12875" y="566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252408D-C235-BD4C-B85F-3411986D0FE7}"/>
              </a:ext>
            </a:extLst>
          </p:cNvPr>
          <p:cNvSpPr/>
          <p:nvPr/>
        </p:nvSpPr>
        <p:spPr>
          <a:xfrm>
            <a:off x="1845253" y="3550123"/>
            <a:ext cx="275918" cy="385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62" y="14837"/>
                </a:moveTo>
                <a:cubicBezTo>
                  <a:pt x="11319" y="14936"/>
                  <a:pt x="10719" y="14925"/>
                  <a:pt x="10062" y="14803"/>
                </a:cubicBezTo>
                <a:lnTo>
                  <a:pt x="11470" y="12033"/>
                </a:lnTo>
                <a:cubicBezTo>
                  <a:pt x="12202" y="12347"/>
                  <a:pt x="12689" y="12665"/>
                  <a:pt x="12929" y="12990"/>
                </a:cubicBezTo>
                <a:cubicBezTo>
                  <a:pt x="13170" y="13314"/>
                  <a:pt x="13199" y="13656"/>
                  <a:pt x="13016" y="14016"/>
                </a:cubicBezTo>
                <a:cubicBezTo>
                  <a:pt x="12788" y="14464"/>
                  <a:pt x="12404" y="14737"/>
                  <a:pt x="11862" y="14837"/>
                </a:cubicBezTo>
                <a:close/>
                <a:moveTo>
                  <a:pt x="11160" y="7922"/>
                </a:moveTo>
                <a:cubicBezTo>
                  <a:pt x="10328" y="7534"/>
                  <a:pt x="9843" y="7208"/>
                  <a:pt x="9703" y="6943"/>
                </a:cubicBezTo>
                <a:cubicBezTo>
                  <a:pt x="9564" y="6678"/>
                  <a:pt x="9573" y="6390"/>
                  <a:pt x="9731" y="6080"/>
                </a:cubicBezTo>
                <a:cubicBezTo>
                  <a:pt x="9925" y="5698"/>
                  <a:pt x="10280" y="5460"/>
                  <a:pt x="10797" y="5366"/>
                </a:cubicBezTo>
                <a:cubicBezTo>
                  <a:pt x="11313" y="5271"/>
                  <a:pt x="11863" y="5280"/>
                  <a:pt x="12447" y="5391"/>
                </a:cubicBezTo>
                <a:cubicBezTo>
                  <a:pt x="12447" y="5391"/>
                  <a:pt x="11160" y="7922"/>
                  <a:pt x="11160" y="7922"/>
                </a:cubicBezTo>
                <a:close/>
                <a:moveTo>
                  <a:pt x="18448" y="11898"/>
                </a:moveTo>
                <a:cubicBezTo>
                  <a:pt x="17756" y="11011"/>
                  <a:pt x="16443" y="10132"/>
                  <a:pt x="14509" y="9260"/>
                </a:cubicBezTo>
                <a:lnTo>
                  <a:pt x="13281" y="8708"/>
                </a:lnTo>
                <a:lnTo>
                  <a:pt x="14678" y="5960"/>
                </a:lnTo>
                <a:cubicBezTo>
                  <a:pt x="15796" y="6300"/>
                  <a:pt x="16742" y="6678"/>
                  <a:pt x="17515" y="7091"/>
                </a:cubicBezTo>
                <a:cubicBezTo>
                  <a:pt x="18287" y="7505"/>
                  <a:pt x="18960" y="7970"/>
                  <a:pt x="19531" y="8486"/>
                </a:cubicBezTo>
                <a:lnTo>
                  <a:pt x="20016" y="8612"/>
                </a:lnTo>
                <a:lnTo>
                  <a:pt x="21600" y="5497"/>
                </a:lnTo>
                <a:cubicBezTo>
                  <a:pt x="21073" y="5139"/>
                  <a:pt x="20265" y="4723"/>
                  <a:pt x="19175" y="4247"/>
                </a:cubicBezTo>
                <a:cubicBezTo>
                  <a:pt x="18086" y="3771"/>
                  <a:pt x="17092" y="3404"/>
                  <a:pt x="16195" y="3146"/>
                </a:cubicBezTo>
                <a:lnTo>
                  <a:pt x="17466" y="647"/>
                </a:lnTo>
                <a:lnTo>
                  <a:pt x="14983" y="0"/>
                </a:lnTo>
                <a:lnTo>
                  <a:pt x="13701" y="2520"/>
                </a:lnTo>
                <a:cubicBezTo>
                  <a:pt x="11359" y="2090"/>
                  <a:pt x="9362" y="2090"/>
                  <a:pt x="7708" y="2521"/>
                </a:cubicBezTo>
                <a:cubicBezTo>
                  <a:pt x="6055" y="2952"/>
                  <a:pt x="4953" y="3708"/>
                  <a:pt x="4403" y="4790"/>
                </a:cubicBezTo>
                <a:cubicBezTo>
                  <a:pt x="4025" y="5533"/>
                  <a:pt x="3875" y="6182"/>
                  <a:pt x="3953" y="6737"/>
                </a:cubicBezTo>
                <a:cubicBezTo>
                  <a:pt x="4031" y="7292"/>
                  <a:pt x="4263" y="7808"/>
                  <a:pt x="4649" y="8284"/>
                </a:cubicBezTo>
                <a:cubicBezTo>
                  <a:pt x="5042" y="8771"/>
                  <a:pt x="5542" y="9203"/>
                  <a:pt x="6150" y="9582"/>
                </a:cubicBezTo>
                <a:cubicBezTo>
                  <a:pt x="6757" y="9960"/>
                  <a:pt x="7414" y="10320"/>
                  <a:pt x="8122" y="10659"/>
                </a:cubicBezTo>
                <a:lnTo>
                  <a:pt x="9349" y="11248"/>
                </a:lnTo>
                <a:lnTo>
                  <a:pt x="7825" y="14244"/>
                </a:lnTo>
                <a:cubicBezTo>
                  <a:pt x="6592" y="13882"/>
                  <a:pt x="5419" y="13391"/>
                  <a:pt x="4305" y="12770"/>
                </a:cubicBezTo>
                <a:cubicBezTo>
                  <a:pt x="3192" y="12149"/>
                  <a:pt x="2450" y="11664"/>
                  <a:pt x="2080" y="11314"/>
                </a:cubicBezTo>
                <a:lnTo>
                  <a:pt x="1595" y="11188"/>
                </a:lnTo>
                <a:lnTo>
                  <a:pt x="0" y="14325"/>
                </a:lnTo>
                <a:cubicBezTo>
                  <a:pt x="634" y="14809"/>
                  <a:pt x="1570" y="15318"/>
                  <a:pt x="2807" y="15853"/>
                </a:cubicBezTo>
                <a:cubicBezTo>
                  <a:pt x="4044" y="16387"/>
                  <a:pt x="5205" y="16800"/>
                  <a:pt x="6292" y="17091"/>
                </a:cubicBezTo>
                <a:lnTo>
                  <a:pt x="4328" y="20953"/>
                </a:lnTo>
                <a:lnTo>
                  <a:pt x="6811" y="21600"/>
                </a:lnTo>
                <a:lnTo>
                  <a:pt x="8802" y="17684"/>
                </a:lnTo>
                <a:cubicBezTo>
                  <a:pt x="9975" y="17941"/>
                  <a:pt x="11089" y="18053"/>
                  <a:pt x="12145" y="18022"/>
                </a:cubicBezTo>
                <a:cubicBezTo>
                  <a:pt x="13201" y="17991"/>
                  <a:pt x="14151" y="17853"/>
                  <a:pt x="14996" y="17607"/>
                </a:cubicBezTo>
                <a:cubicBezTo>
                  <a:pt x="15827" y="17366"/>
                  <a:pt x="16557" y="17022"/>
                  <a:pt x="17185" y="16573"/>
                </a:cubicBezTo>
                <a:cubicBezTo>
                  <a:pt x="17814" y="16124"/>
                  <a:pt x="18282" y="15597"/>
                  <a:pt x="18590" y="14991"/>
                </a:cubicBezTo>
                <a:cubicBezTo>
                  <a:pt x="19188" y="13816"/>
                  <a:pt x="19140" y="12784"/>
                  <a:pt x="18448" y="11898"/>
                </a:cubicBez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16" name="Circle">
            <a:extLst>
              <a:ext uri="{FF2B5EF4-FFF2-40B4-BE49-F238E27FC236}">
                <a16:creationId xmlns:a16="http://schemas.microsoft.com/office/drawing/2014/main" id="{B85B37E3-1428-194E-878E-E30607BA8CA5}"/>
              </a:ext>
            </a:extLst>
          </p:cNvPr>
          <p:cNvSpPr/>
          <p:nvPr/>
        </p:nvSpPr>
        <p:spPr>
          <a:xfrm rot="20100000">
            <a:off x="3014964" y="2462185"/>
            <a:ext cx="605066" cy="605066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9D70E690-779B-A949-B0C7-5DF636818551}"/>
              </a:ext>
            </a:extLst>
          </p:cNvPr>
          <p:cNvSpPr/>
          <p:nvPr/>
        </p:nvSpPr>
        <p:spPr>
          <a:xfrm rot="20100000">
            <a:off x="3057370" y="2502886"/>
            <a:ext cx="520254" cy="523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7" h="18913" extrusionOk="0">
                <a:moveTo>
                  <a:pt x="4683" y="1241"/>
                </a:moveTo>
                <a:cubicBezTo>
                  <a:pt x="175" y="3827"/>
                  <a:pt x="-1342" y="9600"/>
                  <a:pt x="1295" y="14137"/>
                </a:cubicBezTo>
                <a:cubicBezTo>
                  <a:pt x="3932" y="18674"/>
                  <a:pt x="9725" y="20256"/>
                  <a:pt x="14233" y="17671"/>
                </a:cubicBezTo>
                <a:cubicBezTo>
                  <a:pt x="18741" y="15085"/>
                  <a:pt x="20258" y="9312"/>
                  <a:pt x="17621" y="4775"/>
                </a:cubicBezTo>
                <a:cubicBezTo>
                  <a:pt x="14984" y="238"/>
                  <a:pt x="9191" y="-1344"/>
                  <a:pt x="4683" y="1241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E8297885-690F-0847-A603-6051CAB95DDD}"/>
              </a:ext>
            </a:extLst>
          </p:cNvPr>
          <p:cNvSpPr/>
          <p:nvPr/>
        </p:nvSpPr>
        <p:spPr>
          <a:xfrm rot="20100000">
            <a:off x="3172884" y="2588153"/>
            <a:ext cx="275170" cy="36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600" extrusionOk="0">
                <a:moveTo>
                  <a:pt x="16082" y="13003"/>
                </a:moveTo>
                <a:cubicBezTo>
                  <a:pt x="15842" y="13388"/>
                  <a:pt x="15448" y="13731"/>
                  <a:pt x="14900" y="14032"/>
                </a:cubicBezTo>
                <a:lnTo>
                  <a:pt x="12861" y="11310"/>
                </a:lnTo>
                <a:cubicBezTo>
                  <a:pt x="13659" y="11097"/>
                  <a:pt x="14307" y="11031"/>
                  <a:pt x="14804" y="11112"/>
                </a:cubicBezTo>
                <a:cubicBezTo>
                  <a:pt x="15301" y="11194"/>
                  <a:pt x="15682" y="11411"/>
                  <a:pt x="15947" y="11766"/>
                </a:cubicBezTo>
                <a:cubicBezTo>
                  <a:pt x="16277" y="12205"/>
                  <a:pt x="16321" y="12618"/>
                  <a:pt x="16082" y="13003"/>
                </a:cubicBezTo>
                <a:close/>
                <a:moveTo>
                  <a:pt x="8306" y="8674"/>
                </a:moveTo>
                <a:cubicBezTo>
                  <a:pt x="7365" y="8894"/>
                  <a:pt x="6710" y="8954"/>
                  <a:pt x="6340" y="8854"/>
                </a:cubicBezTo>
                <a:cubicBezTo>
                  <a:pt x="5970" y="8754"/>
                  <a:pt x="5671" y="8551"/>
                  <a:pt x="5443" y="8247"/>
                </a:cubicBezTo>
                <a:cubicBezTo>
                  <a:pt x="5162" y="7871"/>
                  <a:pt x="5135" y="7500"/>
                  <a:pt x="5365" y="7133"/>
                </a:cubicBezTo>
                <a:cubicBezTo>
                  <a:pt x="5593" y="6767"/>
                  <a:pt x="5953" y="6451"/>
                  <a:pt x="6442" y="6186"/>
                </a:cubicBezTo>
                <a:cubicBezTo>
                  <a:pt x="6442" y="6186"/>
                  <a:pt x="8306" y="8674"/>
                  <a:pt x="8306" y="8674"/>
                </a:cubicBezTo>
                <a:close/>
                <a:moveTo>
                  <a:pt x="17160" y="7137"/>
                </a:moveTo>
                <a:cubicBezTo>
                  <a:pt x="15779" y="6934"/>
                  <a:pt x="14011" y="7099"/>
                  <a:pt x="11856" y="7633"/>
                </a:cubicBezTo>
                <a:lnTo>
                  <a:pt x="10489" y="7972"/>
                </a:lnTo>
                <a:lnTo>
                  <a:pt x="8466" y="5272"/>
                </a:lnTo>
                <a:cubicBezTo>
                  <a:pt x="9538" y="4851"/>
                  <a:pt x="10540" y="4557"/>
                  <a:pt x="11471" y="4388"/>
                </a:cubicBezTo>
                <a:cubicBezTo>
                  <a:pt x="12401" y="4220"/>
                  <a:pt x="13322" y="4146"/>
                  <a:pt x="14233" y="4166"/>
                </a:cubicBezTo>
                <a:lnTo>
                  <a:pt x="14675" y="3969"/>
                </a:lnTo>
                <a:lnTo>
                  <a:pt x="12382" y="907"/>
                </a:lnTo>
                <a:cubicBezTo>
                  <a:pt x="11667" y="970"/>
                  <a:pt x="10711" y="1157"/>
                  <a:pt x="9513" y="1468"/>
                </a:cubicBezTo>
                <a:cubicBezTo>
                  <a:pt x="8315" y="1779"/>
                  <a:pt x="7293" y="2108"/>
                  <a:pt x="6448" y="2456"/>
                </a:cubicBezTo>
                <a:lnTo>
                  <a:pt x="4608" y="0"/>
                </a:lnTo>
                <a:lnTo>
                  <a:pt x="2342" y="1008"/>
                </a:lnTo>
                <a:lnTo>
                  <a:pt x="4198" y="3485"/>
                </a:lnTo>
                <a:cubicBezTo>
                  <a:pt x="2250" y="4560"/>
                  <a:pt x="979" y="5728"/>
                  <a:pt x="383" y="6990"/>
                </a:cubicBezTo>
                <a:cubicBezTo>
                  <a:pt x="-213" y="8252"/>
                  <a:pt x="-113" y="9414"/>
                  <a:pt x="684" y="10477"/>
                </a:cubicBezTo>
                <a:cubicBezTo>
                  <a:pt x="1231" y="11207"/>
                  <a:pt x="1823" y="11740"/>
                  <a:pt x="2461" y="12075"/>
                </a:cubicBezTo>
                <a:cubicBezTo>
                  <a:pt x="3099" y="12410"/>
                  <a:pt x="3794" y="12628"/>
                  <a:pt x="4544" y="12728"/>
                </a:cubicBezTo>
                <a:cubicBezTo>
                  <a:pt x="5310" y="12832"/>
                  <a:pt x="6087" y="12836"/>
                  <a:pt x="6875" y="12740"/>
                </a:cubicBezTo>
                <a:cubicBezTo>
                  <a:pt x="7663" y="12645"/>
                  <a:pt x="8462" y="12507"/>
                  <a:pt x="9273" y="12326"/>
                </a:cubicBezTo>
                <a:lnTo>
                  <a:pt x="10678" y="12012"/>
                </a:lnTo>
                <a:lnTo>
                  <a:pt x="12884" y="14957"/>
                </a:lnTo>
                <a:cubicBezTo>
                  <a:pt x="11715" y="15430"/>
                  <a:pt x="10447" y="15779"/>
                  <a:pt x="9081" y="16004"/>
                </a:cubicBezTo>
                <a:cubicBezTo>
                  <a:pt x="7714" y="16230"/>
                  <a:pt x="6727" y="16331"/>
                  <a:pt x="6121" y="16308"/>
                </a:cubicBezTo>
                <a:lnTo>
                  <a:pt x="5678" y="16505"/>
                </a:lnTo>
                <a:lnTo>
                  <a:pt x="7988" y="19588"/>
                </a:lnTo>
                <a:cubicBezTo>
                  <a:pt x="8904" y="19548"/>
                  <a:pt x="10040" y="19350"/>
                  <a:pt x="11394" y="18993"/>
                </a:cubicBezTo>
                <a:cubicBezTo>
                  <a:pt x="12748" y="18637"/>
                  <a:pt x="13925" y="18240"/>
                  <a:pt x="14926" y="17805"/>
                </a:cubicBezTo>
                <a:lnTo>
                  <a:pt x="17769" y="21600"/>
                </a:lnTo>
                <a:lnTo>
                  <a:pt x="20036" y="20592"/>
                </a:lnTo>
                <a:lnTo>
                  <a:pt x="17152" y="16743"/>
                </a:lnTo>
                <a:cubicBezTo>
                  <a:pt x="18171" y="16234"/>
                  <a:pt x="18999" y="15659"/>
                  <a:pt x="19639" y="15020"/>
                </a:cubicBezTo>
                <a:cubicBezTo>
                  <a:pt x="20278" y="14382"/>
                  <a:pt x="20737" y="13731"/>
                  <a:pt x="21014" y="13069"/>
                </a:cubicBezTo>
                <a:cubicBezTo>
                  <a:pt x="21288" y="12418"/>
                  <a:pt x="21387" y="11755"/>
                  <a:pt x="21311" y="11080"/>
                </a:cubicBezTo>
                <a:cubicBezTo>
                  <a:pt x="21236" y="10405"/>
                  <a:pt x="20975" y="9770"/>
                  <a:pt x="20529" y="9174"/>
                </a:cubicBezTo>
                <a:cubicBezTo>
                  <a:pt x="19664" y="8019"/>
                  <a:pt x="18540" y="7340"/>
                  <a:pt x="17160" y="7137"/>
                </a:cubicBez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CE57B9A6-2706-B14C-B5A1-5EF48D366003}"/>
              </a:ext>
            </a:extLst>
          </p:cNvPr>
          <p:cNvSpPr/>
          <p:nvPr/>
        </p:nvSpPr>
        <p:spPr>
          <a:xfrm rot="3600000">
            <a:off x="3830272" y="1580495"/>
            <a:ext cx="605065" cy="605067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1C2B6CBF-5799-9544-B0C2-FF4B384C29BD}"/>
              </a:ext>
            </a:extLst>
          </p:cNvPr>
          <p:cNvSpPr/>
          <p:nvPr/>
        </p:nvSpPr>
        <p:spPr>
          <a:xfrm rot="3600000">
            <a:off x="3872678" y="1621196"/>
            <a:ext cx="520253" cy="52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7" h="18913" extrusionOk="0">
                <a:moveTo>
                  <a:pt x="4683" y="1241"/>
                </a:moveTo>
                <a:cubicBezTo>
                  <a:pt x="175" y="3827"/>
                  <a:pt x="-1342" y="9600"/>
                  <a:pt x="1295" y="14137"/>
                </a:cubicBezTo>
                <a:cubicBezTo>
                  <a:pt x="3932" y="18674"/>
                  <a:pt x="9725" y="20256"/>
                  <a:pt x="14233" y="17671"/>
                </a:cubicBezTo>
                <a:cubicBezTo>
                  <a:pt x="18741" y="15085"/>
                  <a:pt x="20258" y="9312"/>
                  <a:pt x="17621" y="4775"/>
                </a:cubicBezTo>
                <a:cubicBezTo>
                  <a:pt x="14984" y="238"/>
                  <a:pt x="9191" y="-1344"/>
                  <a:pt x="4683" y="1241"/>
                </a:cubicBezTo>
                <a:close/>
              </a:path>
            </a:pathLst>
          </a:custGeom>
          <a:solidFill>
            <a:schemeClr val="accent1">
              <a:lumMod val="10000"/>
              <a:lumOff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D17739FB-9C2A-2D43-9DA9-4D4CFE6C53F1}"/>
              </a:ext>
            </a:extLst>
          </p:cNvPr>
          <p:cNvSpPr/>
          <p:nvPr/>
        </p:nvSpPr>
        <p:spPr>
          <a:xfrm rot="3600000">
            <a:off x="3990438" y="1695642"/>
            <a:ext cx="275170" cy="36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600" extrusionOk="0">
                <a:moveTo>
                  <a:pt x="16082" y="13003"/>
                </a:moveTo>
                <a:cubicBezTo>
                  <a:pt x="15842" y="13388"/>
                  <a:pt x="15448" y="13731"/>
                  <a:pt x="14900" y="14032"/>
                </a:cubicBezTo>
                <a:lnTo>
                  <a:pt x="12861" y="11310"/>
                </a:lnTo>
                <a:cubicBezTo>
                  <a:pt x="13659" y="11097"/>
                  <a:pt x="14307" y="11031"/>
                  <a:pt x="14804" y="11112"/>
                </a:cubicBezTo>
                <a:cubicBezTo>
                  <a:pt x="15301" y="11194"/>
                  <a:pt x="15682" y="11411"/>
                  <a:pt x="15947" y="11766"/>
                </a:cubicBezTo>
                <a:cubicBezTo>
                  <a:pt x="16277" y="12205"/>
                  <a:pt x="16321" y="12618"/>
                  <a:pt x="16082" y="13003"/>
                </a:cubicBezTo>
                <a:close/>
                <a:moveTo>
                  <a:pt x="8306" y="8674"/>
                </a:moveTo>
                <a:cubicBezTo>
                  <a:pt x="7365" y="8894"/>
                  <a:pt x="6710" y="8954"/>
                  <a:pt x="6340" y="8854"/>
                </a:cubicBezTo>
                <a:cubicBezTo>
                  <a:pt x="5970" y="8754"/>
                  <a:pt x="5671" y="8551"/>
                  <a:pt x="5443" y="8247"/>
                </a:cubicBezTo>
                <a:cubicBezTo>
                  <a:pt x="5162" y="7871"/>
                  <a:pt x="5135" y="7500"/>
                  <a:pt x="5365" y="7133"/>
                </a:cubicBezTo>
                <a:cubicBezTo>
                  <a:pt x="5593" y="6767"/>
                  <a:pt x="5953" y="6451"/>
                  <a:pt x="6442" y="6186"/>
                </a:cubicBezTo>
                <a:cubicBezTo>
                  <a:pt x="6442" y="6186"/>
                  <a:pt x="8306" y="8674"/>
                  <a:pt x="8306" y="8674"/>
                </a:cubicBezTo>
                <a:close/>
                <a:moveTo>
                  <a:pt x="17160" y="7137"/>
                </a:moveTo>
                <a:cubicBezTo>
                  <a:pt x="15779" y="6934"/>
                  <a:pt x="14011" y="7099"/>
                  <a:pt x="11856" y="7633"/>
                </a:cubicBezTo>
                <a:lnTo>
                  <a:pt x="10489" y="7972"/>
                </a:lnTo>
                <a:lnTo>
                  <a:pt x="8466" y="5272"/>
                </a:lnTo>
                <a:cubicBezTo>
                  <a:pt x="9538" y="4851"/>
                  <a:pt x="10540" y="4557"/>
                  <a:pt x="11471" y="4388"/>
                </a:cubicBezTo>
                <a:cubicBezTo>
                  <a:pt x="12401" y="4220"/>
                  <a:pt x="13322" y="4146"/>
                  <a:pt x="14233" y="4166"/>
                </a:cubicBezTo>
                <a:lnTo>
                  <a:pt x="14675" y="3969"/>
                </a:lnTo>
                <a:lnTo>
                  <a:pt x="12382" y="907"/>
                </a:lnTo>
                <a:cubicBezTo>
                  <a:pt x="11667" y="970"/>
                  <a:pt x="10711" y="1157"/>
                  <a:pt x="9513" y="1468"/>
                </a:cubicBezTo>
                <a:cubicBezTo>
                  <a:pt x="8315" y="1779"/>
                  <a:pt x="7293" y="2108"/>
                  <a:pt x="6448" y="2456"/>
                </a:cubicBezTo>
                <a:lnTo>
                  <a:pt x="4608" y="0"/>
                </a:lnTo>
                <a:lnTo>
                  <a:pt x="2342" y="1008"/>
                </a:lnTo>
                <a:lnTo>
                  <a:pt x="4198" y="3485"/>
                </a:lnTo>
                <a:cubicBezTo>
                  <a:pt x="2250" y="4560"/>
                  <a:pt x="979" y="5728"/>
                  <a:pt x="383" y="6990"/>
                </a:cubicBezTo>
                <a:cubicBezTo>
                  <a:pt x="-213" y="8252"/>
                  <a:pt x="-113" y="9414"/>
                  <a:pt x="684" y="10477"/>
                </a:cubicBezTo>
                <a:cubicBezTo>
                  <a:pt x="1231" y="11207"/>
                  <a:pt x="1823" y="11740"/>
                  <a:pt x="2461" y="12075"/>
                </a:cubicBezTo>
                <a:cubicBezTo>
                  <a:pt x="3099" y="12410"/>
                  <a:pt x="3794" y="12628"/>
                  <a:pt x="4544" y="12728"/>
                </a:cubicBezTo>
                <a:cubicBezTo>
                  <a:pt x="5310" y="12832"/>
                  <a:pt x="6087" y="12836"/>
                  <a:pt x="6875" y="12740"/>
                </a:cubicBezTo>
                <a:cubicBezTo>
                  <a:pt x="7663" y="12645"/>
                  <a:pt x="8462" y="12507"/>
                  <a:pt x="9273" y="12326"/>
                </a:cubicBezTo>
                <a:lnTo>
                  <a:pt x="10678" y="12012"/>
                </a:lnTo>
                <a:lnTo>
                  <a:pt x="12884" y="14957"/>
                </a:lnTo>
                <a:cubicBezTo>
                  <a:pt x="11715" y="15430"/>
                  <a:pt x="10447" y="15779"/>
                  <a:pt x="9081" y="16004"/>
                </a:cubicBezTo>
                <a:cubicBezTo>
                  <a:pt x="7714" y="16230"/>
                  <a:pt x="6727" y="16331"/>
                  <a:pt x="6121" y="16308"/>
                </a:cubicBezTo>
                <a:lnTo>
                  <a:pt x="5678" y="16505"/>
                </a:lnTo>
                <a:lnTo>
                  <a:pt x="7988" y="19588"/>
                </a:lnTo>
                <a:cubicBezTo>
                  <a:pt x="8904" y="19548"/>
                  <a:pt x="10040" y="19350"/>
                  <a:pt x="11394" y="18993"/>
                </a:cubicBezTo>
                <a:cubicBezTo>
                  <a:pt x="12748" y="18637"/>
                  <a:pt x="13925" y="18240"/>
                  <a:pt x="14926" y="17805"/>
                </a:cubicBezTo>
                <a:lnTo>
                  <a:pt x="17769" y="21600"/>
                </a:lnTo>
                <a:lnTo>
                  <a:pt x="20036" y="20592"/>
                </a:lnTo>
                <a:lnTo>
                  <a:pt x="17152" y="16743"/>
                </a:lnTo>
                <a:cubicBezTo>
                  <a:pt x="18171" y="16234"/>
                  <a:pt x="18999" y="15659"/>
                  <a:pt x="19639" y="15020"/>
                </a:cubicBezTo>
                <a:cubicBezTo>
                  <a:pt x="20278" y="14382"/>
                  <a:pt x="20737" y="13731"/>
                  <a:pt x="21014" y="13069"/>
                </a:cubicBezTo>
                <a:cubicBezTo>
                  <a:pt x="21288" y="12418"/>
                  <a:pt x="21387" y="11755"/>
                  <a:pt x="21311" y="11080"/>
                </a:cubicBezTo>
                <a:cubicBezTo>
                  <a:pt x="21236" y="10405"/>
                  <a:pt x="20975" y="9770"/>
                  <a:pt x="20529" y="9174"/>
                </a:cubicBezTo>
                <a:cubicBezTo>
                  <a:pt x="19664" y="8019"/>
                  <a:pt x="18540" y="7340"/>
                  <a:pt x="17160" y="7137"/>
                </a:cubicBez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4FAD5C-277D-1B45-A690-BEC26F139A71}"/>
              </a:ext>
            </a:extLst>
          </p:cNvPr>
          <p:cNvSpPr txBox="1"/>
          <p:nvPr/>
        </p:nvSpPr>
        <p:spPr>
          <a:xfrm>
            <a:off x="8632389" y="430971"/>
            <a:ext cx="1866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2015-2021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7D33DF-344B-7B46-9D95-38591FFB3D6D}"/>
              </a:ext>
            </a:extLst>
          </p:cNvPr>
          <p:cNvSpPr txBox="1"/>
          <p:nvPr/>
        </p:nvSpPr>
        <p:spPr>
          <a:xfrm>
            <a:off x="7944541" y="5415916"/>
            <a:ext cx="212910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58% Relacionadas a PLD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95FEE94-E2A0-3944-BD17-EE0135DA1F2E}"/>
              </a:ext>
            </a:extLst>
          </p:cNvPr>
          <p:cNvSpPr txBox="1">
            <a:spLocks/>
          </p:cNvSpPr>
          <p:nvPr/>
        </p:nvSpPr>
        <p:spPr>
          <a:xfrm>
            <a:off x="7989511" y="5725584"/>
            <a:ext cx="3487047" cy="25994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ts val="1750"/>
              </a:lnSpc>
            </a:pPr>
            <a:r>
              <a:rPr lang="es-ES_tradnl" sz="1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42% No relacionadas a PLD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A93B1F-E373-9046-BC8C-0B2158C46C41}"/>
              </a:ext>
            </a:extLst>
          </p:cNvPr>
          <p:cNvSpPr txBox="1"/>
          <p:nvPr/>
        </p:nvSpPr>
        <p:spPr>
          <a:xfrm>
            <a:off x="7957586" y="1793072"/>
            <a:ext cx="350929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14,178  Sanciones impuestas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117E0976-BC92-0241-946A-704D7964D101}"/>
              </a:ext>
            </a:extLst>
          </p:cNvPr>
          <p:cNvSpPr txBox="1">
            <a:spLocks/>
          </p:cNvSpPr>
          <p:nvPr/>
        </p:nvSpPr>
        <p:spPr>
          <a:xfrm>
            <a:off x="7944541" y="2207744"/>
            <a:ext cx="3487047" cy="533864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s-ES_tradnl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98% Personas Morales </a:t>
            </a:r>
          </a:p>
          <a:p>
            <a:pPr algn="just">
              <a:lnSpc>
                <a:spcPts val="1750"/>
              </a:lnSpc>
            </a:pPr>
            <a:r>
              <a:rPr lang="es-ES_tradnl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2% Personas Físicas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14B37C-B253-C743-97AE-6B7F13AFEA6A}"/>
              </a:ext>
            </a:extLst>
          </p:cNvPr>
          <p:cNvSpPr txBox="1"/>
          <p:nvPr/>
        </p:nvSpPr>
        <p:spPr>
          <a:xfrm>
            <a:off x="7944541" y="3432461"/>
            <a:ext cx="25170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1.6 Mil Millones MXN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484C232-F877-AD46-9DA0-E7AD46B3C72C}"/>
              </a:ext>
            </a:extLst>
          </p:cNvPr>
          <p:cNvSpPr txBox="1">
            <a:spLocks/>
          </p:cNvSpPr>
          <p:nvPr/>
        </p:nvSpPr>
        <p:spPr>
          <a:xfrm>
            <a:off x="7944541" y="3823128"/>
            <a:ext cx="3487047" cy="533864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s-ES_tradnl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1.5 Mil Millones - Personas Morales</a:t>
            </a:r>
          </a:p>
          <a:p>
            <a:pPr algn="just">
              <a:lnSpc>
                <a:spcPts val="1750"/>
              </a:lnSpc>
            </a:pPr>
            <a:r>
              <a:rPr lang="es-ES_tradnl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118 Millones - Personas Físicas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481571-DFAE-0545-B485-623237D7E203}"/>
              </a:ext>
            </a:extLst>
          </p:cNvPr>
          <p:cNvSpPr/>
          <p:nvPr/>
        </p:nvSpPr>
        <p:spPr>
          <a:xfrm>
            <a:off x="6874472" y="1910205"/>
            <a:ext cx="693825" cy="6938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>
              <a:latin typeface="Lato Light" panose="020F0502020204030203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ED1292-9C77-B749-B005-02F500790D30}"/>
              </a:ext>
            </a:extLst>
          </p:cNvPr>
          <p:cNvSpPr/>
          <p:nvPr/>
        </p:nvSpPr>
        <p:spPr>
          <a:xfrm>
            <a:off x="6874472" y="3525588"/>
            <a:ext cx="693825" cy="69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>
              <a:latin typeface="Lato Light" panose="020F050202020403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8CAD93-66CB-BE48-B1D5-E3A2E8BEB9AA}"/>
              </a:ext>
            </a:extLst>
          </p:cNvPr>
          <p:cNvSpPr/>
          <p:nvPr/>
        </p:nvSpPr>
        <p:spPr>
          <a:xfrm>
            <a:off x="6874472" y="5169866"/>
            <a:ext cx="693825" cy="6938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900">
              <a:latin typeface="Lato Light" panose="020F0502020204030203" pitchFamily="34" charset="0"/>
            </a:endParaRPr>
          </a:p>
        </p:txBody>
      </p:sp>
      <p:sp>
        <p:nvSpPr>
          <p:cNvPr id="46" name="Freeform 991">
            <a:extLst>
              <a:ext uri="{FF2B5EF4-FFF2-40B4-BE49-F238E27FC236}">
                <a16:creationId xmlns:a16="http://schemas.microsoft.com/office/drawing/2014/main" id="{3A44F7E3-FBFD-EA43-AFE4-9ACEAAC1FD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41314" y="2077047"/>
            <a:ext cx="360140" cy="360140"/>
          </a:xfrm>
          <a:custGeom>
            <a:avLst/>
            <a:gdLst>
              <a:gd name="T0" fmla="*/ 532423 w 285390"/>
              <a:gd name="T1" fmla="*/ 729203 h 285390"/>
              <a:gd name="T2" fmla="*/ 501981 w 285390"/>
              <a:gd name="T3" fmla="*/ 680424 h 285390"/>
              <a:gd name="T4" fmla="*/ 447878 w 285390"/>
              <a:gd name="T5" fmla="*/ 680424 h 285390"/>
              <a:gd name="T6" fmla="*/ 417440 w 285390"/>
              <a:gd name="T7" fmla="*/ 729203 h 285390"/>
              <a:gd name="T8" fmla="*/ 474375 w 285390"/>
              <a:gd name="T9" fmla="*/ 620606 h 285390"/>
              <a:gd name="T10" fmla="*/ 603100 w 285390"/>
              <a:gd name="T11" fmla="*/ 702181 h 285390"/>
              <a:gd name="T12" fmla="*/ 632895 w 285390"/>
              <a:gd name="T13" fmla="*/ 702181 h 285390"/>
              <a:gd name="T14" fmla="*/ 474375 w 285390"/>
              <a:gd name="T15" fmla="*/ 591816 h 285390"/>
              <a:gd name="T16" fmla="*/ 612317 w 285390"/>
              <a:gd name="T17" fmla="*/ 490152 h 285390"/>
              <a:gd name="T18" fmla="*/ 342246 w 285390"/>
              <a:gd name="T19" fmla="*/ 459714 h 285390"/>
              <a:gd name="T20" fmla="*/ 327610 w 285390"/>
              <a:gd name="T21" fmla="*/ 474933 h 285390"/>
              <a:gd name="T22" fmla="*/ 556895 w 285390"/>
              <a:gd name="T23" fmla="*/ 472319 h 285390"/>
              <a:gd name="T24" fmla="*/ 610309 w 285390"/>
              <a:gd name="T25" fmla="*/ 409465 h 285390"/>
              <a:gd name="T26" fmla="*/ 340223 w 285390"/>
              <a:gd name="T27" fmla="*/ 535179 h 285390"/>
              <a:gd name="T28" fmla="*/ 610309 w 285390"/>
              <a:gd name="T29" fmla="*/ 380453 h 285390"/>
              <a:gd name="T30" fmla="*/ 528409 w 285390"/>
              <a:gd name="T31" fmla="*/ 472319 h 285390"/>
              <a:gd name="T32" fmla="*/ 421532 w 285390"/>
              <a:gd name="T33" fmla="*/ 472319 h 285390"/>
              <a:gd name="T34" fmla="*/ 340223 w 285390"/>
              <a:gd name="T35" fmla="*/ 380453 h 285390"/>
              <a:gd name="T36" fmla="*/ 105414 w 285390"/>
              <a:gd name="T37" fmla="*/ 921181 h 285390"/>
              <a:gd name="T38" fmla="*/ 265931 w 285390"/>
              <a:gd name="T39" fmla="*/ 844509 h 285390"/>
              <a:gd name="T40" fmla="*/ 727126 w 285390"/>
              <a:gd name="T41" fmla="*/ 921181 h 285390"/>
              <a:gd name="T42" fmla="*/ 579785 w 285390"/>
              <a:gd name="T43" fmla="*/ 316171 h 285390"/>
              <a:gd name="T44" fmla="*/ 721136 w 285390"/>
              <a:gd name="T45" fmla="*/ 328156 h 285390"/>
              <a:gd name="T46" fmla="*/ 143750 w 285390"/>
              <a:gd name="T47" fmla="*/ 298200 h 285390"/>
              <a:gd name="T48" fmla="*/ 143750 w 285390"/>
              <a:gd name="T49" fmla="*/ 298200 h 285390"/>
              <a:gd name="T50" fmla="*/ 693590 w 285390"/>
              <a:gd name="T51" fmla="*/ 313777 h 285390"/>
              <a:gd name="T52" fmla="*/ 800199 w 285390"/>
              <a:gd name="T53" fmla="*/ 397638 h 285390"/>
              <a:gd name="T54" fmla="*/ 921185 w 285390"/>
              <a:gd name="T55" fmla="*/ 181988 h 285390"/>
              <a:gd name="T56" fmla="*/ 28750 w 285390"/>
              <a:gd name="T57" fmla="*/ 282628 h 285390"/>
              <a:gd name="T58" fmla="*/ 115004 w 285390"/>
              <a:gd name="T59" fmla="*/ 282628 h 285390"/>
              <a:gd name="T60" fmla="*/ 295882 w 285390"/>
              <a:gd name="T61" fmla="*/ 299400 h 285390"/>
              <a:gd name="T62" fmla="*/ 406269 w 285390"/>
              <a:gd name="T63" fmla="*/ 162305 h 285390"/>
              <a:gd name="T64" fmla="*/ 440087 w 285390"/>
              <a:gd name="T65" fmla="*/ 196120 h 285390"/>
              <a:gd name="T66" fmla="*/ 129370 w 285390"/>
              <a:gd name="T67" fmla="*/ 153234 h 285390"/>
              <a:gd name="T68" fmla="*/ 579785 w 285390"/>
              <a:gd name="T69" fmla="*/ 287419 h 285390"/>
              <a:gd name="T70" fmla="*/ 935562 w 285390"/>
              <a:gd name="T71" fmla="*/ 153234 h 285390"/>
              <a:gd name="T72" fmla="*/ 840927 w 285390"/>
              <a:gd name="T73" fmla="*/ 464731 h 285390"/>
              <a:gd name="T74" fmla="*/ 858895 w 285390"/>
              <a:gd name="T75" fmla="*/ 949932 h 285390"/>
              <a:gd name="T76" fmla="*/ 674418 w 285390"/>
              <a:gd name="T77" fmla="*/ 873261 h 285390"/>
              <a:gd name="T78" fmla="*/ 231197 w 285390"/>
              <a:gd name="T79" fmla="*/ 949932 h 285390"/>
              <a:gd name="T80" fmla="*/ 76660 w 285390"/>
              <a:gd name="T81" fmla="*/ 609694 h 285390"/>
              <a:gd name="T82" fmla="*/ 0 w 285390"/>
              <a:gd name="T83" fmla="*/ 168810 h 285390"/>
              <a:gd name="T84" fmla="*/ 469073 w 285390"/>
              <a:gd name="T85" fmla="*/ 196120 h 285390"/>
              <a:gd name="T86" fmla="*/ 406269 w 285390"/>
              <a:gd name="T87" fmla="*/ 132098 h 285390"/>
              <a:gd name="T88" fmla="*/ 544863 w 285390"/>
              <a:gd name="T89" fmla="*/ 192020 h 285390"/>
              <a:gd name="T90" fmla="*/ 544863 w 285390"/>
              <a:gd name="T91" fmla="*/ 95110 h 285390"/>
              <a:gd name="T92" fmla="*/ 480847 w 285390"/>
              <a:gd name="T93" fmla="*/ 157331 h 285390"/>
              <a:gd name="T94" fmla="*/ 409442 w 285390"/>
              <a:gd name="T95" fmla="*/ 62809 h 285390"/>
              <a:gd name="T96" fmla="*/ 443260 w 285390"/>
              <a:gd name="T97" fmla="*/ 28989 h 285390"/>
              <a:gd name="T98" fmla="*/ 443260 w 285390"/>
              <a:gd name="T99" fmla="*/ 125613 h 28539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5390" h="285390">
                <a:moveTo>
                  <a:pt x="155765" y="200025"/>
                </a:moveTo>
                <a:cubicBezTo>
                  <a:pt x="158051" y="200025"/>
                  <a:pt x="159956" y="201857"/>
                  <a:pt x="159956" y="204421"/>
                </a:cubicBezTo>
                <a:lnTo>
                  <a:pt x="159956" y="219076"/>
                </a:lnTo>
                <a:cubicBezTo>
                  <a:pt x="159956" y="221640"/>
                  <a:pt x="158051" y="223472"/>
                  <a:pt x="155765" y="223472"/>
                </a:cubicBezTo>
                <a:cubicBezTo>
                  <a:pt x="153098" y="223472"/>
                  <a:pt x="150812" y="221640"/>
                  <a:pt x="150812" y="219076"/>
                </a:cubicBezTo>
                <a:lnTo>
                  <a:pt x="150812" y="204421"/>
                </a:lnTo>
                <a:cubicBezTo>
                  <a:pt x="150812" y="201857"/>
                  <a:pt x="153098" y="200025"/>
                  <a:pt x="155765" y="200025"/>
                </a:cubicBezTo>
                <a:close/>
                <a:moveTo>
                  <a:pt x="129984" y="200025"/>
                </a:moveTo>
                <a:cubicBezTo>
                  <a:pt x="132651" y="200025"/>
                  <a:pt x="134556" y="201857"/>
                  <a:pt x="134556" y="204421"/>
                </a:cubicBezTo>
                <a:lnTo>
                  <a:pt x="134556" y="219076"/>
                </a:lnTo>
                <a:cubicBezTo>
                  <a:pt x="134556" y="221640"/>
                  <a:pt x="132651" y="223472"/>
                  <a:pt x="129984" y="223472"/>
                </a:cubicBezTo>
                <a:cubicBezTo>
                  <a:pt x="127317" y="223472"/>
                  <a:pt x="125412" y="221640"/>
                  <a:pt x="125412" y="219076"/>
                </a:cubicBezTo>
                <a:lnTo>
                  <a:pt x="125412" y="204421"/>
                </a:lnTo>
                <a:cubicBezTo>
                  <a:pt x="125412" y="201857"/>
                  <a:pt x="127317" y="200025"/>
                  <a:pt x="129984" y="200025"/>
                </a:cubicBezTo>
                <a:close/>
                <a:moveTo>
                  <a:pt x="142517" y="186450"/>
                </a:moveTo>
                <a:cubicBezTo>
                  <a:pt x="121748" y="186450"/>
                  <a:pt x="103844" y="197623"/>
                  <a:pt x="103844" y="210958"/>
                </a:cubicBezTo>
                <a:cubicBezTo>
                  <a:pt x="103844" y="224293"/>
                  <a:pt x="121748" y="235465"/>
                  <a:pt x="142517" y="235465"/>
                </a:cubicBezTo>
                <a:cubicBezTo>
                  <a:pt x="163644" y="235465"/>
                  <a:pt x="181190" y="224293"/>
                  <a:pt x="181190" y="210958"/>
                </a:cubicBezTo>
                <a:cubicBezTo>
                  <a:pt x="181190" y="197623"/>
                  <a:pt x="163644" y="186450"/>
                  <a:pt x="142517" y="186450"/>
                </a:cubicBezTo>
                <a:close/>
                <a:moveTo>
                  <a:pt x="142517" y="177800"/>
                </a:moveTo>
                <a:cubicBezTo>
                  <a:pt x="168657" y="177800"/>
                  <a:pt x="190142" y="192577"/>
                  <a:pt x="190142" y="210958"/>
                </a:cubicBezTo>
                <a:cubicBezTo>
                  <a:pt x="190142" y="229338"/>
                  <a:pt x="168657" y="244115"/>
                  <a:pt x="142517" y="244115"/>
                </a:cubicBezTo>
                <a:cubicBezTo>
                  <a:pt x="116377" y="244115"/>
                  <a:pt x="95250" y="229338"/>
                  <a:pt x="95250" y="210958"/>
                </a:cubicBezTo>
                <a:cubicBezTo>
                  <a:pt x="95250" y="192577"/>
                  <a:pt x="116377" y="177800"/>
                  <a:pt x="142517" y="177800"/>
                </a:cubicBezTo>
                <a:close/>
                <a:moveTo>
                  <a:pt x="183959" y="138113"/>
                </a:moveTo>
                <a:cubicBezTo>
                  <a:pt x="186245" y="138113"/>
                  <a:pt x="188531" y="140018"/>
                  <a:pt x="188531" y="142685"/>
                </a:cubicBezTo>
                <a:cubicBezTo>
                  <a:pt x="188531" y="144971"/>
                  <a:pt x="186245" y="147257"/>
                  <a:pt x="183959" y="147257"/>
                </a:cubicBezTo>
                <a:cubicBezTo>
                  <a:pt x="181292" y="147257"/>
                  <a:pt x="179387" y="144971"/>
                  <a:pt x="179387" y="142685"/>
                </a:cubicBezTo>
                <a:cubicBezTo>
                  <a:pt x="179387" y="140018"/>
                  <a:pt x="181292" y="138113"/>
                  <a:pt x="183959" y="138113"/>
                </a:cubicBezTo>
                <a:close/>
                <a:moveTo>
                  <a:pt x="102821" y="138113"/>
                </a:moveTo>
                <a:cubicBezTo>
                  <a:pt x="105019" y="138113"/>
                  <a:pt x="107583" y="140018"/>
                  <a:pt x="107583" y="142685"/>
                </a:cubicBezTo>
                <a:cubicBezTo>
                  <a:pt x="107583" y="144971"/>
                  <a:pt x="105019" y="147257"/>
                  <a:pt x="102821" y="147257"/>
                </a:cubicBezTo>
                <a:cubicBezTo>
                  <a:pt x="100623" y="147257"/>
                  <a:pt x="98425" y="144971"/>
                  <a:pt x="98425" y="142685"/>
                </a:cubicBezTo>
                <a:cubicBezTo>
                  <a:pt x="98425" y="140018"/>
                  <a:pt x="100623" y="138113"/>
                  <a:pt x="102821" y="138113"/>
                </a:cubicBezTo>
                <a:close/>
                <a:moveTo>
                  <a:pt x="183356" y="123016"/>
                </a:moveTo>
                <a:cubicBezTo>
                  <a:pt x="174441" y="123016"/>
                  <a:pt x="167309" y="131369"/>
                  <a:pt x="167309" y="141900"/>
                </a:cubicBezTo>
                <a:cubicBezTo>
                  <a:pt x="167309" y="152069"/>
                  <a:pt x="174441" y="160784"/>
                  <a:pt x="183356" y="160784"/>
                </a:cubicBezTo>
                <a:cubicBezTo>
                  <a:pt x="191915" y="160784"/>
                  <a:pt x="198690" y="152069"/>
                  <a:pt x="198690" y="141900"/>
                </a:cubicBezTo>
                <a:cubicBezTo>
                  <a:pt x="198690" y="131369"/>
                  <a:pt x="191915" y="123016"/>
                  <a:pt x="183356" y="123016"/>
                </a:cubicBezTo>
                <a:close/>
                <a:moveTo>
                  <a:pt x="102214" y="123016"/>
                </a:moveTo>
                <a:cubicBezTo>
                  <a:pt x="93592" y="123016"/>
                  <a:pt x="86408" y="131369"/>
                  <a:pt x="86408" y="141900"/>
                </a:cubicBezTo>
                <a:cubicBezTo>
                  <a:pt x="86408" y="152069"/>
                  <a:pt x="93592" y="160784"/>
                  <a:pt x="102214" y="160784"/>
                </a:cubicBezTo>
                <a:cubicBezTo>
                  <a:pt x="111194" y="160784"/>
                  <a:pt x="118020" y="152069"/>
                  <a:pt x="118020" y="141900"/>
                </a:cubicBezTo>
                <a:cubicBezTo>
                  <a:pt x="118020" y="131369"/>
                  <a:pt x="111194" y="123016"/>
                  <a:pt x="102214" y="123016"/>
                </a:cubicBezTo>
                <a:close/>
                <a:moveTo>
                  <a:pt x="183356" y="114300"/>
                </a:moveTo>
                <a:cubicBezTo>
                  <a:pt x="196551" y="114300"/>
                  <a:pt x="207606" y="126647"/>
                  <a:pt x="207606" y="141900"/>
                </a:cubicBezTo>
                <a:cubicBezTo>
                  <a:pt x="207606" y="157153"/>
                  <a:pt x="196551" y="169500"/>
                  <a:pt x="183356" y="169500"/>
                </a:cubicBezTo>
                <a:cubicBezTo>
                  <a:pt x="169805" y="169500"/>
                  <a:pt x="158750" y="157153"/>
                  <a:pt x="158750" y="141900"/>
                </a:cubicBezTo>
                <a:cubicBezTo>
                  <a:pt x="158750" y="126647"/>
                  <a:pt x="169805" y="114300"/>
                  <a:pt x="183356" y="114300"/>
                </a:cubicBezTo>
                <a:close/>
                <a:moveTo>
                  <a:pt x="102214" y="114300"/>
                </a:moveTo>
                <a:cubicBezTo>
                  <a:pt x="115864" y="114300"/>
                  <a:pt x="126641" y="126647"/>
                  <a:pt x="126641" y="141900"/>
                </a:cubicBezTo>
                <a:cubicBezTo>
                  <a:pt x="126641" y="157153"/>
                  <a:pt x="115864" y="169500"/>
                  <a:pt x="102214" y="169500"/>
                </a:cubicBezTo>
                <a:cubicBezTo>
                  <a:pt x="88923" y="169500"/>
                  <a:pt x="77787" y="157153"/>
                  <a:pt x="77787" y="141900"/>
                </a:cubicBezTo>
                <a:cubicBezTo>
                  <a:pt x="77787" y="126647"/>
                  <a:pt x="88923" y="114300"/>
                  <a:pt x="102214" y="114300"/>
                </a:cubicBezTo>
                <a:close/>
                <a:moveTo>
                  <a:pt x="111205" y="94988"/>
                </a:moveTo>
                <a:cubicBezTo>
                  <a:pt x="67299" y="94988"/>
                  <a:pt x="31670" y="134581"/>
                  <a:pt x="31670" y="183171"/>
                </a:cubicBezTo>
                <a:lnTo>
                  <a:pt x="31670" y="276752"/>
                </a:lnTo>
                <a:lnTo>
                  <a:pt x="66939" y="276752"/>
                </a:lnTo>
                <a:lnTo>
                  <a:pt x="75936" y="256236"/>
                </a:lnTo>
                <a:cubicBezTo>
                  <a:pt x="76296" y="254796"/>
                  <a:pt x="78095" y="253717"/>
                  <a:pt x="79895" y="253717"/>
                </a:cubicBezTo>
                <a:lnTo>
                  <a:pt x="205496" y="253717"/>
                </a:lnTo>
                <a:cubicBezTo>
                  <a:pt x="207295" y="253717"/>
                  <a:pt x="208734" y="254796"/>
                  <a:pt x="209454" y="256236"/>
                </a:cubicBezTo>
                <a:lnTo>
                  <a:pt x="218451" y="276752"/>
                </a:lnTo>
                <a:lnTo>
                  <a:pt x="253720" y="276752"/>
                </a:lnTo>
                <a:lnTo>
                  <a:pt x="253720" y="183171"/>
                </a:lnTo>
                <a:cubicBezTo>
                  <a:pt x="253720" y="134581"/>
                  <a:pt x="217732" y="94988"/>
                  <a:pt x="174185" y="94988"/>
                </a:cubicBezTo>
                <a:lnTo>
                  <a:pt x="111205" y="94988"/>
                </a:lnTo>
                <a:close/>
                <a:moveTo>
                  <a:pt x="241844" y="89589"/>
                </a:moveTo>
                <a:cubicBezTo>
                  <a:pt x="232487" y="90309"/>
                  <a:pt x="223850" y="93549"/>
                  <a:pt x="216652" y="98588"/>
                </a:cubicBezTo>
                <a:cubicBezTo>
                  <a:pt x="223130" y="102547"/>
                  <a:pt x="228888" y="107226"/>
                  <a:pt x="234286" y="112625"/>
                </a:cubicBezTo>
                <a:cubicBezTo>
                  <a:pt x="238245" y="105786"/>
                  <a:pt x="241484" y="98228"/>
                  <a:pt x="241844" y="89589"/>
                </a:cubicBezTo>
                <a:close/>
                <a:moveTo>
                  <a:pt x="43186" y="89589"/>
                </a:moveTo>
                <a:cubicBezTo>
                  <a:pt x="44266" y="98228"/>
                  <a:pt x="46785" y="105786"/>
                  <a:pt x="51104" y="112625"/>
                </a:cubicBezTo>
                <a:cubicBezTo>
                  <a:pt x="56502" y="107226"/>
                  <a:pt x="62260" y="102547"/>
                  <a:pt x="68378" y="98588"/>
                </a:cubicBezTo>
                <a:cubicBezTo>
                  <a:pt x="61180" y="93549"/>
                  <a:pt x="52543" y="90309"/>
                  <a:pt x="43186" y="89589"/>
                </a:cubicBezTo>
                <a:close/>
                <a:moveTo>
                  <a:pt x="246523" y="54676"/>
                </a:moveTo>
                <a:cubicBezTo>
                  <a:pt x="223490" y="54676"/>
                  <a:pt x="204056" y="69433"/>
                  <a:pt x="196498" y="89949"/>
                </a:cubicBezTo>
                <a:cubicBezTo>
                  <a:pt x="200457" y="91029"/>
                  <a:pt x="204416" y="92469"/>
                  <a:pt x="208375" y="94268"/>
                </a:cubicBezTo>
                <a:cubicBezTo>
                  <a:pt x="218811" y="85990"/>
                  <a:pt x="232127" y="80591"/>
                  <a:pt x="246523" y="80591"/>
                </a:cubicBezTo>
                <a:cubicBezTo>
                  <a:pt x="249042" y="80591"/>
                  <a:pt x="250841" y="82751"/>
                  <a:pt x="250841" y="84910"/>
                </a:cubicBezTo>
                <a:cubicBezTo>
                  <a:pt x="250841" y="97868"/>
                  <a:pt x="246882" y="109385"/>
                  <a:pt x="240405" y="119463"/>
                </a:cubicBezTo>
                <a:cubicBezTo>
                  <a:pt x="243284" y="123423"/>
                  <a:pt x="246163" y="127382"/>
                  <a:pt x="248682" y="131701"/>
                </a:cubicBezTo>
                <a:cubicBezTo>
                  <a:pt x="265237" y="122703"/>
                  <a:pt x="276753" y="105426"/>
                  <a:pt x="276753" y="84910"/>
                </a:cubicBezTo>
                <a:lnTo>
                  <a:pt x="276753" y="54676"/>
                </a:lnTo>
                <a:lnTo>
                  <a:pt x="246523" y="54676"/>
                </a:lnTo>
                <a:close/>
                <a:moveTo>
                  <a:pt x="8637" y="54676"/>
                </a:moveTo>
                <a:lnTo>
                  <a:pt x="8637" y="84910"/>
                </a:lnTo>
                <a:cubicBezTo>
                  <a:pt x="8637" y="105426"/>
                  <a:pt x="20153" y="122703"/>
                  <a:pt x="36348" y="131701"/>
                </a:cubicBezTo>
                <a:cubicBezTo>
                  <a:pt x="38868" y="127382"/>
                  <a:pt x="42106" y="123423"/>
                  <a:pt x="45345" y="119463"/>
                </a:cubicBezTo>
                <a:cubicBezTo>
                  <a:pt x="38508" y="109385"/>
                  <a:pt x="34549" y="97868"/>
                  <a:pt x="34549" y="84910"/>
                </a:cubicBezTo>
                <a:cubicBezTo>
                  <a:pt x="34549" y="82751"/>
                  <a:pt x="36348" y="80591"/>
                  <a:pt x="38868" y="80591"/>
                </a:cubicBezTo>
                <a:cubicBezTo>
                  <a:pt x="53263" y="80591"/>
                  <a:pt x="66579" y="85990"/>
                  <a:pt x="77015" y="94268"/>
                </a:cubicBezTo>
                <a:cubicBezTo>
                  <a:pt x="80974" y="92469"/>
                  <a:pt x="84933" y="91029"/>
                  <a:pt x="88892" y="89949"/>
                </a:cubicBezTo>
                <a:cubicBezTo>
                  <a:pt x="81334" y="69433"/>
                  <a:pt x="61900" y="54676"/>
                  <a:pt x="38868" y="54676"/>
                </a:cubicBezTo>
                <a:lnTo>
                  <a:pt x="8637" y="54676"/>
                </a:lnTo>
                <a:close/>
                <a:moveTo>
                  <a:pt x="122056" y="48760"/>
                </a:moveTo>
                <a:cubicBezTo>
                  <a:pt x="116613" y="48760"/>
                  <a:pt x="111895" y="53114"/>
                  <a:pt x="111895" y="58920"/>
                </a:cubicBezTo>
                <a:cubicBezTo>
                  <a:pt x="111895" y="64362"/>
                  <a:pt x="116613" y="68717"/>
                  <a:pt x="122056" y="68717"/>
                </a:cubicBezTo>
                <a:cubicBezTo>
                  <a:pt x="127862" y="68717"/>
                  <a:pt x="132216" y="64362"/>
                  <a:pt x="132216" y="58920"/>
                </a:cubicBezTo>
                <a:cubicBezTo>
                  <a:pt x="132216" y="53114"/>
                  <a:pt x="127862" y="48760"/>
                  <a:pt x="122056" y="48760"/>
                </a:cubicBezTo>
                <a:close/>
                <a:moveTo>
                  <a:pt x="4318" y="46038"/>
                </a:moveTo>
                <a:lnTo>
                  <a:pt x="38868" y="46038"/>
                </a:lnTo>
                <a:cubicBezTo>
                  <a:pt x="65859" y="46038"/>
                  <a:pt x="88892" y="63675"/>
                  <a:pt x="97529" y="87790"/>
                </a:cubicBezTo>
                <a:cubicBezTo>
                  <a:pt x="101848" y="87070"/>
                  <a:pt x="106526" y="86350"/>
                  <a:pt x="111205" y="86350"/>
                </a:cubicBezTo>
                <a:lnTo>
                  <a:pt x="174185" y="86350"/>
                </a:lnTo>
                <a:cubicBezTo>
                  <a:pt x="178864" y="86350"/>
                  <a:pt x="183542" y="87070"/>
                  <a:pt x="188221" y="87790"/>
                </a:cubicBezTo>
                <a:cubicBezTo>
                  <a:pt x="196138" y="63675"/>
                  <a:pt x="219531" y="46038"/>
                  <a:pt x="246523" y="46038"/>
                </a:cubicBezTo>
                <a:lnTo>
                  <a:pt x="281072" y="46038"/>
                </a:lnTo>
                <a:cubicBezTo>
                  <a:pt x="283231" y="46038"/>
                  <a:pt x="285390" y="47838"/>
                  <a:pt x="285390" y="50717"/>
                </a:cubicBezTo>
                <a:lnTo>
                  <a:pt x="285390" y="84910"/>
                </a:lnTo>
                <a:cubicBezTo>
                  <a:pt x="285390" y="108666"/>
                  <a:pt x="272075" y="129181"/>
                  <a:pt x="252641" y="139620"/>
                </a:cubicBezTo>
                <a:cubicBezTo>
                  <a:pt x="258759" y="152577"/>
                  <a:pt x="262358" y="167334"/>
                  <a:pt x="262358" y="183171"/>
                </a:cubicBezTo>
                <a:lnTo>
                  <a:pt x="262358" y="281071"/>
                </a:lnTo>
                <a:cubicBezTo>
                  <a:pt x="262358" y="283591"/>
                  <a:pt x="260198" y="285390"/>
                  <a:pt x="258039" y="285390"/>
                </a:cubicBezTo>
                <a:lnTo>
                  <a:pt x="215932" y="285390"/>
                </a:lnTo>
                <a:cubicBezTo>
                  <a:pt x="214133" y="285390"/>
                  <a:pt x="212693" y="284670"/>
                  <a:pt x="211614" y="282871"/>
                </a:cubicBezTo>
                <a:lnTo>
                  <a:pt x="202616" y="262355"/>
                </a:lnTo>
                <a:lnTo>
                  <a:pt x="82414" y="262355"/>
                </a:lnTo>
                <a:lnTo>
                  <a:pt x="73417" y="282871"/>
                </a:lnTo>
                <a:cubicBezTo>
                  <a:pt x="72697" y="284670"/>
                  <a:pt x="71257" y="285390"/>
                  <a:pt x="69458" y="285390"/>
                </a:cubicBezTo>
                <a:lnTo>
                  <a:pt x="27351" y="285390"/>
                </a:lnTo>
                <a:cubicBezTo>
                  <a:pt x="24832" y="285390"/>
                  <a:pt x="23032" y="283591"/>
                  <a:pt x="23032" y="281071"/>
                </a:cubicBezTo>
                <a:lnTo>
                  <a:pt x="23032" y="183171"/>
                </a:lnTo>
                <a:cubicBezTo>
                  <a:pt x="23032" y="167334"/>
                  <a:pt x="26631" y="152577"/>
                  <a:pt x="32390" y="139620"/>
                </a:cubicBezTo>
                <a:cubicBezTo>
                  <a:pt x="13316" y="129181"/>
                  <a:pt x="0" y="108666"/>
                  <a:pt x="0" y="84910"/>
                </a:cubicBezTo>
                <a:lnTo>
                  <a:pt x="0" y="50717"/>
                </a:lnTo>
                <a:cubicBezTo>
                  <a:pt x="0" y="47838"/>
                  <a:pt x="1799" y="46038"/>
                  <a:pt x="4318" y="46038"/>
                </a:cubicBezTo>
                <a:close/>
                <a:moveTo>
                  <a:pt x="122056" y="39688"/>
                </a:moveTo>
                <a:cubicBezTo>
                  <a:pt x="132579" y="39688"/>
                  <a:pt x="140924" y="48397"/>
                  <a:pt x="140924" y="58920"/>
                </a:cubicBezTo>
                <a:cubicBezTo>
                  <a:pt x="140924" y="69080"/>
                  <a:pt x="132579" y="77425"/>
                  <a:pt x="122056" y="77425"/>
                </a:cubicBezTo>
                <a:cubicBezTo>
                  <a:pt x="111895" y="77425"/>
                  <a:pt x="103187" y="69080"/>
                  <a:pt x="103187" y="58920"/>
                </a:cubicBezTo>
                <a:cubicBezTo>
                  <a:pt x="103187" y="48397"/>
                  <a:pt x="111895" y="39688"/>
                  <a:pt x="122056" y="39688"/>
                </a:cubicBezTo>
                <a:close/>
                <a:moveTo>
                  <a:pt x="163694" y="37202"/>
                </a:moveTo>
                <a:cubicBezTo>
                  <a:pt x="157888" y="37202"/>
                  <a:pt x="153171" y="41874"/>
                  <a:pt x="153171" y="47266"/>
                </a:cubicBezTo>
                <a:cubicBezTo>
                  <a:pt x="153171" y="53017"/>
                  <a:pt x="157888" y="57689"/>
                  <a:pt x="163694" y="57689"/>
                </a:cubicBezTo>
                <a:cubicBezTo>
                  <a:pt x="169137" y="57689"/>
                  <a:pt x="173491" y="53017"/>
                  <a:pt x="173491" y="47266"/>
                </a:cubicBezTo>
                <a:cubicBezTo>
                  <a:pt x="173491" y="41874"/>
                  <a:pt x="169137" y="37202"/>
                  <a:pt x="163694" y="37202"/>
                </a:cubicBezTo>
                <a:close/>
                <a:moveTo>
                  <a:pt x="163694" y="28575"/>
                </a:moveTo>
                <a:cubicBezTo>
                  <a:pt x="173854" y="28575"/>
                  <a:pt x="182199" y="37202"/>
                  <a:pt x="182199" y="47266"/>
                </a:cubicBezTo>
                <a:cubicBezTo>
                  <a:pt x="182199" y="57689"/>
                  <a:pt x="173854" y="66316"/>
                  <a:pt x="163694" y="66316"/>
                </a:cubicBezTo>
                <a:cubicBezTo>
                  <a:pt x="153171" y="66316"/>
                  <a:pt x="144462" y="57689"/>
                  <a:pt x="144462" y="47266"/>
                </a:cubicBezTo>
                <a:cubicBezTo>
                  <a:pt x="144462" y="37202"/>
                  <a:pt x="153171" y="28575"/>
                  <a:pt x="163694" y="28575"/>
                </a:cubicBezTo>
                <a:close/>
                <a:moveTo>
                  <a:pt x="133169" y="8709"/>
                </a:moveTo>
                <a:cubicBezTo>
                  <a:pt x="127726" y="8709"/>
                  <a:pt x="123009" y="13426"/>
                  <a:pt x="123009" y="18869"/>
                </a:cubicBezTo>
                <a:cubicBezTo>
                  <a:pt x="123009" y="24674"/>
                  <a:pt x="127726" y="29029"/>
                  <a:pt x="133169" y="29029"/>
                </a:cubicBezTo>
                <a:cubicBezTo>
                  <a:pt x="138975" y="29029"/>
                  <a:pt x="143329" y="24674"/>
                  <a:pt x="143329" y="18869"/>
                </a:cubicBezTo>
                <a:cubicBezTo>
                  <a:pt x="143329" y="13426"/>
                  <a:pt x="138975" y="8709"/>
                  <a:pt x="133169" y="8709"/>
                </a:cubicBezTo>
                <a:close/>
                <a:moveTo>
                  <a:pt x="133169" y="0"/>
                </a:moveTo>
                <a:cubicBezTo>
                  <a:pt x="143692" y="0"/>
                  <a:pt x="152037" y="8709"/>
                  <a:pt x="152037" y="18869"/>
                </a:cubicBezTo>
                <a:cubicBezTo>
                  <a:pt x="152037" y="29392"/>
                  <a:pt x="143692" y="37737"/>
                  <a:pt x="133169" y="37737"/>
                </a:cubicBezTo>
                <a:cubicBezTo>
                  <a:pt x="122646" y="37737"/>
                  <a:pt x="114300" y="29392"/>
                  <a:pt x="114300" y="18869"/>
                </a:cubicBezTo>
                <a:cubicBezTo>
                  <a:pt x="114300" y="8709"/>
                  <a:pt x="122646" y="0"/>
                  <a:pt x="133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s-ES_tradnl" sz="900">
              <a:latin typeface="Lato Light" panose="020F0502020204030203" pitchFamily="34" charset="0"/>
            </a:endParaRPr>
          </a:p>
        </p:txBody>
      </p:sp>
      <p:sp>
        <p:nvSpPr>
          <p:cNvPr id="47" name="Freeform 1004">
            <a:extLst>
              <a:ext uri="{FF2B5EF4-FFF2-40B4-BE49-F238E27FC236}">
                <a16:creationId xmlns:a16="http://schemas.microsoft.com/office/drawing/2014/main" id="{96BD827C-E77B-FD4D-A674-8659DD9090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41314" y="3692981"/>
            <a:ext cx="360140" cy="359039"/>
          </a:xfrm>
          <a:custGeom>
            <a:avLst/>
            <a:gdLst>
              <a:gd name="T0" fmla="*/ 540477 w 285390"/>
              <a:gd name="T1" fmla="*/ 863917 h 285391"/>
              <a:gd name="T2" fmla="*/ 540477 w 285390"/>
              <a:gd name="T3" fmla="*/ 894255 h 285391"/>
              <a:gd name="T4" fmla="*/ 391021 w 285390"/>
              <a:gd name="T5" fmla="*/ 879086 h 285391"/>
              <a:gd name="T6" fmla="*/ 28750 w 285390"/>
              <a:gd name="T7" fmla="*/ 831316 h 285391"/>
              <a:gd name="T8" fmla="*/ 71867 w 285390"/>
              <a:gd name="T9" fmla="*/ 918378 h 285391"/>
              <a:gd name="T10" fmla="*/ 921185 w 285390"/>
              <a:gd name="T11" fmla="*/ 875446 h 285391"/>
              <a:gd name="T12" fmla="*/ 28750 w 285390"/>
              <a:gd name="T13" fmla="*/ 831316 h 285391"/>
              <a:gd name="T14" fmla="*/ 35943 w 285390"/>
              <a:gd name="T15" fmla="*/ 803885 h 285391"/>
              <a:gd name="T16" fmla="*/ 849311 w 285390"/>
              <a:gd name="T17" fmla="*/ 660757 h 285391"/>
              <a:gd name="T18" fmla="*/ 678282 w 285390"/>
              <a:gd name="T19" fmla="*/ 431942 h 285391"/>
              <a:gd name="T20" fmla="*/ 703503 w 285390"/>
              <a:gd name="T21" fmla="*/ 517977 h 285391"/>
              <a:gd name="T22" fmla="*/ 703503 w 285390"/>
              <a:gd name="T23" fmla="*/ 431942 h 285391"/>
              <a:gd name="T24" fmla="*/ 241146 w 285390"/>
              <a:gd name="T25" fmla="*/ 431942 h 285391"/>
              <a:gd name="T26" fmla="*/ 241146 w 285390"/>
              <a:gd name="T27" fmla="*/ 517977 h 285391"/>
              <a:gd name="T28" fmla="*/ 265162 w 285390"/>
              <a:gd name="T29" fmla="*/ 431942 h 285391"/>
              <a:gd name="T30" fmla="*/ 579345 w 285390"/>
              <a:gd name="T31" fmla="*/ 374012 h 285391"/>
              <a:gd name="T32" fmla="*/ 579345 w 285390"/>
              <a:gd name="T33" fmla="*/ 404353 h 285391"/>
              <a:gd name="T34" fmla="*/ 579345 w 285390"/>
              <a:gd name="T35" fmla="*/ 374012 h 285391"/>
              <a:gd name="T36" fmla="*/ 595830 w 285390"/>
              <a:gd name="T37" fmla="*/ 320703 h 285391"/>
              <a:gd name="T38" fmla="*/ 565395 w 285390"/>
              <a:gd name="T39" fmla="*/ 320703 h 285391"/>
              <a:gd name="T40" fmla="*/ 579345 w 285390"/>
              <a:gd name="T41" fmla="*/ 242314 h 285391"/>
              <a:gd name="T42" fmla="*/ 579345 w 285390"/>
              <a:gd name="T43" fmla="*/ 272659 h 285391"/>
              <a:gd name="T44" fmla="*/ 579345 w 285390"/>
              <a:gd name="T45" fmla="*/ 242314 h 285391"/>
              <a:gd name="T46" fmla="*/ 495742 w 285390"/>
              <a:gd name="T47" fmla="*/ 517977 h 285391"/>
              <a:gd name="T48" fmla="*/ 564193 w 285390"/>
              <a:gd name="T49" fmla="*/ 455839 h 285391"/>
              <a:gd name="T50" fmla="*/ 593018 w 285390"/>
              <a:gd name="T51" fmla="*/ 455839 h 285391"/>
              <a:gd name="T52" fmla="*/ 650664 w 285390"/>
              <a:gd name="T53" fmla="*/ 517977 h 285391"/>
              <a:gd name="T54" fmla="*/ 625443 w 285390"/>
              <a:gd name="T55" fmla="*/ 202514 h 285391"/>
              <a:gd name="T56" fmla="*/ 400865 w 285390"/>
              <a:gd name="T57" fmla="*/ 202514 h 285391"/>
              <a:gd name="T58" fmla="*/ 466919 w 285390"/>
              <a:gd name="T59" fmla="*/ 517977 h 285391"/>
              <a:gd name="T60" fmla="*/ 400865 w 285390"/>
              <a:gd name="T61" fmla="*/ 202514 h 285391"/>
              <a:gd name="T62" fmla="*/ 293985 w 285390"/>
              <a:gd name="T63" fmla="*/ 226411 h 285391"/>
              <a:gd name="T64" fmla="*/ 370843 w 285390"/>
              <a:gd name="T65" fmla="*/ 517977 h 285391"/>
              <a:gd name="T66" fmla="*/ 318005 w 285390"/>
              <a:gd name="T67" fmla="*/ 202514 h 285391"/>
              <a:gd name="T68" fmla="*/ 625443 w 285390"/>
              <a:gd name="T69" fmla="*/ 173835 h 285391"/>
              <a:gd name="T70" fmla="*/ 678282 w 285390"/>
              <a:gd name="T71" fmla="*/ 403263 h 285391"/>
              <a:gd name="T72" fmla="*/ 775554 w 285390"/>
              <a:gd name="T73" fmla="*/ 476154 h 285391"/>
              <a:gd name="T74" fmla="*/ 241146 w 285390"/>
              <a:gd name="T75" fmla="*/ 546652 h 285391"/>
              <a:gd name="T76" fmla="*/ 241146 w 285390"/>
              <a:gd name="T77" fmla="*/ 403263 h 285391"/>
              <a:gd name="T78" fmla="*/ 265162 w 285390"/>
              <a:gd name="T79" fmla="*/ 226411 h 285391"/>
              <a:gd name="T80" fmla="*/ 148540 w 285390"/>
              <a:gd name="T81" fmla="*/ 29812 h 285391"/>
              <a:gd name="T82" fmla="*/ 105414 w 285390"/>
              <a:gd name="T83" fmla="*/ 632135 h 285391"/>
              <a:gd name="T84" fmla="*/ 844518 w 285390"/>
              <a:gd name="T85" fmla="*/ 72760 h 285391"/>
              <a:gd name="T86" fmla="*/ 148540 w 285390"/>
              <a:gd name="T87" fmla="*/ 29812 h 285391"/>
              <a:gd name="T88" fmla="*/ 801394 w 285390"/>
              <a:gd name="T89" fmla="*/ 0 h 285391"/>
              <a:gd name="T90" fmla="*/ 873272 w 285390"/>
              <a:gd name="T91" fmla="*/ 642866 h 285391"/>
              <a:gd name="T92" fmla="*/ 949932 w 285390"/>
              <a:gd name="T93" fmla="*/ 818196 h 285391"/>
              <a:gd name="T94" fmla="*/ 878061 w 285390"/>
              <a:gd name="T95" fmla="*/ 947005 h 285391"/>
              <a:gd name="T96" fmla="*/ 0 w 285390"/>
              <a:gd name="T97" fmla="*/ 875446 h 285391"/>
              <a:gd name="T98" fmla="*/ 1190 w 285390"/>
              <a:gd name="T99" fmla="*/ 812232 h 285391"/>
              <a:gd name="T100" fmla="*/ 76660 w 285390"/>
              <a:gd name="T101" fmla="*/ 72760 h 28539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5390" h="285391">
                <a:moveTo>
                  <a:pt x="121785" y="260350"/>
                </a:moveTo>
                <a:lnTo>
                  <a:pt x="162376" y="260350"/>
                </a:lnTo>
                <a:cubicBezTo>
                  <a:pt x="164531" y="260350"/>
                  <a:pt x="166328" y="262255"/>
                  <a:pt x="166328" y="264922"/>
                </a:cubicBezTo>
                <a:cubicBezTo>
                  <a:pt x="166328" y="267208"/>
                  <a:pt x="164531" y="269494"/>
                  <a:pt x="162376" y="269494"/>
                </a:cubicBezTo>
                <a:lnTo>
                  <a:pt x="121785" y="269494"/>
                </a:lnTo>
                <a:cubicBezTo>
                  <a:pt x="119271" y="269494"/>
                  <a:pt x="117475" y="267208"/>
                  <a:pt x="117475" y="264922"/>
                </a:cubicBezTo>
                <a:cubicBezTo>
                  <a:pt x="117475" y="262255"/>
                  <a:pt x="119271" y="260350"/>
                  <a:pt x="121785" y="260350"/>
                </a:cubicBezTo>
                <a:close/>
                <a:moveTo>
                  <a:pt x="8637" y="250526"/>
                </a:moveTo>
                <a:lnTo>
                  <a:pt x="8637" y="263825"/>
                </a:lnTo>
                <a:cubicBezTo>
                  <a:pt x="8637" y="270654"/>
                  <a:pt x="14395" y="276764"/>
                  <a:pt x="21593" y="276764"/>
                </a:cubicBezTo>
                <a:lnTo>
                  <a:pt x="263797" y="276764"/>
                </a:lnTo>
                <a:cubicBezTo>
                  <a:pt x="270995" y="276764"/>
                  <a:pt x="276753" y="270654"/>
                  <a:pt x="276753" y="263825"/>
                </a:cubicBezTo>
                <a:lnTo>
                  <a:pt x="276753" y="250526"/>
                </a:lnTo>
                <a:lnTo>
                  <a:pt x="8637" y="250526"/>
                </a:lnTo>
                <a:close/>
                <a:moveTo>
                  <a:pt x="30230" y="199127"/>
                </a:moveTo>
                <a:lnTo>
                  <a:pt x="10796" y="242259"/>
                </a:lnTo>
                <a:lnTo>
                  <a:pt x="274234" y="242259"/>
                </a:lnTo>
                <a:lnTo>
                  <a:pt x="255160" y="199127"/>
                </a:lnTo>
                <a:lnTo>
                  <a:pt x="30230" y="199127"/>
                </a:lnTo>
                <a:close/>
                <a:moveTo>
                  <a:pt x="203777" y="130170"/>
                </a:moveTo>
                <a:lnTo>
                  <a:pt x="203777" y="156098"/>
                </a:lnTo>
                <a:lnTo>
                  <a:pt x="211354" y="156098"/>
                </a:lnTo>
                <a:cubicBezTo>
                  <a:pt x="218209" y="156098"/>
                  <a:pt x="224342" y="150336"/>
                  <a:pt x="224342" y="143494"/>
                </a:cubicBezTo>
                <a:cubicBezTo>
                  <a:pt x="224342" y="136292"/>
                  <a:pt x="218209" y="130170"/>
                  <a:pt x="211354" y="130170"/>
                </a:cubicBezTo>
                <a:lnTo>
                  <a:pt x="203777" y="130170"/>
                </a:lnTo>
                <a:close/>
                <a:moveTo>
                  <a:pt x="72447" y="130170"/>
                </a:moveTo>
                <a:cubicBezTo>
                  <a:pt x="65232" y="130170"/>
                  <a:pt x="59459" y="136292"/>
                  <a:pt x="59459" y="143494"/>
                </a:cubicBezTo>
                <a:cubicBezTo>
                  <a:pt x="59459" y="150336"/>
                  <a:pt x="65232" y="156098"/>
                  <a:pt x="72447" y="156098"/>
                </a:cubicBezTo>
                <a:lnTo>
                  <a:pt x="79663" y="156098"/>
                </a:lnTo>
                <a:lnTo>
                  <a:pt x="79663" y="130170"/>
                </a:lnTo>
                <a:lnTo>
                  <a:pt x="72447" y="130170"/>
                </a:lnTo>
                <a:close/>
                <a:moveTo>
                  <a:pt x="174053" y="112713"/>
                </a:moveTo>
                <a:cubicBezTo>
                  <a:pt x="176720" y="112713"/>
                  <a:pt x="179006" y="114999"/>
                  <a:pt x="179006" y="117285"/>
                </a:cubicBezTo>
                <a:cubicBezTo>
                  <a:pt x="179006" y="119952"/>
                  <a:pt x="176720" y="121857"/>
                  <a:pt x="174053" y="121857"/>
                </a:cubicBezTo>
                <a:cubicBezTo>
                  <a:pt x="171767" y="121857"/>
                  <a:pt x="169862" y="119952"/>
                  <a:pt x="169862" y="117285"/>
                </a:cubicBezTo>
                <a:cubicBezTo>
                  <a:pt x="169862" y="114999"/>
                  <a:pt x="171767" y="112713"/>
                  <a:pt x="174053" y="112713"/>
                </a:cubicBezTo>
                <a:close/>
                <a:moveTo>
                  <a:pt x="174053" y="92075"/>
                </a:moveTo>
                <a:cubicBezTo>
                  <a:pt x="176720" y="92075"/>
                  <a:pt x="179006" y="93980"/>
                  <a:pt x="179006" y="96647"/>
                </a:cubicBezTo>
                <a:cubicBezTo>
                  <a:pt x="179006" y="99314"/>
                  <a:pt x="176720" y="101219"/>
                  <a:pt x="174053" y="101219"/>
                </a:cubicBezTo>
                <a:cubicBezTo>
                  <a:pt x="171767" y="101219"/>
                  <a:pt x="169862" y="99314"/>
                  <a:pt x="169862" y="96647"/>
                </a:cubicBezTo>
                <a:cubicBezTo>
                  <a:pt x="169862" y="93980"/>
                  <a:pt x="171767" y="92075"/>
                  <a:pt x="174053" y="92075"/>
                </a:cubicBezTo>
                <a:close/>
                <a:moveTo>
                  <a:pt x="174053" y="73025"/>
                </a:moveTo>
                <a:cubicBezTo>
                  <a:pt x="176720" y="73025"/>
                  <a:pt x="179006" y="75311"/>
                  <a:pt x="179006" y="77597"/>
                </a:cubicBezTo>
                <a:cubicBezTo>
                  <a:pt x="179006" y="79883"/>
                  <a:pt x="176720" y="82169"/>
                  <a:pt x="174053" y="82169"/>
                </a:cubicBezTo>
                <a:cubicBezTo>
                  <a:pt x="171767" y="82169"/>
                  <a:pt x="169862" y="79883"/>
                  <a:pt x="169862" y="77597"/>
                </a:cubicBezTo>
                <a:cubicBezTo>
                  <a:pt x="169862" y="75311"/>
                  <a:pt x="171767" y="73025"/>
                  <a:pt x="174053" y="73025"/>
                </a:cubicBezTo>
                <a:close/>
                <a:moveTo>
                  <a:pt x="148936" y="61030"/>
                </a:moveTo>
                <a:lnTo>
                  <a:pt x="148936" y="156098"/>
                </a:lnTo>
                <a:lnTo>
                  <a:pt x="169501" y="156098"/>
                </a:lnTo>
                <a:lnTo>
                  <a:pt x="169501" y="137372"/>
                </a:lnTo>
                <a:cubicBezTo>
                  <a:pt x="169501" y="134852"/>
                  <a:pt x="171306" y="133051"/>
                  <a:pt x="173470" y="133051"/>
                </a:cubicBezTo>
                <a:cubicBezTo>
                  <a:pt x="175996" y="133051"/>
                  <a:pt x="178161" y="134852"/>
                  <a:pt x="178161" y="137372"/>
                </a:cubicBezTo>
                <a:lnTo>
                  <a:pt x="178161" y="156098"/>
                </a:lnTo>
                <a:lnTo>
                  <a:pt x="195479" y="156098"/>
                </a:lnTo>
                <a:lnTo>
                  <a:pt x="195479" y="68232"/>
                </a:lnTo>
                <a:cubicBezTo>
                  <a:pt x="195479" y="64271"/>
                  <a:pt x="191871" y="61030"/>
                  <a:pt x="187902" y="61030"/>
                </a:cubicBezTo>
                <a:lnTo>
                  <a:pt x="148936" y="61030"/>
                </a:lnTo>
                <a:close/>
                <a:moveTo>
                  <a:pt x="120433" y="61030"/>
                </a:moveTo>
                <a:lnTo>
                  <a:pt x="120433" y="156098"/>
                </a:lnTo>
                <a:lnTo>
                  <a:pt x="140277" y="156098"/>
                </a:lnTo>
                <a:lnTo>
                  <a:pt x="140277" y="61030"/>
                </a:lnTo>
                <a:lnTo>
                  <a:pt x="120433" y="61030"/>
                </a:lnTo>
                <a:close/>
                <a:moveTo>
                  <a:pt x="95538" y="61030"/>
                </a:moveTo>
                <a:cubicBezTo>
                  <a:pt x="91570" y="61030"/>
                  <a:pt x="88322" y="64271"/>
                  <a:pt x="88322" y="68232"/>
                </a:cubicBezTo>
                <a:lnTo>
                  <a:pt x="88322" y="156098"/>
                </a:lnTo>
                <a:lnTo>
                  <a:pt x="111413" y="156098"/>
                </a:lnTo>
                <a:lnTo>
                  <a:pt x="111413" y="61030"/>
                </a:lnTo>
                <a:lnTo>
                  <a:pt x="95538" y="61030"/>
                </a:lnTo>
                <a:close/>
                <a:moveTo>
                  <a:pt x="95538" y="52388"/>
                </a:moveTo>
                <a:lnTo>
                  <a:pt x="187902" y="52388"/>
                </a:lnTo>
                <a:cubicBezTo>
                  <a:pt x="196922" y="52388"/>
                  <a:pt x="203777" y="59590"/>
                  <a:pt x="203777" y="68232"/>
                </a:cubicBezTo>
                <a:lnTo>
                  <a:pt x="203777" y="121528"/>
                </a:lnTo>
                <a:lnTo>
                  <a:pt x="211354" y="121528"/>
                </a:lnTo>
                <a:cubicBezTo>
                  <a:pt x="223260" y="121528"/>
                  <a:pt x="233001" y="131251"/>
                  <a:pt x="233001" y="143494"/>
                </a:cubicBezTo>
                <a:cubicBezTo>
                  <a:pt x="233001" y="155017"/>
                  <a:pt x="223260" y="164740"/>
                  <a:pt x="211354" y="164740"/>
                </a:cubicBezTo>
                <a:lnTo>
                  <a:pt x="72447" y="164740"/>
                </a:lnTo>
                <a:cubicBezTo>
                  <a:pt x="60541" y="164740"/>
                  <a:pt x="50800" y="155017"/>
                  <a:pt x="50800" y="143494"/>
                </a:cubicBezTo>
                <a:cubicBezTo>
                  <a:pt x="50800" y="131251"/>
                  <a:pt x="60541" y="121528"/>
                  <a:pt x="72447" y="121528"/>
                </a:cubicBezTo>
                <a:lnTo>
                  <a:pt x="79663" y="121528"/>
                </a:lnTo>
                <a:lnTo>
                  <a:pt x="79663" y="68232"/>
                </a:lnTo>
                <a:cubicBezTo>
                  <a:pt x="79663" y="59590"/>
                  <a:pt x="86879" y="52388"/>
                  <a:pt x="95538" y="52388"/>
                </a:cubicBezTo>
                <a:close/>
                <a:moveTo>
                  <a:pt x="44626" y="8986"/>
                </a:moveTo>
                <a:cubicBezTo>
                  <a:pt x="37788" y="8986"/>
                  <a:pt x="31670" y="14737"/>
                  <a:pt x="31670" y="21925"/>
                </a:cubicBezTo>
                <a:lnTo>
                  <a:pt x="31670" y="190500"/>
                </a:lnTo>
                <a:lnTo>
                  <a:pt x="253720" y="190500"/>
                </a:lnTo>
                <a:lnTo>
                  <a:pt x="253720" y="21925"/>
                </a:lnTo>
                <a:cubicBezTo>
                  <a:pt x="253720" y="14737"/>
                  <a:pt x="247962" y="8986"/>
                  <a:pt x="240764" y="8986"/>
                </a:cubicBezTo>
                <a:lnTo>
                  <a:pt x="44626" y="8986"/>
                </a:lnTo>
                <a:close/>
                <a:moveTo>
                  <a:pt x="44626" y="0"/>
                </a:moveTo>
                <a:lnTo>
                  <a:pt x="240764" y="0"/>
                </a:lnTo>
                <a:cubicBezTo>
                  <a:pt x="252641" y="0"/>
                  <a:pt x="262358" y="9704"/>
                  <a:pt x="262358" y="21925"/>
                </a:cubicBezTo>
                <a:lnTo>
                  <a:pt x="262358" y="193735"/>
                </a:lnTo>
                <a:lnTo>
                  <a:pt x="285030" y="244775"/>
                </a:lnTo>
                <a:cubicBezTo>
                  <a:pt x="285390" y="245134"/>
                  <a:pt x="285390" y="245853"/>
                  <a:pt x="285390" y="246572"/>
                </a:cubicBezTo>
                <a:lnTo>
                  <a:pt x="285390" y="263825"/>
                </a:lnTo>
                <a:cubicBezTo>
                  <a:pt x="285390" y="275686"/>
                  <a:pt x="275673" y="285391"/>
                  <a:pt x="263797" y="285391"/>
                </a:cubicBezTo>
                <a:lnTo>
                  <a:pt x="21593" y="285391"/>
                </a:lnTo>
                <a:cubicBezTo>
                  <a:pt x="9717" y="285391"/>
                  <a:pt x="0" y="275686"/>
                  <a:pt x="0" y="263825"/>
                </a:cubicBezTo>
                <a:lnTo>
                  <a:pt x="0" y="246572"/>
                </a:lnTo>
                <a:cubicBezTo>
                  <a:pt x="0" y="245853"/>
                  <a:pt x="0" y="245134"/>
                  <a:pt x="360" y="244775"/>
                </a:cubicBezTo>
                <a:lnTo>
                  <a:pt x="23032" y="193735"/>
                </a:lnTo>
                <a:lnTo>
                  <a:pt x="23032" y="21925"/>
                </a:lnTo>
                <a:cubicBezTo>
                  <a:pt x="23032" y="9704"/>
                  <a:pt x="32749" y="0"/>
                  <a:pt x="446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s-ES_tradnl" sz="900">
              <a:latin typeface="Lato Light" panose="020F0502020204030203" pitchFamily="34" charset="0"/>
            </a:endParaRPr>
          </a:p>
        </p:txBody>
      </p:sp>
      <p:sp>
        <p:nvSpPr>
          <p:cNvPr id="48" name="Freeform 1009">
            <a:extLst>
              <a:ext uri="{FF2B5EF4-FFF2-40B4-BE49-F238E27FC236}">
                <a16:creationId xmlns:a16="http://schemas.microsoft.com/office/drawing/2014/main" id="{83A19518-6C62-7A43-94F1-21D8DDA034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41314" y="5336708"/>
            <a:ext cx="360140" cy="360141"/>
          </a:xfrm>
          <a:custGeom>
            <a:avLst/>
            <a:gdLst>
              <a:gd name="T0" fmla="*/ 716343 w 285390"/>
              <a:gd name="T1" fmla="*/ 905477 h 284852"/>
              <a:gd name="T2" fmla="*/ 701970 w 285390"/>
              <a:gd name="T3" fmla="*/ 784020 h 284852"/>
              <a:gd name="T4" fmla="*/ 595903 w 285390"/>
              <a:gd name="T5" fmla="*/ 614444 h 284852"/>
              <a:gd name="T6" fmla="*/ 306476 w 285390"/>
              <a:gd name="T7" fmla="*/ 614444 h 284852"/>
              <a:gd name="T8" fmla="*/ 243373 w 285390"/>
              <a:gd name="T9" fmla="*/ 599000 h 284852"/>
              <a:gd name="T10" fmla="*/ 109467 w 285390"/>
              <a:gd name="T11" fmla="*/ 629893 h 284852"/>
              <a:gd name="T12" fmla="*/ 701970 w 285390"/>
              <a:gd name="T13" fmla="*/ 550815 h 284852"/>
              <a:gd name="T14" fmla="*/ 688792 w 285390"/>
              <a:gd name="T15" fmla="*/ 757300 h 284852"/>
              <a:gd name="T16" fmla="*/ 759471 w 285390"/>
              <a:gd name="T17" fmla="*/ 565387 h 284852"/>
              <a:gd name="T18" fmla="*/ 433012 w 285390"/>
              <a:gd name="T19" fmla="*/ 486343 h 284852"/>
              <a:gd name="T20" fmla="*/ 581526 w 285390"/>
              <a:gd name="T21" fmla="*/ 517243 h 284852"/>
              <a:gd name="T22" fmla="*/ 433012 w 285390"/>
              <a:gd name="T23" fmla="*/ 486343 h 284852"/>
              <a:gd name="T24" fmla="*/ 368677 w 285390"/>
              <a:gd name="T25" fmla="*/ 500501 h 284852"/>
              <a:gd name="T26" fmla="*/ 227213 w 285390"/>
              <a:gd name="T27" fmla="*/ 500501 h 284852"/>
              <a:gd name="T28" fmla="*/ 486489 w 285390"/>
              <a:gd name="T29" fmla="*/ 368328 h 284852"/>
              <a:gd name="T30" fmla="*/ 283797 w 285390"/>
              <a:gd name="T31" fmla="*/ 399221 h 284852"/>
              <a:gd name="T32" fmla="*/ 283797 w 285390"/>
              <a:gd name="T33" fmla="*/ 250306 h 284852"/>
              <a:gd name="T34" fmla="*/ 486489 w 285390"/>
              <a:gd name="T35" fmla="*/ 276011 h 284852"/>
              <a:gd name="T36" fmla="*/ 283797 w 285390"/>
              <a:gd name="T37" fmla="*/ 250306 h 284852"/>
              <a:gd name="T38" fmla="*/ 164536 w 285390"/>
              <a:gd name="T39" fmla="*/ 235122 h 284852"/>
              <a:gd name="T40" fmla="*/ 183927 w 285390"/>
              <a:gd name="T41" fmla="*/ 282149 h 284852"/>
              <a:gd name="T42" fmla="*/ 149991 w 285390"/>
              <a:gd name="T43" fmla="*/ 324352 h 284852"/>
              <a:gd name="T44" fmla="*/ 164536 w 285390"/>
              <a:gd name="T45" fmla="*/ 454573 h 284852"/>
              <a:gd name="T46" fmla="*/ 135445 w 285390"/>
              <a:gd name="T47" fmla="*/ 441311 h 284852"/>
              <a:gd name="T48" fmla="*/ 116055 w 285390"/>
              <a:gd name="T49" fmla="*/ 394284 h 284852"/>
              <a:gd name="T50" fmla="*/ 149991 w 285390"/>
              <a:gd name="T51" fmla="*/ 353295 h 284852"/>
              <a:gd name="T52" fmla="*/ 135445 w 285390"/>
              <a:gd name="T53" fmla="*/ 221860 h 284852"/>
              <a:gd name="T54" fmla="*/ 673219 w 285390"/>
              <a:gd name="T55" fmla="*/ 119637 h 284852"/>
              <a:gd name="T56" fmla="*/ 745094 w 285390"/>
              <a:gd name="T57" fmla="*/ 525311 h 284852"/>
              <a:gd name="T58" fmla="*/ 731915 w 285390"/>
              <a:gd name="T59" fmla="*/ 103846 h 284852"/>
              <a:gd name="T60" fmla="*/ 700775 w 285390"/>
              <a:gd name="T61" fmla="*/ 33399 h 284852"/>
              <a:gd name="T62" fmla="*/ 733118 w 285390"/>
              <a:gd name="T63" fmla="*/ 33399 h 284852"/>
              <a:gd name="T64" fmla="*/ 689988 w 285390"/>
              <a:gd name="T65" fmla="*/ 5462 h 284852"/>
              <a:gd name="T66" fmla="*/ 761864 w 285390"/>
              <a:gd name="T67" fmla="*/ 23678 h 284852"/>
              <a:gd name="T68" fmla="*/ 788219 w 285390"/>
              <a:gd name="T69" fmla="*/ 109923 h 284852"/>
              <a:gd name="T70" fmla="*/ 949932 w 285390"/>
              <a:gd name="T71" fmla="*/ 147574 h 284852"/>
              <a:gd name="T72" fmla="*/ 832542 w 285390"/>
              <a:gd name="T73" fmla="*/ 765802 h 284852"/>
              <a:gd name="T74" fmla="*/ 921185 w 285390"/>
              <a:gd name="T75" fmla="*/ 736651 h 284852"/>
              <a:gd name="T76" fmla="*/ 788219 w 285390"/>
              <a:gd name="T77" fmla="*/ 790090 h 284852"/>
              <a:gd name="T78" fmla="*/ 716343 w 285390"/>
              <a:gd name="T79" fmla="*/ 962567 h 284852"/>
              <a:gd name="T80" fmla="*/ 645670 w 285390"/>
              <a:gd name="T81" fmla="*/ 790090 h 284852"/>
              <a:gd name="T82" fmla="*/ 0 w 285390"/>
              <a:gd name="T83" fmla="*/ 751224 h 284852"/>
              <a:gd name="T84" fmla="*/ 524683 w 285390"/>
              <a:gd name="T85" fmla="*/ 132997 h 284852"/>
              <a:gd name="T86" fmla="*/ 28750 w 285390"/>
              <a:gd name="T87" fmla="*/ 162148 h 284852"/>
              <a:gd name="T88" fmla="*/ 645670 w 285390"/>
              <a:gd name="T89" fmla="*/ 125709 h 284852"/>
              <a:gd name="T90" fmla="*/ 582179 w 285390"/>
              <a:gd name="T91" fmla="*/ 391704 h 284852"/>
              <a:gd name="T92" fmla="*/ 655252 w 285390"/>
              <a:gd name="T93" fmla="*/ 95344 h 284852"/>
              <a:gd name="T94" fmla="*/ 679209 w 285390"/>
              <a:gd name="T95" fmla="*/ 10329 h 2848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85390" h="284852">
                <a:moveTo>
                  <a:pt x="210894" y="232015"/>
                </a:moveTo>
                <a:lnTo>
                  <a:pt x="203336" y="235969"/>
                </a:lnTo>
                <a:lnTo>
                  <a:pt x="215212" y="267958"/>
                </a:lnTo>
                <a:lnTo>
                  <a:pt x="227089" y="235969"/>
                </a:lnTo>
                <a:lnTo>
                  <a:pt x="219891" y="232015"/>
                </a:lnTo>
                <a:cubicBezTo>
                  <a:pt x="217012" y="230577"/>
                  <a:pt x="213773" y="230577"/>
                  <a:pt x="210894" y="232015"/>
                </a:cubicBezTo>
                <a:close/>
                <a:moveTo>
                  <a:pt x="96387" y="177261"/>
                </a:moveTo>
                <a:lnTo>
                  <a:pt x="174716" y="177261"/>
                </a:lnTo>
                <a:cubicBezTo>
                  <a:pt x="177231" y="177261"/>
                  <a:pt x="179028" y="179166"/>
                  <a:pt x="179028" y="181833"/>
                </a:cubicBezTo>
                <a:cubicBezTo>
                  <a:pt x="179028" y="184119"/>
                  <a:pt x="177231" y="186405"/>
                  <a:pt x="174716" y="186405"/>
                </a:cubicBezTo>
                <a:lnTo>
                  <a:pt x="96387" y="186405"/>
                </a:lnTo>
                <a:cubicBezTo>
                  <a:pt x="94231" y="186405"/>
                  <a:pt x="92075" y="184119"/>
                  <a:pt x="92075" y="181833"/>
                </a:cubicBezTo>
                <a:cubicBezTo>
                  <a:pt x="92075" y="179166"/>
                  <a:pt x="94231" y="177261"/>
                  <a:pt x="96387" y="177261"/>
                </a:cubicBezTo>
                <a:close/>
                <a:moveTo>
                  <a:pt x="32886" y="177261"/>
                </a:moveTo>
                <a:lnTo>
                  <a:pt x="73117" y="177261"/>
                </a:lnTo>
                <a:cubicBezTo>
                  <a:pt x="75632" y="177261"/>
                  <a:pt x="77428" y="179166"/>
                  <a:pt x="77428" y="181833"/>
                </a:cubicBezTo>
                <a:cubicBezTo>
                  <a:pt x="77428" y="184119"/>
                  <a:pt x="75632" y="186405"/>
                  <a:pt x="73117" y="186405"/>
                </a:cubicBezTo>
                <a:lnTo>
                  <a:pt x="32886" y="186405"/>
                </a:lnTo>
                <a:cubicBezTo>
                  <a:pt x="30731" y="186405"/>
                  <a:pt x="28575" y="184119"/>
                  <a:pt x="28575" y="181833"/>
                </a:cubicBezTo>
                <a:cubicBezTo>
                  <a:pt x="28575" y="179166"/>
                  <a:pt x="30731" y="177261"/>
                  <a:pt x="32886" y="177261"/>
                </a:cubicBezTo>
                <a:close/>
                <a:moveTo>
                  <a:pt x="210894" y="163003"/>
                </a:moveTo>
                <a:lnTo>
                  <a:pt x="202257" y="167316"/>
                </a:lnTo>
                <a:lnTo>
                  <a:pt x="202257" y="226624"/>
                </a:lnTo>
                <a:lnTo>
                  <a:pt x="206935" y="224107"/>
                </a:lnTo>
                <a:cubicBezTo>
                  <a:pt x="212333" y="221591"/>
                  <a:pt x="218451" y="221591"/>
                  <a:pt x="223850" y="224107"/>
                </a:cubicBezTo>
                <a:lnTo>
                  <a:pt x="228168" y="226624"/>
                </a:lnTo>
                <a:lnTo>
                  <a:pt x="228168" y="167316"/>
                </a:lnTo>
                <a:lnTo>
                  <a:pt x="219891" y="163003"/>
                </a:lnTo>
                <a:cubicBezTo>
                  <a:pt x="217012" y="161565"/>
                  <a:pt x="213773" y="161565"/>
                  <a:pt x="210894" y="163003"/>
                </a:cubicBezTo>
                <a:close/>
                <a:moveTo>
                  <a:pt x="130090" y="143923"/>
                </a:moveTo>
                <a:lnTo>
                  <a:pt x="174709" y="143923"/>
                </a:lnTo>
                <a:cubicBezTo>
                  <a:pt x="177228" y="143923"/>
                  <a:pt x="179027" y="145828"/>
                  <a:pt x="179027" y="148114"/>
                </a:cubicBezTo>
                <a:cubicBezTo>
                  <a:pt x="179027" y="150781"/>
                  <a:pt x="177228" y="153067"/>
                  <a:pt x="174709" y="153067"/>
                </a:cubicBezTo>
                <a:lnTo>
                  <a:pt x="130090" y="153067"/>
                </a:lnTo>
                <a:cubicBezTo>
                  <a:pt x="127571" y="153067"/>
                  <a:pt x="125412" y="150781"/>
                  <a:pt x="125412" y="148114"/>
                </a:cubicBezTo>
                <a:cubicBezTo>
                  <a:pt x="125412" y="145828"/>
                  <a:pt x="127571" y="143923"/>
                  <a:pt x="130090" y="143923"/>
                </a:cubicBezTo>
                <a:close/>
                <a:moveTo>
                  <a:pt x="72621" y="143923"/>
                </a:moveTo>
                <a:lnTo>
                  <a:pt x="106766" y="143923"/>
                </a:lnTo>
                <a:cubicBezTo>
                  <a:pt x="108946" y="143923"/>
                  <a:pt x="110762" y="145828"/>
                  <a:pt x="110762" y="148114"/>
                </a:cubicBezTo>
                <a:cubicBezTo>
                  <a:pt x="110762" y="150781"/>
                  <a:pt x="108946" y="153067"/>
                  <a:pt x="106766" y="153067"/>
                </a:cubicBezTo>
                <a:lnTo>
                  <a:pt x="72621" y="153067"/>
                </a:lnTo>
                <a:cubicBezTo>
                  <a:pt x="70442" y="153067"/>
                  <a:pt x="68262" y="150781"/>
                  <a:pt x="68262" y="148114"/>
                </a:cubicBezTo>
                <a:cubicBezTo>
                  <a:pt x="68262" y="145828"/>
                  <a:pt x="70442" y="143923"/>
                  <a:pt x="72621" y="143923"/>
                </a:cubicBezTo>
                <a:close/>
                <a:moveTo>
                  <a:pt x="85261" y="108998"/>
                </a:moveTo>
                <a:lnTo>
                  <a:pt x="146156" y="108998"/>
                </a:lnTo>
                <a:cubicBezTo>
                  <a:pt x="148663" y="108998"/>
                  <a:pt x="150454" y="111284"/>
                  <a:pt x="150454" y="113951"/>
                </a:cubicBezTo>
                <a:cubicBezTo>
                  <a:pt x="150454" y="116237"/>
                  <a:pt x="148663" y="118142"/>
                  <a:pt x="146156" y="118142"/>
                </a:cubicBezTo>
                <a:lnTo>
                  <a:pt x="85261" y="118142"/>
                </a:lnTo>
                <a:cubicBezTo>
                  <a:pt x="82753" y="118142"/>
                  <a:pt x="80962" y="116237"/>
                  <a:pt x="80962" y="113951"/>
                </a:cubicBezTo>
                <a:cubicBezTo>
                  <a:pt x="80962" y="111284"/>
                  <a:pt x="82753" y="108998"/>
                  <a:pt x="85261" y="108998"/>
                </a:cubicBezTo>
                <a:close/>
                <a:moveTo>
                  <a:pt x="85261" y="74073"/>
                </a:moveTo>
                <a:lnTo>
                  <a:pt x="146156" y="74073"/>
                </a:lnTo>
                <a:cubicBezTo>
                  <a:pt x="148663" y="74073"/>
                  <a:pt x="150454" y="75727"/>
                  <a:pt x="150454" y="77711"/>
                </a:cubicBezTo>
                <a:cubicBezTo>
                  <a:pt x="150454" y="80026"/>
                  <a:pt x="148663" y="81680"/>
                  <a:pt x="146156" y="81680"/>
                </a:cubicBezTo>
                <a:lnTo>
                  <a:pt x="85261" y="81680"/>
                </a:lnTo>
                <a:cubicBezTo>
                  <a:pt x="82753" y="81680"/>
                  <a:pt x="80962" y="80026"/>
                  <a:pt x="80962" y="77711"/>
                </a:cubicBezTo>
                <a:cubicBezTo>
                  <a:pt x="80962" y="75727"/>
                  <a:pt x="82753" y="74073"/>
                  <a:pt x="85261" y="74073"/>
                </a:cubicBezTo>
                <a:close/>
                <a:moveTo>
                  <a:pt x="45062" y="61373"/>
                </a:moveTo>
                <a:cubicBezTo>
                  <a:pt x="47610" y="61373"/>
                  <a:pt x="49431" y="63514"/>
                  <a:pt x="49431" y="65655"/>
                </a:cubicBezTo>
                <a:lnTo>
                  <a:pt x="49431" y="69580"/>
                </a:lnTo>
                <a:cubicBezTo>
                  <a:pt x="55621" y="70650"/>
                  <a:pt x="60718" y="74575"/>
                  <a:pt x="63267" y="80285"/>
                </a:cubicBezTo>
                <a:cubicBezTo>
                  <a:pt x="64359" y="82069"/>
                  <a:pt x="63267" y="84923"/>
                  <a:pt x="60718" y="85637"/>
                </a:cubicBezTo>
                <a:cubicBezTo>
                  <a:pt x="58533" y="86707"/>
                  <a:pt x="55985" y="85637"/>
                  <a:pt x="55257" y="83496"/>
                </a:cubicBezTo>
                <a:cubicBezTo>
                  <a:pt x="53436" y="79928"/>
                  <a:pt x="49431" y="77430"/>
                  <a:pt x="45062" y="77430"/>
                </a:cubicBezTo>
                <a:cubicBezTo>
                  <a:pt x="39236" y="77430"/>
                  <a:pt x="34503" y="81712"/>
                  <a:pt x="34503" y="86707"/>
                </a:cubicBezTo>
                <a:cubicBezTo>
                  <a:pt x="34503" y="92773"/>
                  <a:pt x="38144" y="95985"/>
                  <a:pt x="45062" y="95985"/>
                </a:cubicBezTo>
                <a:cubicBezTo>
                  <a:pt x="59626" y="95985"/>
                  <a:pt x="64723" y="104905"/>
                  <a:pt x="64723" y="113469"/>
                </a:cubicBezTo>
                <a:cubicBezTo>
                  <a:pt x="64723" y="121676"/>
                  <a:pt x="57805" y="128813"/>
                  <a:pt x="49431" y="130954"/>
                </a:cubicBezTo>
                <a:lnTo>
                  <a:pt x="49431" y="134522"/>
                </a:lnTo>
                <a:cubicBezTo>
                  <a:pt x="49431" y="136663"/>
                  <a:pt x="47610" y="138804"/>
                  <a:pt x="45062" y="138804"/>
                </a:cubicBezTo>
                <a:cubicBezTo>
                  <a:pt x="42513" y="138804"/>
                  <a:pt x="40692" y="136663"/>
                  <a:pt x="40692" y="134522"/>
                </a:cubicBezTo>
                <a:lnTo>
                  <a:pt x="40692" y="130597"/>
                </a:lnTo>
                <a:cubicBezTo>
                  <a:pt x="34503" y="129526"/>
                  <a:pt x="29405" y="125601"/>
                  <a:pt x="27220" y="119892"/>
                </a:cubicBezTo>
                <a:cubicBezTo>
                  <a:pt x="26128" y="117751"/>
                  <a:pt x="27220" y="115253"/>
                  <a:pt x="29405" y="114183"/>
                </a:cubicBezTo>
                <a:cubicBezTo>
                  <a:pt x="31590" y="113469"/>
                  <a:pt x="34139" y="114540"/>
                  <a:pt x="34867" y="116681"/>
                </a:cubicBezTo>
                <a:cubicBezTo>
                  <a:pt x="36687" y="120249"/>
                  <a:pt x="40692" y="122747"/>
                  <a:pt x="45062" y="122747"/>
                </a:cubicBezTo>
                <a:cubicBezTo>
                  <a:pt x="50887" y="122747"/>
                  <a:pt x="55985" y="118465"/>
                  <a:pt x="55985" y="113469"/>
                </a:cubicBezTo>
                <a:cubicBezTo>
                  <a:pt x="55985" y="107403"/>
                  <a:pt x="52344" y="104549"/>
                  <a:pt x="45062" y="104549"/>
                </a:cubicBezTo>
                <a:cubicBezTo>
                  <a:pt x="30862" y="104549"/>
                  <a:pt x="25400" y="95271"/>
                  <a:pt x="25400" y="86707"/>
                </a:cubicBezTo>
                <a:cubicBezTo>
                  <a:pt x="25400" y="78144"/>
                  <a:pt x="31954" y="71007"/>
                  <a:pt x="40692" y="69580"/>
                </a:cubicBezTo>
                <a:lnTo>
                  <a:pt x="40692" y="65655"/>
                </a:lnTo>
                <a:cubicBezTo>
                  <a:pt x="40692" y="63514"/>
                  <a:pt x="42513" y="61373"/>
                  <a:pt x="45062" y="61373"/>
                </a:cubicBezTo>
                <a:close/>
                <a:moveTo>
                  <a:pt x="210894" y="30732"/>
                </a:moveTo>
                <a:lnTo>
                  <a:pt x="202257" y="35404"/>
                </a:lnTo>
                <a:lnTo>
                  <a:pt x="202257" y="157612"/>
                </a:lnTo>
                <a:lnTo>
                  <a:pt x="206935" y="155455"/>
                </a:lnTo>
                <a:cubicBezTo>
                  <a:pt x="212333" y="152580"/>
                  <a:pt x="218451" y="152580"/>
                  <a:pt x="223850" y="155455"/>
                </a:cubicBezTo>
                <a:lnTo>
                  <a:pt x="228168" y="157612"/>
                </a:lnTo>
                <a:lnTo>
                  <a:pt x="228168" y="35404"/>
                </a:lnTo>
                <a:lnTo>
                  <a:pt x="219891" y="30732"/>
                </a:lnTo>
                <a:cubicBezTo>
                  <a:pt x="217012" y="29294"/>
                  <a:pt x="213773" y="29294"/>
                  <a:pt x="210894" y="30732"/>
                </a:cubicBezTo>
                <a:close/>
                <a:moveTo>
                  <a:pt x="211254" y="9525"/>
                </a:moveTo>
                <a:lnTo>
                  <a:pt x="210534" y="9884"/>
                </a:lnTo>
                <a:lnTo>
                  <a:pt x="210534" y="21746"/>
                </a:lnTo>
                <a:cubicBezTo>
                  <a:pt x="213773" y="21027"/>
                  <a:pt x="217012" y="21027"/>
                  <a:pt x="220251" y="21746"/>
                </a:cubicBezTo>
                <a:lnTo>
                  <a:pt x="220251" y="9884"/>
                </a:lnTo>
                <a:lnTo>
                  <a:pt x="219531" y="9525"/>
                </a:lnTo>
                <a:cubicBezTo>
                  <a:pt x="216652" y="8087"/>
                  <a:pt x="213773" y="8087"/>
                  <a:pt x="211254" y="9525"/>
                </a:cubicBezTo>
                <a:close/>
                <a:moveTo>
                  <a:pt x="207295" y="1617"/>
                </a:moveTo>
                <a:cubicBezTo>
                  <a:pt x="212333" y="-539"/>
                  <a:pt x="218451" y="-539"/>
                  <a:pt x="223490" y="1617"/>
                </a:cubicBezTo>
                <a:lnTo>
                  <a:pt x="226369" y="3055"/>
                </a:lnTo>
                <a:cubicBezTo>
                  <a:pt x="228168" y="3774"/>
                  <a:pt x="228888" y="5571"/>
                  <a:pt x="228888" y="7009"/>
                </a:cubicBezTo>
                <a:lnTo>
                  <a:pt x="228888" y="25699"/>
                </a:lnTo>
                <a:lnTo>
                  <a:pt x="234646" y="28575"/>
                </a:lnTo>
                <a:cubicBezTo>
                  <a:pt x="236086" y="29653"/>
                  <a:pt x="236806" y="31091"/>
                  <a:pt x="236806" y="32529"/>
                </a:cubicBezTo>
                <a:lnTo>
                  <a:pt x="236806" y="39358"/>
                </a:lnTo>
                <a:lnTo>
                  <a:pt x="281072" y="39358"/>
                </a:lnTo>
                <a:cubicBezTo>
                  <a:pt x="283231" y="39358"/>
                  <a:pt x="285390" y="41515"/>
                  <a:pt x="285390" y="43671"/>
                </a:cubicBezTo>
                <a:lnTo>
                  <a:pt x="285390" y="222310"/>
                </a:lnTo>
                <a:cubicBezTo>
                  <a:pt x="285390" y="224467"/>
                  <a:pt x="283231" y="226624"/>
                  <a:pt x="281072" y="226624"/>
                </a:cubicBezTo>
                <a:lnTo>
                  <a:pt x="250121" y="226624"/>
                </a:lnTo>
                <a:cubicBezTo>
                  <a:pt x="247602" y="226624"/>
                  <a:pt x="245443" y="224467"/>
                  <a:pt x="245443" y="222310"/>
                </a:cubicBezTo>
                <a:cubicBezTo>
                  <a:pt x="245443" y="219794"/>
                  <a:pt x="247602" y="217997"/>
                  <a:pt x="250121" y="217997"/>
                </a:cubicBezTo>
                <a:lnTo>
                  <a:pt x="276753" y="217997"/>
                </a:lnTo>
                <a:lnTo>
                  <a:pt x="276753" y="47984"/>
                </a:lnTo>
                <a:lnTo>
                  <a:pt x="236806" y="47984"/>
                </a:lnTo>
                <a:lnTo>
                  <a:pt x="236806" y="233812"/>
                </a:lnTo>
                <a:cubicBezTo>
                  <a:pt x="236806" y="234172"/>
                  <a:pt x="236806" y="234890"/>
                  <a:pt x="236806" y="235250"/>
                </a:cubicBezTo>
                <a:lnTo>
                  <a:pt x="219531" y="282336"/>
                </a:lnTo>
                <a:cubicBezTo>
                  <a:pt x="218811" y="283773"/>
                  <a:pt x="217012" y="284852"/>
                  <a:pt x="215212" y="284852"/>
                </a:cubicBezTo>
                <a:cubicBezTo>
                  <a:pt x="213413" y="284852"/>
                  <a:pt x="211973" y="283773"/>
                  <a:pt x="211254" y="282336"/>
                </a:cubicBezTo>
                <a:lnTo>
                  <a:pt x="193979" y="235250"/>
                </a:lnTo>
                <a:cubicBezTo>
                  <a:pt x="193979" y="234890"/>
                  <a:pt x="193979" y="234172"/>
                  <a:pt x="193979" y="233812"/>
                </a:cubicBezTo>
                <a:lnTo>
                  <a:pt x="193979" y="226624"/>
                </a:lnTo>
                <a:lnTo>
                  <a:pt x="4318" y="226624"/>
                </a:lnTo>
                <a:cubicBezTo>
                  <a:pt x="1799" y="226624"/>
                  <a:pt x="0" y="224467"/>
                  <a:pt x="0" y="222310"/>
                </a:cubicBezTo>
                <a:lnTo>
                  <a:pt x="0" y="43671"/>
                </a:lnTo>
                <a:cubicBezTo>
                  <a:pt x="0" y="41515"/>
                  <a:pt x="1799" y="39358"/>
                  <a:pt x="4318" y="39358"/>
                </a:cubicBezTo>
                <a:lnTo>
                  <a:pt x="157631" y="39358"/>
                </a:lnTo>
                <a:cubicBezTo>
                  <a:pt x="159790" y="39358"/>
                  <a:pt x="161949" y="41515"/>
                  <a:pt x="161949" y="43671"/>
                </a:cubicBezTo>
                <a:cubicBezTo>
                  <a:pt x="161949" y="46187"/>
                  <a:pt x="159790" y="47984"/>
                  <a:pt x="157631" y="47984"/>
                </a:cubicBezTo>
                <a:lnTo>
                  <a:pt x="8637" y="47984"/>
                </a:lnTo>
                <a:lnTo>
                  <a:pt x="8637" y="217997"/>
                </a:lnTo>
                <a:lnTo>
                  <a:pt x="193979" y="217997"/>
                </a:lnTo>
                <a:lnTo>
                  <a:pt x="193979" y="37201"/>
                </a:lnTo>
                <a:cubicBezTo>
                  <a:pt x="185342" y="38998"/>
                  <a:pt x="179224" y="45109"/>
                  <a:pt x="179224" y="52657"/>
                </a:cubicBezTo>
                <a:lnTo>
                  <a:pt x="179224" y="111604"/>
                </a:lnTo>
                <a:cubicBezTo>
                  <a:pt x="179224" y="114120"/>
                  <a:pt x="177424" y="115917"/>
                  <a:pt x="174905" y="115917"/>
                </a:cubicBezTo>
                <a:cubicBezTo>
                  <a:pt x="172746" y="115917"/>
                  <a:pt x="170587" y="114120"/>
                  <a:pt x="170587" y="111604"/>
                </a:cubicBezTo>
                <a:lnTo>
                  <a:pt x="170587" y="52657"/>
                </a:lnTo>
                <a:cubicBezTo>
                  <a:pt x="170587" y="39358"/>
                  <a:pt x="182103" y="28934"/>
                  <a:pt x="196858" y="28215"/>
                </a:cubicBezTo>
                <a:lnTo>
                  <a:pt x="201897" y="25699"/>
                </a:lnTo>
                <a:lnTo>
                  <a:pt x="201897" y="7009"/>
                </a:lnTo>
                <a:cubicBezTo>
                  <a:pt x="201897" y="5571"/>
                  <a:pt x="202616" y="3774"/>
                  <a:pt x="204056" y="3055"/>
                </a:cubicBezTo>
                <a:lnTo>
                  <a:pt x="207295" y="1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s-ES_tradnl" sz="900">
              <a:latin typeface="Lato Light" panose="020F0502020204030203" pitchFamily="34" charset="0"/>
            </a:endParaRPr>
          </a:p>
        </p:txBody>
      </p:sp>
      <p:sp>
        <p:nvSpPr>
          <p:cNvPr id="36" name="TextBox 34">
            <a:extLst>
              <a:ext uri="{FF2B5EF4-FFF2-40B4-BE49-F238E27FC236}">
                <a16:creationId xmlns:a16="http://schemas.microsoft.com/office/drawing/2014/main" id="{255D8F6D-A4AB-5842-A378-8BB7307536AA}"/>
              </a:ext>
            </a:extLst>
          </p:cNvPr>
          <p:cNvSpPr txBox="1"/>
          <p:nvPr/>
        </p:nvSpPr>
        <p:spPr>
          <a:xfrm>
            <a:off x="814198" y="430971"/>
            <a:ext cx="5910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Contexto Histórico</a:t>
            </a:r>
          </a:p>
        </p:txBody>
      </p:sp>
      <p:sp>
        <p:nvSpPr>
          <p:cNvPr id="49" name="TextBox 40">
            <a:extLst>
              <a:ext uri="{FF2B5EF4-FFF2-40B4-BE49-F238E27FC236}">
                <a16:creationId xmlns:a16="http://schemas.microsoft.com/office/drawing/2014/main" id="{1F56F293-104F-844C-BD78-494E199C9A6E}"/>
              </a:ext>
            </a:extLst>
          </p:cNvPr>
          <p:cNvSpPr txBox="1"/>
          <p:nvPr/>
        </p:nvSpPr>
        <p:spPr>
          <a:xfrm>
            <a:off x="7957586" y="5046584"/>
            <a:ext cx="102303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Rubros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B8E0867-FEA6-FA42-B803-1DDAC1D6B874}"/>
              </a:ext>
            </a:extLst>
          </p:cNvPr>
          <p:cNvSpPr txBox="1">
            <a:spLocks/>
          </p:cNvSpPr>
          <p:nvPr/>
        </p:nvSpPr>
        <p:spPr>
          <a:xfrm>
            <a:off x="8295588" y="6298276"/>
            <a:ext cx="3680193" cy="292388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_tradnl" sz="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Fuente: Comisión Nacional Bancaria y de Valores (s.f.). Sanciones Consolidadas. Recuperado el 08 de marzo de 2021 de https://</a:t>
            </a:r>
            <a:r>
              <a:rPr lang="es-ES_tradnl" sz="800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sanciones.cnbv.gob.mx</a:t>
            </a:r>
            <a:r>
              <a:rPr lang="es-ES_tradnl" sz="8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023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ogo de Commerzbank: la historia y el significado del logotipo, la marca y  el símbolo. | png, vector">
            <a:extLst>
              <a:ext uri="{FF2B5EF4-FFF2-40B4-BE49-F238E27FC236}">
                <a16:creationId xmlns:a16="http://schemas.microsoft.com/office/drawing/2014/main" id="{865DBE7A-77AB-9944-B5F2-41A1C4CAD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1" r="5861" b="1174"/>
          <a:stretch/>
        </p:blipFill>
        <p:spPr bwMode="auto">
          <a:xfrm>
            <a:off x="10595609" y="4218968"/>
            <a:ext cx="1627145" cy="110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stpac Banking Corporation Submits Communication on Progress for 2018 |  CEO Water Mandate">
            <a:extLst>
              <a:ext uri="{FF2B5EF4-FFF2-40B4-BE49-F238E27FC236}">
                <a16:creationId xmlns:a16="http://schemas.microsoft.com/office/drawing/2014/main" id="{CDFF692D-C406-0446-8213-7458F21E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933" y="1596447"/>
            <a:ext cx="1908366" cy="138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46350">
            <a:extLst>
              <a:ext uri="{FF2B5EF4-FFF2-40B4-BE49-F238E27FC236}">
                <a16:creationId xmlns:a16="http://schemas.microsoft.com/office/drawing/2014/main" id="{9F064E61-01E0-4443-BBB7-5A6F79D22D77}"/>
              </a:ext>
            </a:extLst>
          </p:cNvPr>
          <p:cNvSpPr/>
          <p:nvPr/>
        </p:nvSpPr>
        <p:spPr>
          <a:xfrm>
            <a:off x="4437891" y="1770943"/>
            <a:ext cx="3316218" cy="4197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0" h="21545" extrusionOk="0">
                <a:moveTo>
                  <a:pt x="6131" y="0"/>
                </a:moveTo>
                <a:cubicBezTo>
                  <a:pt x="6447" y="766"/>
                  <a:pt x="6796" y="1509"/>
                  <a:pt x="7132" y="2263"/>
                </a:cubicBezTo>
                <a:cubicBezTo>
                  <a:pt x="7467" y="3015"/>
                  <a:pt x="7821" y="3757"/>
                  <a:pt x="8145" y="4517"/>
                </a:cubicBezTo>
                <a:lnTo>
                  <a:pt x="8154" y="4517"/>
                </a:lnTo>
                <a:cubicBezTo>
                  <a:pt x="8526" y="4517"/>
                  <a:pt x="8898" y="4517"/>
                  <a:pt x="9270" y="4517"/>
                </a:cubicBezTo>
                <a:cubicBezTo>
                  <a:pt x="9663" y="4517"/>
                  <a:pt x="10056" y="4517"/>
                  <a:pt x="10449" y="4517"/>
                </a:cubicBezTo>
                <a:cubicBezTo>
                  <a:pt x="11235" y="4517"/>
                  <a:pt x="12021" y="4517"/>
                  <a:pt x="12807" y="4517"/>
                </a:cubicBezTo>
                <a:cubicBezTo>
                  <a:pt x="13163" y="3773"/>
                  <a:pt x="13511" y="3026"/>
                  <a:pt x="13849" y="2276"/>
                </a:cubicBezTo>
                <a:cubicBezTo>
                  <a:pt x="14191" y="1520"/>
                  <a:pt x="14524" y="761"/>
                  <a:pt x="14848" y="0"/>
                </a:cubicBezTo>
                <a:cubicBezTo>
                  <a:pt x="13386" y="0"/>
                  <a:pt x="11924" y="0"/>
                  <a:pt x="10462" y="0"/>
                </a:cubicBezTo>
                <a:cubicBezTo>
                  <a:pt x="9018" y="0"/>
                  <a:pt x="7574" y="0"/>
                  <a:pt x="6131" y="0"/>
                </a:cubicBezTo>
                <a:close/>
                <a:moveTo>
                  <a:pt x="7958" y="5302"/>
                </a:moveTo>
                <a:cubicBezTo>
                  <a:pt x="5887" y="7371"/>
                  <a:pt x="3708" y="9137"/>
                  <a:pt x="1995" y="11540"/>
                </a:cubicBezTo>
                <a:cubicBezTo>
                  <a:pt x="1212" y="12636"/>
                  <a:pt x="423" y="14008"/>
                  <a:pt x="113" y="15541"/>
                </a:cubicBezTo>
                <a:cubicBezTo>
                  <a:pt x="-630" y="19213"/>
                  <a:pt x="2401" y="20986"/>
                  <a:pt x="6261" y="21391"/>
                </a:cubicBezTo>
                <a:cubicBezTo>
                  <a:pt x="8247" y="21600"/>
                  <a:pt x="10612" y="21552"/>
                  <a:pt x="12966" y="21499"/>
                </a:cubicBezTo>
                <a:cubicBezTo>
                  <a:pt x="17003" y="21408"/>
                  <a:pt x="20765" y="20161"/>
                  <a:pt x="20970" y="16917"/>
                </a:cubicBezTo>
                <a:cubicBezTo>
                  <a:pt x="20970" y="16820"/>
                  <a:pt x="20970" y="16724"/>
                  <a:pt x="20970" y="16627"/>
                </a:cubicBezTo>
                <a:cubicBezTo>
                  <a:pt x="20970" y="16530"/>
                  <a:pt x="20970" y="16433"/>
                  <a:pt x="20970" y="16336"/>
                </a:cubicBezTo>
                <a:cubicBezTo>
                  <a:pt x="20561" y="13748"/>
                  <a:pt x="19342" y="11815"/>
                  <a:pt x="17834" y="10116"/>
                </a:cubicBezTo>
                <a:cubicBezTo>
                  <a:pt x="16327" y="8417"/>
                  <a:pt x="14531" y="6953"/>
                  <a:pt x="12966" y="5302"/>
                </a:cubicBezTo>
                <a:cubicBezTo>
                  <a:pt x="12132" y="5302"/>
                  <a:pt x="11297" y="5302"/>
                  <a:pt x="10462" y="5302"/>
                </a:cubicBezTo>
                <a:cubicBezTo>
                  <a:pt x="9627" y="5302"/>
                  <a:pt x="8792" y="5302"/>
                  <a:pt x="7958" y="5302"/>
                </a:cubicBezTo>
                <a:close/>
                <a:moveTo>
                  <a:pt x="10051" y="8722"/>
                </a:moveTo>
                <a:lnTo>
                  <a:pt x="11032" y="8722"/>
                </a:lnTo>
                <a:lnTo>
                  <a:pt x="11032" y="9948"/>
                </a:lnTo>
                <a:cubicBezTo>
                  <a:pt x="11489" y="9961"/>
                  <a:pt x="11876" y="10015"/>
                  <a:pt x="12207" y="10092"/>
                </a:cubicBezTo>
                <a:cubicBezTo>
                  <a:pt x="12539" y="10170"/>
                  <a:pt x="12813" y="10271"/>
                  <a:pt x="13046" y="10378"/>
                </a:cubicBezTo>
                <a:lnTo>
                  <a:pt x="12648" y="11217"/>
                </a:lnTo>
                <a:cubicBezTo>
                  <a:pt x="12323" y="11066"/>
                  <a:pt x="11679" y="10765"/>
                  <a:pt x="10687" y="10765"/>
                </a:cubicBezTo>
                <a:cubicBezTo>
                  <a:pt x="9494" y="10765"/>
                  <a:pt x="9044" y="11347"/>
                  <a:pt x="9044" y="11862"/>
                </a:cubicBezTo>
                <a:cubicBezTo>
                  <a:pt x="9044" y="12504"/>
                  <a:pt x="9630" y="12838"/>
                  <a:pt x="10979" y="13304"/>
                </a:cubicBezTo>
                <a:cubicBezTo>
                  <a:pt x="12575" y="13832"/>
                  <a:pt x="13390" y="14464"/>
                  <a:pt x="13390" y="15584"/>
                </a:cubicBezTo>
                <a:cubicBezTo>
                  <a:pt x="13390" y="16590"/>
                  <a:pt x="12523" y="17533"/>
                  <a:pt x="10926" y="17735"/>
                </a:cubicBezTo>
                <a:lnTo>
                  <a:pt x="10926" y="19047"/>
                </a:lnTo>
                <a:lnTo>
                  <a:pt x="9945" y="19047"/>
                </a:lnTo>
                <a:lnTo>
                  <a:pt x="9945" y="17778"/>
                </a:lnTo>
                <a:cubicBezTo>
                  <a:pt x="9500" y="17776"/>
                  <a:pt x="9042" y="17710"/>
                  <a:pt x="8632" y="17611"/>
                </a:cubicBezTo>
                <a:cubicBezTo>
                  <a:pt x="8223" y="17512"/>
                  <a:pt x="7858" y="17376"/>
                  <a:pt x="7587" y="17218"/>
                </a:cubicBezTo>
                <a:lnTo>
                  <a:pt x="7958" y="16379"/>
                </a:lnTo>
                <a:cubicBezTo>
                  <a:pt x="8500" y="16669"/>
                  <a:pt x="9316" y="16917"/>
                  <a:pt x="10184" y="16917"/>
                </a:cubicBezTo>
                <a:cubicBezTo>
                  <a:pt x="11284" y="16917"/>
                  <a:pt x="12039" y="16408"/>
                  <a:pt x="12039" y="15691"/>
                </a:cubicBezTo>
                <a:cubicBezTo>
                  <a:pt x="12039" y="14999"/>
                  <a:pt x="11437" y="14563"/>
                  <a:pt x="10290" y="14185"/>
                </a:cubicBezTo>
                <a:cubicBezTo>
                  <a:pt x="8709" y="13682"/>
                  <a:pt x="7719" y="13108"/>
                  <a:pt x="7719" y="12013"/>
                </a:cubicBezTo>
                <a:cubicBezTo>
                  <a:pt x="7719" y="10969"/>
                  <a:pt x="8641" y="10180"/>
                  <a:pt x="10051" y="9991"/>
                </a:cubicBezTo>
                <a:lnTo>
                  <a:pt x="10051" y="8722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endParaRPr lang="es-ES_tradnl" sz="2532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66B350-5790-7F4F-8C2D-10F8C38B2215}"/>
              </a:ext>
            </a:extLst>
          </p:cNvPr>
          <p:cNvSpPr txBox="1"/>
          <p:nvPr/>
        </p:nvSpPr>
        <p:spPr>
          <a:xfrm>
            <a:off x="4054626" y="306186"/>
            <a:ext cx="4082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Comparación Geográfica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A076A7-000C-8B44-A38F-496BBC3E8AF3}"/>
              </a:ext>
            </a:extLst>
          </p:cNvPr>
          <p:cNvSpPr txBox="1"/>
          <p:nvPr/>
        </p:nvSpPr>
        <p:spPr>
          <a:xfrm>
            <a:off x="8548407" y="4966742"/>
            <a:ext cx="22220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37.8 Millones GBP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C0B3D3A-D1A4-8446-90B3-53BA40C8945D}"/>
              </a:ext>
            </a:extLst>
          </p:cNvPr>
          <p:cNvSpPr txBox="1">
            <a:spLocks/>
          </p:cNvSpPr>
          <p:nvPr/>
        </p:nvSpPr>
        <p:spPr>
          <a:xfrm>
            <a:off x="8548407" y="5349174"/>
            <a:ext cx="2881594" cy="71577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s-ES_tradnl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Commerzbank</a:t>
            </a:r>
            <a:r>
              <a:rPr lang="es-ES_tradnl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por fallas relacionadas a lavado de dinero durante el periodo 2012 a 2017.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CA856-6F0F-9E49-8579-70A5CDF2DF2C}"/>
              </a:ext>
            </a:extLst>
          </p:cNvPr>
          <p:cNvSpPr txBox="1"/>
          <p:nvPr/>
        </p:nvSpPr>
        <p:spPr>
          <a:xfrm>
            <a:off x="762000" y="2562283"/>
            <a:ext cx="210346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 Millones MXN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011A013-8FAF-444D-93C6-BB318722074C}"/>
              </a:ext>
            </a:extLst>
          </p:cNvPr>
          <p:cNvSpPr txBox="1">
            <a:spLocks/>
          </p:cNvSpPr>
          <p:nvPr/>
        </p:nvSpPr>
        <p:spPr>
          <a:xfrm>
            <a:off x="762000" y="2944715"/>
            <a:ext cx="2881594" cy="719171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s-ES_tradnl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Impuesta en 2017 a </a:t>
            </a:r>
            <a:r>
              <a:rPr lang="es-ES_tradnl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Intercam</a:t>
            </a:r>
            <a:r>
              <a:rPr lang="es-ES_tradnl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Casa de Bolsa por temas relacionados a Prevención de Lavado de Dinero.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4A56F7-72FA-D440-8E3A-93EC5D87EC4F}"/>
              </a:ext>
            </a:extLst>
          </p:cNvPr>
          <p:cNvSpPr txBox="1"/>
          <p:nvPr/>
        </p:nvSpPr>
        <p:spPr>
          <a:xfrm>
            <a:off x="8548407" y="2599345"/>
            <a:ext cx="218200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959 Millones USD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D436576-C10A-8F42-B030-B78C787C20B5}"/>
              </a:ext>
            </a:extLst>
          </p:cNvPr>
          <p:cNvSpPr txBox="1">
            <a:spLocks/>
          </p:cNvSpPr>
          <p:nvPr/>
        </p:nvSpPr>
        <p:spPr>
          <a:xfrm>
            <a:off x="8548407" y="2981777"/>
            <a:ext cx="2881594" cy="71577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s-ES_tradnl" sz="14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Westpac</a:t>
            </a:r>
            <a:r>
              <a:rPr lang="es-ES_tradnl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por fallas en el reporte de operaciones relacionadas a lavado de dinero.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ABB45E-2528-EC4C-92AD-7D73460E5BFE}"/>
              </a:ext>
            </a:extLst>
          </p:cNvPr>
          <p:cNvSpPr txBox="1"/>
          <p:nvPr/>
        </p:nvSpPr>
        <p:spPr>
          <a:xfrm>
            <a:off x="762000" y="4966742"/>
            <a:ext cx="228139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 Mil Millones USD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F37C751-0105-0647-B996-EC501D262626}"/>
              </a:ext>
            </a:extLst>
          </p:cNvPr>
          <p:cNvSpPr txBox="1">
            <a:spLocks/>
          </p:cNvSpPr>
          <p:nvPr/>
        </p:nvSpPr>
        <p:spPr>
          <a:xfrm>
            <a:off x="762000" y="5349174"/>
            <a:ext cx="2881594" cy="25994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750"/>
              </a:lnSpc>
            </a:pPr>
            <a:r>
              <a:rPr lang="es-ES_tradnl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Wells Fargo, por fraude de cuentas.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C0F454-CBE9-854B-AEAF-D97C1B410EF9}"/>
              </a:ext>
            </a:extLst>
          </p:cNvPr>
          <p:cNvSpPr txBox="1"/>
          <p:nvPr/>
        </p:nvSpPr>
        <p:spPr>
          <a:xfrm>
            <a:off x="8548407" y="4361172"/>
            <a:ext cx="201644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_tradnl" sz="2800" b="1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Reino Unido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2E7A8-DE4A-714D-BC80-807EE19477B2}"/>
              </a:ext>
            </a:extLst>
          </p:cNvPr>
          <p:cNvSpPr txBox="1"/>
          <p:nvPr/>
        </p:nvSpPr>
        <p:spPr>
          <a:xfrm>
            <a:off x="8548407" y="1993775"/>
            <a:ext cx="151124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_tradnl" sz="2800" b="1">
                <a:solidFill>
                  <a:schemeClr val="bg2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Australia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60D304-34F0-7941-9046-105935FD5B84}"/>
              </a:ext>
            </a:extLst>
          </p:cNvPr>
          <p:cNvSpPr txBox="1"/>
          <p:nvPr/>
        </p:nvSpPr>
        <p:spPr>
          <a:xfrm>
            <a:off x="762000" y="4361172"/>
            <a:ext cx="148309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_tradnl" sz="2800" b="1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E.E.U.U.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6BE23B-BA77-3144-8D1D-492D07250D19}"/>
              </a:ext>
            </a:extLst>
          </p:cNvPr>
          <p:cNvSpPr txBox="1"/>
          <p:nvPr/>
        </p:nvSpPr>
        <p:spPr>
          <a:xfrm>
            <a:off x="762000" y="1993775"/>
            <a:ext cx="12689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_tradnl" sz="2800" b="1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México</a:t>
            </a:r>
          </a:p>
        </p:txBody>
      </p:sp>
      <p:pic>
        <p:nvPicPr>
          <p:cNvPr id="1026" name="Picture 2" descr="Intercam Banco | Más de lo que piensas">
            <a:extLst>
              <a:ext uri="{FF2B5EF4-FFF2-40B4-BE49-F238E27FC236}">
                <a16:creationId xmlns:a16="http://schemas.microsoft.com/office/drawing/2014/main" id="{74310D2E-F229-3B48-8365-5A1451CD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12" y="1838757"/>
            <a:ext cx="1287813" cy="107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lls Fargo - Wikipedia, la enciclopedia libre">
            <a:extLst>
              <a:ext uri="{FF2B5EF4-FFF2-40B4-BE49-F238E27FC236}">
                <a16:creationId xmlns:a16="http://schemas.microsoft.com/office/drawing/2014/main" id="{FA8E8779-3A24-9847-9825-573C8EE3B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3" y="4222241"/>
            <a:ext cx="1126933" cy="112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87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86F4B28-2BBB-734E-AA91-247B9DEB512D}"/>
              </a:ext>
            </a:extLst>
          </p:cNvPr>
          <p:cNvSpPr txBox="1"/>
          <p:nvPr/>
        </p:nvSpPr>
        <p:spPr>
          <a:xfrm>
            <a:off x="3974243" y="176095"/>
            <a:ext cx="43220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Pronóstico de Multas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11B39D-B2B8-DB46-91BE-838C491F220C}"/>
              </a:ext>
            </a:extLst>
          </p:cNvPr>
          <p:cNvSpPr txBox="1"/>
          <p:nvPr/>
        </p:nvSpPr>
        <p:spPr>
          <a:xfrm>
            <a:off x="4204978" y="787593"/>
            <a:ext cx="37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Prevención de Lavado de Dinero</a:t>
            </a: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87F84ED4-06A2-9842-9DC2-76D7B306E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66"/>
          <a:stretch/>
        </p:blipFill>
        <p:spPr>
          <a:xfrm>
            <a:off x="133624" y="1590750"/>
            <a:ext cx="7785834" cy="4815005"/>
          </a:xfrm>
          <a:prstGeom prst="rect">
            <a:avLst/>
          </a:prstGeom>
        </p:spPr>
      </p:pic>
      <p:sp>
        <p:nvSpPr>
          <p:cNvPr id="70" name="TextBox 40">
            <a:extLst>
              <a:ext uri="{FF2B5EF4-FFF2-40B4-BE49-F238E27FC236}">
                <a16:creationId xmlns:a16="http://schemas.microsoft.com/office/drawing/2014/main" id="{FE664F36-7CB8-1E44-91CD-CDB2A145DFD6}"/>
              </a:ext>
            </a:extLst>
          </p:cNvPr>
          <p:cNvSpPr txBox="1"/>
          <p:nvPr/>
        </p:nvSpPr>
        <p:spPr>
          <a:xfrm>
            <a:off x="8934121" y="3347978"/>
            <a:ext cx="251863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 – 92 Millones MXN</a:t>
            </a:r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8F53E753-4CE3-B14A-A1B4-32EFE33D2EA8}"/>
              </a:ext>
            </a:extLst>
          </p:cNvPr>
          <p:cNvSpPr txBox="1"/>
          <p:nvPr/>
        </p:nvSpPr>
        <p:spPr>
          <a:xfrm>
            <a:off x="8934121" y="3813587"/>
            <a:ext cx="263565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 – 127 Millones MXN</a:t>
            </a:r>
          </a:p>
        </p:txBody>
      </p:sp>
      <p:pic>
        <p:nvPicPr>
          <p:cNvPr id="74" name="Gráfico 73" descr="Money con relleno sólido">
            <a:extLst>
              <a:ext uri="{FF2B5EF4-FFF2-40B4-BE49-F238E27FC236}">
                <a16:creationId xmlns:a16="http://schemas.microsoft.com/office/drawing/2014/main" id="{7A913D86-297C-B84A-80C9-5D1D9A4EE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4048" y="3363367"/>
            <a:ext cx="338554" cy="338554"/>
          </a:xfrm>
          <a:prstGeom prst="rect">
            <a:avLst/>
          </a:prstGeom>
        </p:spPr>
      </p:pic>
      <p:pic>
        <p:nvPicPr>
          <p:cNvPr id="77" name="Gráfico 76" descr="Money con relleno sólido">
            <a:extLst>
              <a:ext uri="{FF2B5EF4-FFF2-40B4-BE49-F238E27FC236}">
                <a16:creationId xmlns:a16="http://schemas.microsoft.com/office/drawing/2014/main" id="{DFDD50E3-04A3-C147-990D-E3EE3F092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4048" y="3828976"/>
            <a:ext cx="338554" cy="33855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64336C5-B23C-9B4A-8A5F-C25E3EB5CECB}"/>
              </a:ext>
            </a:extLst>
          </p:cNvPr>
          <p:cNvSpPr txBox="1">
            <a:spLocks/>
          </p:cNvSpPr>
          <p:nvPr/>
        </p:nvSpPr>
        <p:spPr>
          <a:xfrm>
            <a:off x="346348" y="6339650"/>
            <a:ext cx="3680193" cy="20005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_tradnl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Pronóstico realizado con SARIMAX</a:t>
            </a:r>
          </a:p>
        </p:txBody>
      </p:sp>
    </p:spTree>
    <p:extLst>
      <p:ext uri="{BB962C8B-B14F-4D97-AF65-F5344CB8AC3E}">
        <p14:creationId xmlns:p14="http://schemas.microsoft.com/office/powerpoint/2010/main" val="126930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86F4B28-2BBB-734E-AA91-247B9DEB512D}"/>
              </a:ext>
            </a:extLst>
          </p:cNvPr>
          <p:cNvSpPr txBox="1"/>
          <p:nvPr/>
        </p:nvSpPr>
        <p:spPr>
          <a:xfrm>
            <a:off x="3575004" y="176095"/>
            <a:ext cx="5120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Monto Promedio de las Multas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11B39D-B2B8-DB46-91BE-838C491F220C}"/>
              </a:ext>
            </a:extLst>
          </p:cNvPr>
          <p:cNvSpPr txBox="1"/>
          <p:nvPr/>
        </p:nvSpPr>
        <p:spPr>
          <a:xfrm>
            <a:off x="4204977" y="787593"/>
            <a:ext cx="37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Prevención de Lavado de Dinero</a:t>
            </a:r>
          </a:p>
        </p:txBody>
      </p:sp>
      <p:sp>
        <p:nvSpPr>
          <p:cNvPr id="70" name="TextBox 40">
            <a:extLst>
              <a:ext uri="{FF2B5EF4-FFF2-40B4-BE49-F238E27FC236}">
                <a16:creationId xmlns:a16="http://schemas.microsoft.com/office/drawing/2014/main" id="{FE664F36-7CB8-1E44-91CD-CDB2A145DFD6}"/>
              </a:ext>
            </a:extLst>
          </p:cNvPr>
          <p:cNvSpPr txBox="1"/>
          <p:nvPr/>
        </p:nvSpPr>
        <p:spPr>
          <a:xfrm>
            <a:off x="8934121" y="3347978"/>
            <a:ext cx="230704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 – 281 Mil MXN</a:t>
            </a:r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8F53E753-4CE3-B14A-A1B4-32EFE33D2EA8}"/>
              </a:ext>
            </a:extLst>
          </p:cNvPr>
          <p:cNvSpPr txBox="1"/>
          <p:nvPr/>
        </p:nvSpPr>
        <p:spPr>
          <a:xfrm>
            <a:off x="8934121" y="3813587"/>
            <a:ext cx="212590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s-ES_tradnl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 – 345 Mil MXN</a:t>
            </a:r>
          </a:p>
        </p:txBody>
      </p:sp>
      <p:pic>
        <p:nvPicPr>
          <p:cNvPr id="74" name="Gráfico 73" descr="Money con relleno sólido">
            <a:extLst>
              <a:ext uri="{FF2B5EF4-FFF2-40B4-BE49-F238E27FC236}">
                <a16:creationId xmlns:a16="http://schemas.microsoft.com/office/drawing/2014/main" id="{7A913D86-297C-B84A-80C9-5D1D9A4EE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048" y="3363367"/>
            <a:ext cx="338554" cy="338554"/>
          </a:xfrm>
          <a:prstGeom prst="rect">
            <a:avLst/>
          </a:prstGeom>
        </p:spPr>
      </p:pic>
      <p:pic>
        <p:nvPicPr>
          <p:cNvPr id="77" name="Gráfico 76" descr="Money con relleno sólido">
            <a:extLst>
              <a:ext uri="{FF2B5EF4-FFF2-40B4-BE49-F238E27FC236}">
                <a16:creationId xmlns:a16="http://schemas.microsoft.com/office/drawing/2014/main" id="{DFDD50E3-04A3-C147-990D-E3EE3F092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048" y="3828976"/>
            <a:ext cx="338554" cy="3385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955C23-5CFF-D446-955F-5E4C46E77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3327" r="-343"/>
          <a:stretch/>
        </p:blipFill>
        <p:spPr>
          <a:xfrm>
            <a:off x="0" y="1438687"/>
            <a:ext cx="7987039" cy="49022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04F5FA1-FFCF-1E4C-8281-B96F519282D8}"/>
              </a:ext>
            </a:extLst>
          </p:cNvPr>
          <p:cNvSpPr txBox="1">
            <a:spLocks/>
          </p:cNvSpPr>
          <p:nvPr/>
        </p:nvSpPr>
        <p:spPr>
          <a:xfrm>
            <a:off x="346348" y="6339650"/>
            <a:ext cx="3680193" cy="20005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_tradnl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Pronóstico realizado con SARIMAX</a:t>
            </a:r>
          </a:p>
        </p:txBody>
      </p:sp>
    </p:spTree>
    <p:extLst>
      <p:ext uri="{BB962C8B-B14F-4D97-AF65-F5344CB8AC3E}">
        <p14:creationId xmlns:p14="http://schemas.microsoft.com/office/powerpoint/2010/main" val="25138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86F4B28-2BBB-734E-AA91-247B9DEB512D}"/>
              </a:ext>
            </a:extLst>
          </p:cNvPr>
          <p:cNvSpPr txBox="1"/>
          <p:nvPr/>
        </p:nvSpPr>
        <p:spPr>
          <a:xfrm>
            <a:off x="3974243" y="176095"/>
            <a:ext cx="43220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Pronóstico</a:t>
            </a:r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de </a:t>
            </a:r>
            <a:r>
              <a:rPr lang="en-US" sz="3000" b="1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Multas</a:t>
            </a:r>
            <a:endParaRPr lang="en-US" sz="3000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11B39D-B2B8-DB46-91BE-838C491F220C}"/>
              </a:ext>
            </a:extLst>
          </p:cNvPr>
          <p:cNvSpPr txBox="1"/>
          <p:nvPr/>
        </p:nvSpPr>
        <p:spPr>
          <a:xfrm>
            <a:off x="2594088" y="787593"/>
            <a:ext cx="700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No </a:t>
            </a:r>
            <a:r>
              <a:rPr lang="en-US" spc="150" dirty="0" err="1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relacionadas</a:t>
            </a:r>
            <a:r>
              <a:rPr lang="en-US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 a </a:t>
            </a:r>
            <a:r>
              <a:rPr lang="en-US" spc="150" dirty="0" err="1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Prevención</a:t>
            </a:r>
            <a:r>
              <a:rPr lang="en-US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 de </a:t>
            </a:r>
            <a:r>
              <a:rPr lang="en-US" spc="150" dirty="0" err="1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Lavado</a:t>
            </a:r>
            <a:r>
              <a:rPr lang="en-US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 de Dinero</a:t>
            </a:r>
          </a:p>
        </p:txBody>
      </p:sp>
      <p:sp>
        <p:nvSpPr>
          <p:cNvPr id="70" name="TextBox 40">
            <a:extLst>
              <a:ext uri="{FF2B5EF4-FFF2-40B4-BE49-F238E27FC236}">
                <a16:creationId xmlns:a16="http://schemas.microsoft.com/office/drawing/2014/main" id="{FE664F36-7CB8-1E44-91CD-CDB2A145DFD6}"/>
              </a:ext>
            </a:extLst>
          </p:cNvPr>
          <p:cNvSpPr txBox="1"/>
          <p:nvPr/>
        </p:nvSpPr>
        <p:spPr>
          <a:xfrm>
            <a:off x="8934121" y="3347978"/>
            <a:ext cx="251863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 – 20 </a:t>
            </a:r>
            <a:r>
              <a:rPr lang="en-US" b="1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Millones</a:t>
            </a:r>
            <a:r>
              <a:rPr lang="en-US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MXN</a:t>
            </a:r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8F53E753-4CE3-B14A-A1B4-32EFE33D2EA8}"/>
              </a:ext>
            </a:extLst>
          </p:cNvPr>
          <p:cNvSpPr txBox="1"/>
          <p:nvPr/>
        </p:nvSpPr>
        <p:spPr>
          <a:xfrm>
            <a:off x="8934121" y="3813587"/>
            <a:ext cx="251863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 – 12 </a:t>
            </a:r>
            <a:r>
              <a:rPr lang="en-US" b="1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Millones</a:t>
            </a:r>
            <a:r>
              <a:rPr lang="en-US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MXN</a:t>
            </a:r>
          </a:p>
        </p:txBody>
      </p:sp>
      <p:pic>
        <p:nvPicPr>
          <p:cNvPr id="74" name="Gráfico 73" descr="Money con relleno sólido">
            <a:extLst>
              <a:ext uri="{FF2B5EF4-FFF2-40B4-BE49-F238E27FC236}">
                <a16:creationId xmlns:a16="http://schemas.microsoft.com/office/drawing/2014/main" id="{7A913D86-297C-B84A-80C9-5D1D9A4EE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048" y="3363367"/>
            <a:ext cx="338554" cy="338554"/>
          </a:xfrm>
          <a:prstGeom prst="rect">
            <a:avLst/>
          </a:prstGeom>
        </p:spPr>
      </p:pic>
      <p:pic>
        <p:nvPicPr>
          <p:cNvPr id="77" name="Gráfico 76" descr="Money con relleno sólido">
            <a:extLst>
              <a:ext uri="{FF2B5EF4-FFF2-40B4-BE49-F238E27FC236}">
                <a16:creationId xmlns:a16="http://schemas.microsoft.com/office/drawing/2014/main" id="{DFDD50E3-04A3-C147-990D-E3EE3F092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048" y="3828976"/>
            <a:ext cx="338554" cy="3385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730F5E3-3A3B-1845-BB57-BAC924590D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52"/>
          <a:stretch/>
        </p:blipFill>
        <p:spPr>
          <a:xfrm>
            <a:off x="80878" y="1309807"/>
            <a:ext cx="7838580" cy="481500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4ABCB73-AF79-0142-83B1-758F67F0C204}"/>
              </a:ext>
            </a:extLst>
          </p:cNvPr>
          <p:cNvSpPr txBox="1">
            <a:spLocks/>
          </p:cNvSpPr>
          <p:nvPr/>
        </p:nvSpPr>
        <p:spPr>
          <a:xfrm>
            <a:off x="346348" y="6339650"/>
            <a:ext cx="3680193" cy="20005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_tradnl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Pronóstico realizado con SARIMAX</a:t>
            </a:r>
          </a:p>
        </p:txBody>
      </p:sp>
    </p:spTree>
    <p:extLst>
      <p:ext uri="{BB962C8B-B14F-4D97-AF65-F5344CB8AC3E}">
        <p14:creationId xmlns:p14="http://schemas.microsoft.com/office/powerpoint/2010/main" val="124457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86F4B28-2BBB-734E-AA91-247B9DEB512D}"/>
              </a:ext>
            </a:extLst>
          </p:cNvPr>
          <p:cNvSpPr txBox="1"/>
          <p:nvPr/>
        </p:nvSpPr>
        <p:spPr>
          <a:xfrm>
            <a:off x="3575004" y="176095"/>
            <a:ext cx="5120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Monto </a:t>
            </a:r>
            <a:r>
              <a:rPr lang="en-US" sz="3000" b="1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Promedio</a:t>
            </a:r>
            <a:r>
              <a:rPr lang="en-US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de las </a:t>
            </a:r>
            <a:r>
              <a:rPr lang="en-US" sz="3000" b="1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Multas</a:t>
            </a:r>
            <a:endParaRPr lang="en-US" sz="3000" b="1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11B39D-B2B8-DB46-91BE-838C491F220C}"/>
              </a:ext>
            </a:extLst>
          </p:cNvPr>
          <p:cNvSpPr txBox="1"/>
          <p:nvPr/>
        </p:nvSpPr>
        <p:spPr>
          <a:xfrm>
            <a:off x="2594085" y="787593"/>
            <a:ext cx="700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No </a:t>
            </a:r>
            <a:r>
              <a:rPr lang="en-US" spc="150" dirty="0" err="1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relacionadas</a:t>
            </a:r>
            <a:r>
              <a:rPr lang="en-US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 a </a:t>
            </a:r>
            <a:r>
              <a:rPr lang="en-US" spc="150" dirty="0" err="1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Prevención</a:t>
            </a:r>
            <a:r>
              <a:rPr lang="en-US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 de </a:t>
            </a:r>
            <a:r>
              <a:rPr lang="en-US" spc="150" dirty="0" err="1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Lavado</a:t>
            </a:r>
            <a:r>
              <a:rPr lang="en-US" spc="15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 de Dinero</a:t>
            </a:r>
          </a:p>
        </p:txBody>
      </p:sp>
      <p:sp>
        <p:nvSpPr>
          <p:cNvPr id="70" name="TextBox 40">
            <a:extLst>
              <a:ext uri="{FF2B5EF4-FFF2-40B4-BE49-F238E27FC236}">
                <a16:creationId xmlns:a16="http://schemas.microsoft.com/office/drawing/2014/main" id="{FE664F36-7CB8-1E44-91CD-CDB2A145DFD6}"/>
              </a:ext>
            </a:extLst>
          </p:cNvPr>
          <p:cNvSpPr txBox="1"/>
          <p:nvPr/>
        </p:nvSpPr>
        <p:spPr>
          <a:xfrm>
            <a:off x="8934121" y="3347978"/>
            <a:ext cx="212590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2021 – 193 Mil MXN</a:t>
            </a:r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8F53E753-4CE3-B14A-A1B4-32EFE33D2EA8}"/>
              </a:ext>
            </a:extLst>
          </p:cNvPr>
          <p:cNvSpPr txBox="1"/>
          <p:nvPr/>
        </p:nvSpPr>
        <p:spPr>
          <a:xfrm>
            <a:off x="8934121" y="3813587"/>
            <a:ext cx="234391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2022 – 178 Mil MXN</a:t>
            </a:r>
          </a:p>
        </p:txBody>
      </p:sp>
      <p:pic>
        <p:nvPicPr>
          <p:cNvPr id="74" name="Gráfico 73" descr="Money con relleno sólido">
            <a:extLst>
              <a:ext uri="{FF2B5EF4-FFF2-40B4-BE49-F238E27FC236}">
                <a16:creationId xmlns:a16="http://schemas.microsoft.com/office/drawing/2014/main" id="{7A913D86-297C-B84A-80C9-5D1D9A4EE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048" y="3363367"/>
            <a:ext cx="338554" cy="338554"/>
          </a:xfrm>
          <a:prstGeom prst="rect">
            <a:avLst/>
          </a:prstGeom>
        </p:spPr>
      </p:pic>
      <p:pic>
        <p:nvPicPr>
          <p:cNvPr id="77" name="Gráfico 76" descr="Money con relleno sólido">
            <a:extLst>
              <a:ext uri="{FF2B5EF4-FFF2-40B4-BE49-F238E27FC236}">
                <a16:creationId xmlns:a16="http://schemas.microsoft.com/office/drawing/2014/main" id="{DFDD50E3-04A3-C147-990D-E3EE3F092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048" y="3828976"/>
            <a:ext cx="338554" cy="3385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F3B98B6-8EFE-6B4E-9FA1-721574B057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60" r="160"/>
          <a:stretch/>
        </p:blipFill>
        <p:spPr>
          <a:xfrm>
            <a:off x="0" y="1320726"/>
            <a:ext cx="8051799" cy="50165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37F318C-B3CD-314E-AA83-E28FE8B21788}"/>
              </a:ext>
            </a:extLst>
          </p:cNvPr>
          <p:cNvSpPr txBox="1">
            <a:spLocks/>
          </p:cNvSpPr>
          <p:nvPr/>
        </p:nvSpPr>
        <p:spPr>
          <a:xfrm>
            <a:off x="346348" y="6339650"/>
            <a:ext cx="3680193" cy="200055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_tradnl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Pronóstico realizado con SARIMAX</a:t>
            </a:r>
          </a:p>
        </p:txBody>
      </p:sp>
    </p:spTree>
    <p:extLst>
      <p:ext uri="{BB962C8B-B14F-4D97-AF65-F5344CB8AC3E}">
        <p14:creationId xmlns:p14="http://schemas.microsoft.com/office/powerpoint/2010/main" val="273840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6420">
            <a:extLst>
              <a:ext uri="{FF2B5EF4-FFF2-40B4-BE49-F238E27FC236}">
                <a16:creationId xmlns:a16="http://schemas.microsoft.com/office/drawing/2014/main" id="{23B156E6-6EE9-8E4F-9B3C-70C0A5C3357D}"/>
              </a:ext>
            </a:extLst>
          </p:cNvPr>
          <p:cNvGrpSpPr/>
          <p:nvPr/>
        </p:nvGrpSpPr>
        <p:grpSpPr>
          <a:xfrm>
            <a:off x="8562173" y="1896928"/>
            <a:ext cx="2685005" cy="2657090"/>
            <a:chOff x="0" y="0"/>
            <a:chExt cx="3477908" cy="3441750"/>
          </a:xfrm>
        </p:grpSpPr>
        <p:sp>
          <p:nvSpPr>
            <p:cNvPr id="20" name="Shape 36403">
              <a:extLst>
                <a:ext uri="{FF2B5EF4-FFF2-40B4-BE49-F238E27FC236}">
                  <a16:creationId xmlns:a16="http://schemas.microsoft.com/office/drawing/2014/main" id="{A7885F28-47B0-9347-9EAD-270A5E50B926}"/>
                </a:ext>
              </a:extLst>
            </p:cNvPr>
            <p:cNvSpPr/>
            <p:nvPr/>
          </p:nvSpPr>
          <p:spPr>
            <a:xfrm>
              <a:off x="1085101" y="1815348"/>
              <a:ext cx="254001" cy="2540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lang="es-ES_tradnl" sz="2532">
                <a:latin typeface="Lato Light" panose="020F0502020204030203" pitchFamily="34" charset="0"/>
              </a:endParaRPr>
            </a:p>
          </p:txBody>
        </p:sp>
        <p:sp>
          <p:nvSpPr>
            <p:cNvPr id="21" name="Shape 36404">
              <a:extLst>
                <a:ext uri="{FF2B5EF4-FFF2-40B4-BE49-F238E27FC236}">
                  <a16:creationId xmlns:a16="http://schemas.microsoft.com/office/drawing/2014/main" id="{4A1584DF-0197-404D-B41A-FD94D7D5EB24}"/>
                </a:ext>
              </a:extLst>
            </p:cNvPr>
            <p:cNvSpPr/>
            <p:nvPr/>
          </p:nvSpPr>
          <p:spPr>
            <a:xfrm>
              <a:off x="3223907" y="1397049"/>
              <a:ext cx="254001" cy="25400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lang="es-ES_tradnl" sz="2532">
                <a:latin typeface="Lato Light" panose="020F0502020204030203" pitchFamily="34" charset="0"/>
              </a:endParaRPr>
            </a:p>
          </p:txBody>
        </p:sp>
        <p:sp>
          <p:nvSpPr>
            <p:cNvPr id="22" name="Shape 36405">
              <a:extLst>
                <a:ext uri="{FF2B5EF4-FFF2-40B4-BE49-F238E27FC236}">
                  <a16:creationId xmlns:a16="http://schemas.microsoft.com/office/drawing/2014/main" id="{6CED078F-AC74-4C48-AC4F-D508349B13AB}"/>
                </a:ext>
              </a:extLst>
            </p:cNvPr>
            <p:cNvSpPr/>
            <p:nvPr/>
          </p:nvSpPr>
          <p:spPr>
            <a:xfrm>
              <a:off x="2969907" y="1942348"/>
              <a:ext cx="508001" cy="50800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lang="es-ES_tradnl" sz="2532">
                <a:latin typeface="Lato Light" panose="020F0502020204030203" pitchFamily="34" charset="0"/>
              </a:endParaRPr>
            </a:p>
          </p:txBody>
        </p:sp>
        <p:sp>
          <p:nvSpPr>
            <p:cNvPr id="23" name="Shape 36406">
              <a:extLst>
                <a:ext uri="{FF2B5EF4-FFF2-40B4-BE49-F238E27FC236}">
                  <a16:creationId xmlns:a16="http://schemas.microsoft.com/office/drawing/2014/main" id="{7A68E615-6DA0-DD4D-92E9-A0EE87D9548F}"/>
                </a:ext>
              </a:extLst>
            </p:cNvPr>
            <p:cNvSpPr/>
            <p:nvPr/>
          </p:nvSpPr>
          <p:spPr>
            <a:xfrm>
              <a:off x="254000" y="660449"/>
              <a:ext cx="508000" cy="50800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lang="es-ES_tradnl" sz="2532">
                <a:latin typeface="Lato Light" panose="020F0502020204030203" pitchFamily="34" charset="0"/>
              </a:endParaRPr>
            </a:p>
          </p:txBody>
        </p:sp>
        <p:sp>
          <p:nvSpPr>
            <p:cNvPr id="24" name="Shape 36407">
              <a:extLst>
                <a:ext uri="{FF2B5EF4-FFF2-40B4-BE49-F238E27FC236}">
                  <a16:creationId xmlns:a16="http://schemas.microsoft.com/office/drawing/2014/main" id="{A15060D9-6D81-AE41-9241-BC0401FB98ED}"/>
                </a:ext>
              </a:extLst>
            </p:cNvPr>
            <p:cNvSpPr/>
            <p:nvPr/>
          </p:nvSpPr>
          <p:spPr>
            <a:xfrm>
              <a:off x="1916203" y="0"/>
              <a:ext cx="254001" cy="254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lang="es-ES_tradnl" sz="2532">
                <a:latin typeface="Lato Light" panose="020F0502020204030203" pitchFamily="34" charset="0"/>
              </a:endParaRPr>
            </a:p>
          </p:txBody>
        </p:sp>
        <p:sp>
          <p:nvSpPr>
            <p:cNvPr id="35" name="Shape 36408">
              <a:extLst>
                <a:ext uri="{FF2B5EF4-FFF2-40B4-BE49-F238E27FC236}">
                  <a16:creationId xmlns:a16="http://schemas.microsoft.com/office/drawing/2014/main" id="{7E84B5FD-DAC7-7048-9149-A7992C307577}"/>
                </a:ext>
              </a:extLst>
            </p:cNvPr>
            <p:cNvSpPr/>
            <p:nvPr/>
          </p:nvSpPr>
          <p:spPr>
            <a:xfrm>
              <a:off x="0" y="1561348"/>
              <a:ext cx="762001" cy="7620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lang="es-ES_tradnl" sz="2532">
                <a:latin typeface="Lato Light" panose="020F0502020204030203" pitchFamily="34" charset="0"/>
              </a:endParaRPr>
            </a:p>
          </p:txBody>
        </p:sp>
        <p:sp>
          <p:nvSpPr>
            <p:cNvPr id="33" name="Shape 36411">
              <a:extLst>
                <a:ext uri="{FF2B5EF4-FFF2-40B4-BE49-F238E27FC236}">
                  <a16:creationId xmlns:a16="http://schemas.microsoft.com/office/drawing/2014/main" id="{D42D2ABE-AD6C-824F-AE08-275851182F69}"/>
                </a:ext>
              </a:extLst>
            </p:cNvPr>
            <p:cNvSpPr/>
            <p:nvPr/>
          </p:nvSpPr>
          <p:spPr>
            <a:xfrm>
              <a:off x="1408203" y="2171749"/>
              <a:ext cx="1270001" cy="1270001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lang="es-ES_tradnl" sz="2532">
                <a:latin typeface="Lato Light" panose="020F0502020204030203" pitchFamily="34" charset="0"/>
              </a:endParaRPr>
            </a:p>
          </p:txBody>
        </p:sp>
        <p:sp>
          <p:nvSpPr>
            <p:cNvPr id="31" name="Shape 36414">
              <a:extLst>
                <a:ext uri="{FF2B5EF4-FFF2-40B4-BE49-F238E27FC236}">
                  <a16:creationId xmlns:a16="http://schemas.microsoft.com/office/drawing/2014/main" id="{EC5383F1-3FBF-9D46-933A-6545FCA4E803}"/>
                </a:ext>
              </a:extLst>
            </p:cNvPr>
            <p:cNvSpPr/>
            <p:nvPr/>
          </p:nvSpPr>
          <p:spPr>
            <a:xfrm>
              <a:off x="1827303" y="704874"/>
              <a:ext cx="1016001" cy="1016001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lang="es-ES_tradnl" sz="2532">
                <a:latin typeface="Lato Light" panose="020F0502020204030203" pitchFamily="34" charset="0"/>
              </a:endParaRPr>
            </a:p>
          </p:txBody>
        </p:sp>
        <p:sp>
          <p:nvSpPr>
            <p:cNvPr id="29" name="Shape 36417">
              <a:extLst>
                <a:ext uri="{FF2B5EF4-FFF2-40B4-BE49-F238E27FC236}">
                  <a16:creationId xmlns:a16="http://schemas.microsoft.com/office/drawing/2014/main" id="{58BBDDF4-A40C-CF4E-BA5B-2F50F4AE565F}"/>
                </a:ext>
              </a:extLst>
            </p:cNvPr>
            <p:cNvSpPr/>
            <p:nvPr/>
          </p:nvSpPr>
          <p:spPr>
            <a:xfrm>
              <a:off x="1085101" y="406449"/>
              <a:ext cx="508001" cy="508001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lang="es-ES_tradnl" sz="2532">
                <a:latin typeface="Lato Light" panose="020F0502020204030203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A9C8CDA-E1CC-D54D-A73F-26E12EC7910F}"/>
              </a:ext>
            </a:extLst>
          </p:cNvPr>
          <p:cNvSpPr txBox="1"/>
          <p:nvPr/>
        </p:nvSpPr>
        <p:spPr>
          <a:xfrm>
            <a:off x="4884781" y="306186"/>
            <a:ext cx="24224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Conclusión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8AEF7E-A5A6-5148-9AA1-A2117E0D85F2}"/>
              </a:ext>
            </a:extLst>
          </p:cNvPr>
          <p:cNvSpPr txBox="1"/>
          <p:nvPr/>
        </p:nvSpPr>
        <p:spPr>
          <a:xfrm>
            <a:off x="1129429" y="1887548"/>
            <a:ext cx="568613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s-ES_tradnl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Mejorar el ambiente de control que se tiene actualmente.</a:t>
            </a:r>
          </a:p>
        </p:txBody>
      </p:sp>
      <p:sp>
        <p:nvSpPr>
          <p:cNvPr id="60" name="Freeform 973">
            <a:extLst>
              <a:ext uri="{FF2B5EF4-FFF2-40B4-BE49-F238E27FC236}">
                <a16:creationId xmlns:a16="http://schemas.microsoft.com/office/drawing/2014/main" id="{3ECDFE39-98BE-3F45-BD6F-3A9177207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9902" y="3225473"/>
            <a:ext cx="258763" cy="258763"/>
          </a:xfrm>
          <a:custGeom>
            <a:avLst/>
            <a:gdLst>
              <a:gd name="T0" fmla="*/ 28662 w 285391"/>
              <a:gd name="T1" fmla="*/ 874924 h 285388"/>
              <a:gd name="T2" fmla="*/ 496791 w 285391"/>
              <a:gd name="T3" fmla="*/ 918214 h 285388"/>
              <a:gd name="T4" fmla="*/ 472901 w 285391"/>
              <a:gd name="T5" fmla="*/ 850873 h 285388"/>
              <a:gd name="T6" fmla="*/ 128974 w 285391"/>
              <a:gd name="T7" fmla="*/ 754672 h 285388"/>
              <a:gd name="T8" fmla="*/ 105091 w 285391"/>
              <a:gd name="T9" fmla="*/ 822013 h 285388"/>
              <a:gd name="T10" fmla="*/ 420358 w 285391"/>
              <a:gd name="T11" fmla="*/ 779923 h 285388"/>
              <a:gd name="T12" fmla="*/ 128974 w 285391"/>
              <a:gd name="T13" fmla="*/ 754672 h 285388"/>
              <a:gd name="T14" fmla="*/ 541563 w 285391"/>
              <a:gd name="T15" fmla="*/ 732972 h 285388"/>
              <a:gd name="T16" fmla="*/ 610300 w 285391"/>
              <a:gd name="T17" fmla="*/ 821149 h 285388"/>
              <a:gd name="T18" fmla="*/ 589801 w 285391"/>
              <a:gd name="T19" fmla="*/ 821149 h 285388"/>
              <a:gd name="T20" fmla="*/ 521067 w 285391"/>
              <a:gd name="T21" fmla="*/ 732972 h 285388"/>
              <a:gd name="T22" fmla="*/ 396472 w 285391"/>
              <a:gd name="T23" fmla="*/ 727014 h 285388"/>
              <a:gd name="T24" fmla="*/ 449017 w 285391"/>
              <a:gd name="T25" fmla="*/ 822013 h 285388"/>
              <a:gd name="T26" fmla="*/ 525446 w 285391"/>
              <a:gd name="T27" fmla="*/ 874924 h 285388"/>
              <a:gd name="T28" fmla="*/ 932675 w 285391"/>
              <a:gd name="T29" fmla="*/ 918214 h 285388"/>
              <a:gd name="T30" fmla="*/ 932675 w 285391"/>
              <a:gd name="T31" fmla="*/ 947074 h 285388"/>
              <a:gd name="T32" fmla="*/ 0 w 285391"/>
              <a:gd name="T33" fmla="*/ 933847 h 285388"/>
              <a:gd name="T34" fmla="*/ 52545 w 285391"/>
              <a:gd name="T35" fmla="*/ 822013 h 285388"/>
              <a:gd name="T36" fmla="*/ 76425 w 285391"/>
              <a:gd name="T37" fmla="*/ 779923 h 285388"/>
              <a:gd name="T38" fmla="*/ 555586 w 285391"/>
              <a:gd name="T39" fmla="*/ 663795 h 285388"/>
              <a:gd name="T40" fmla="*/ 657285 w 285391"/>
              <a:gd name="T41" fmla="*/ 678969 h 285388"/>
              <a:gd name="T42" fmla="*/ 555586 w 285391"/>
              <a:gd name="T43" fmla="*/ 694140 h 285388"/>
              <a:gd name="T44" fmla="*/ 555586 w 285391"/>
              <a:gd name="T45" fmla="*/ 663795 h 285388"/>
              <a:gd name="T46" fmla="*/ 610300 w 285391"/>
              <a:gd name="T47" fmla="*/ 538118 h 285388"/>
              <a:gd name="T48" fmla="*/ 541563 w 285391"/>
              <a:gd name="T49" fmla="*/ 626157 h 285388"/>
              <a:gd name="T50" fmla="*/ 521067 w 285391"/>
              <a:gd name="T51" fmla="*/ 626157 h 285388"/>
              <a:gd name="T52" fmla="*/ 589801 w 285391"/>
              <a:gd name="T53" fmla="*/ 538118 h 285388"/>
              <a:gd name="T54" fmla="*/ 86586 w 285391"/>
              <a:gd name="T55" fmla="*/ 513470 h 285388"/>
              <a:gd name="T56" fmla="*/ 91364 w 285391"/>
              <a:gd name="T57" fmla="*/ 575850 h 285388"/>
              <a:gd name="T58" fmla="*/ 439823 w 285391"/>
              <a:gd name="T59" fmla="*/ 571051 h 285388"/>
              <a:gd name="T60" fmla="*/ 435050 w 285391"/>
              <a:gd name="T61" fmla="*/ 508668 h 285388"/>
              <a:gd name="T62" fmla="*/ 487557 w 285391"/>
              <a:gd name="T63" fmla="*/ 259132 h 285388"/>
              <a:gd name="T64" fmla="*/ 894498 w 285391"/>
              <a:gd name="T65" fmla="*/ 345509 h 285388"/>
              <a:gd name="T66" fmla="*/ 917172 w 285391"/>
              <a:gd name="T67" fmla="*/ 283126 h 285388"/>
              <a:gd name="T68" fmla="*/ 487557 w 285391"/>
              <a:gd name="T69" fmla="*/ 259132 h 285388"/>
              <a:gd name="T70" fmla="*/ 392089 w 285391"/>
              <a:gd name="T71" fmla="*/ 393497 h 285388"/>
              <a:gd name="T72" fmla="*/ 458914 w 285391"/>
              <a:gd name="T73" fmla="*/ 211144 h 285388"/>
              <a:gd name="T74" fmla="*/ 162962 w 285391"/>
              <a:gd name="T75" fmla="*/ 123562 h 285388"/>
              <a:gd name="T76" fmla="*/ 363443 w 285391"/>
              <a:gd name="T77" fmla="*/ 479873 h 285388"/>
              <a:gd name="T78" fmla="*/ 239335 w 285391"/>
              <a:gd name="T79" fmla="*/ 123562 h 285388"/>
              <a:gd name="T80" fmla="*/ 225018 w 285391"/>
              <a:gd name="T81" fmla="*/ 431885 h 285388"/>
              <a:gd name="T82" fmla="*/ 210692 w 285391"/>
              <a:gd name="T83" fmla="*/ 123562 h 285388"/>
              <a:gd name="T84" fmla="*/ 91364 w 285391"/>
              <a:gd name="T85" fmla="*/ 28791 h 285388"/>
              <a:gd name="T86" fmla="*/ 86586 w 285391"/>
              <a:gd name="T87" fmla="*/ 89976 h 285388"/>
              <a:gd name="T88" fmla="*/ 435050 w 285391"/>
              <a:gd name="T89" fmla="*/ 94769 h 285388"/>
              <a:gd name="T90" fmla="*/ 439823 w 285391"/>
              <a:gd name="T91" fmla="*/ 33593 h 285388"/>
              <a:gd name="T92" fmla="*/ 91364 w 285391"/>
              <a:gd name="T93" fmla="*/ 28791 h 285388"/>
              <a:gd name="T94" fmla="*/ 435050 w 285391"/>
              <a:gd name="T95" fmla="*/ 0 h 285388"/>
              <a:gd name="T96" fmla="*/ 468462 w 285391"/>
              <a:gd name="T97" fmla="*/ 89976 h 285388"/>
              <a:gd name="T98" fmla="*/ 392089 w 285391"/>
              <a:gd name="T99" fmla="*/ 123562 h 285388"/>
              <a:gd name="T100" fmla="*/ 473237 w 285391"/>
              <a:gd name="T101" fmla="*/ 182353 h 285388"/>
              <a:gd name="T102" fmla="*/ 487557 w 285391"/>
              <a:gd name="T103" fmla="*/ 230337 h 285388"/>
              <a:gd name="T104" fmla="*/ 947005 w 285391"/>
              <a:gd name="T105" fmla="*/ 283126 h 285388"/>
              <a:gd name="T106" fmla="*/ 894498 w 285391"/>
              <a:gd name="T107" fmla="*/ 374304 h 285388"/>
              <a:gd name="T108" fmla="*/ 487557 w 285391"/>
              <a:gd name="T109" fmla="*/ 407895 h 285388"/>
              <a:gd name="T110" fmla="*/ 392089 w 285391"/>
              <a:gd name="T111" fmla="*/ 422288 h 285388"/>
              <a:gd name="T112" fmla="*/ 435050 w 285391"/>
              <a:gd name="T113" fmla="*/ 479873 h 285388"/>
              <a:gd name="T114" fmla="*/ 468462 w 285391"/>
              <a:gd name="T115" fmla="*/ 571051 h 285388"/>
              <a:gd name="T116" fmla="*/ 91364 w 285391"/>
              <a:gd name="T117" fmla="*/ 604641 h 285388"/>
              <a:gd name="T118" fmla="*/ 57943 w 285391"/>
              <a:gd name="T119" fmla="*/ 513470 h 285388"/>
              <a:gd name="T120" fmla="*/ 134316 w 285391"/>
              <a:gd name="T121" fmla="*/ 479873 h 285388"/>
              <a:gd name="T122" fmla="*/ 91364 w 285391"/>
              <a:gd name="T123" fmla="*/ 123562 h 285388"/>
              <a:gd name="T124" fmla="*/ 57943 w 285391"/>
              <a:gd name="T125" fmla="*/ 33593 h 2853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5391" h="285388">
                <a:moveTo>
                  <a:pt x="15835" y="256399"/>
                </a:moveTo>
                <a:cubicBezTo>
                  <a:pt x="11876" y="256399"/>
                  <a:pt x="8637" y="259660"/>
                  <a:pt x="8637" y="263646"/>
                </a:cubicBezTo>
                <a:lnTo>
                  <a:pt x="8637" y="276691"/>
                </a:lnTo>
                <a:lnTo>
                  <a:pt x="149713" y="276691"/>
                </a:lnTo>
                <a:lnTo>
                  <a:pt x="149713" y="263646"/>
                </a:lnTo>
                <a:cubicBezTo>
                  <a:pt x="149713" y="259660"/>
                  <a:pt x="146474" y="256399"/>
                  <a:pt x="142515" y="256399"/>
                </a:cubicBezTo>
                <a:lnTo>
                  <a:pt x="15835" y="256399"/>
                </a:lnTo>
                <a:close/>
                <a:moveTo>
                  <a:pt x="38868" y="227410"/>
                </a:moveTo>
                <a:cubicBezTo>
                  <a:pt x="34909" y="227410"/>
                  <a:pt x="31670" y="230671"/>
                  <a:pt x="31670" y="235019"/>
                </a:cubicBezTo>
                <a:lnTo>
                  <a:pt x="31670" y="247702"/>
                </a:lnTo>
                <a:lnTo>
                  <a:pt x="126680" y="247702"/>
                </a:lnTo>
                <a:lnTo>
                  <a:pt x="126680" y="235019"/>
                </a:lnTo>
                <a:cubicBezTo>
                  <a:pt x="126680" y="230671"/>
                  <a:pt x="123441" y="227410"/>
                  <a:pt x="119482" y="227410"/>
                </a:cubicBezTo>
                <a:lnTo>
                  <a:pt x="38868" y="227410"/>
                </a:lnTo>
                <a:close/>
                <a:moveTo>
                  <a:pt x="157028" y="220870"/>
                </a:moveTo>
                <a:cubicBezTo>
                  <a:pt x="158845" y="219075"/>
                  <a:pt x="161753" y="219075"/>
                  <a:pt x="163206" y="220870"/>
                </a:cubicBezTo>
                <a:lnTo>
                  <a:pt x="183920" y="241338"/>
                </a:lnTo>
                <a:cubicBezTo>
                  <a:pt x="185374" y="243133"/>
                  <a:pt x="185374" y="245646"/>
                  <a:pt x="183920" y="247442"/>
                </a:cubicBezTo>
                <a:cubicBezTo>
                  <a:pt x="183193" y="248160"/>
                  <a:pt x="181740" y="248878"/>
                  <a:pt x="181013" y="248878"/>
                </a:cubicBezTo>
                <a:cubicBezTo>
                  <a:pt x="179559" y="248878"/>
                  <a:pt x="178469" y="248160"/>
                  <a:pt x="177743" y="247442"/>
                </a:cubicBezTo>
                <a:lnTo>
                  <a:pt x="157028" y="226975"/>
                </a:lnTo>
                <a:cubicBezTo>
                  <a:pt x="155575" y="225538"/>
                  <a:pt x="155575" y="222666"/>
                  <a:pt x="157028" y="220870"/>
                </a:cubicBezTo>
                <a:close/>
                <a:moveTo>
                  <a:pt x="38868" y="219075"/>
                </a:moveTo>
                <a:lnTo>
                  <a:pt x="119482" y="219075"/>
                </a:lnTo>
                <a:cubicBezTo>
                  <a:pt x="128119" y="219075"/>
                  <a:pt x="135317" y="225960"/>
                  <a:pt x="135317" y="235019"/>
                </a:cubicBezTo>
                <a:lnTo>
                  <a:pt x="135317" y="247702"/>
                </a:lnTo>
                <a:lnTo>
                  <a:pt x="142515" y="247702"/>
                </a:lnTo>
                <a:cubicBezTo>
                  <a:pt x="151152" y="247702"/>
                  <a:pt x="158350" y="254949"/>
                  <a:pt x="158350" y="263646"/>
                </a:cubicBezTo>
                <a:lnTo>
                  <a:pt x="158350" y="276691"/>
                </a:lnTo>
                <a:lnTo>
                  <a:pt x="281072" y="276691"/>
                </a:lnTo>
                <a:cubicBezTo>
                  <a:pt x="283231" y="276691"/>
                  <a:pt x="285390" y="278865"/>
                  <a:pt x="285390" y="281402"/>
                </a:cubicBezTo>
                <a:cubicBezTo>
                  <a:pt x="285390" y="283576"/>
                  <a:pt x="283231" y="285388"/>
                  <a:pt x="281072" y="285388"/>
                </a:cubicBezTo>
                <a:lnTo>
                  <a:pt x="4318" y="285388"/>
                </a:lnTo>
                <a:cubicBezTo>
                  <a:pt x="1799" y="285388"/>
                  <a:pt x="0" y="283576"/>
                  <a:pt x="0" y="281402"/>
                </a:cubicBezTo>
                <a:lnTo>
                  <a:pt x="0" y="263646"/>
                </a:lnTo>
                <a:cubicBezTo>
                  <a:pt x="0" y="254949"/>
                  <a:pt x="6838" y="247702"/>
                  <a:pt x="15835" y="247702"/>
                </a:cubicBezTo>
                <a:lnTo>
                  <a:pt x="23032" y="247702"/>
                </a:lnTo>
                <a:lnTo>
                  <a:pt x="23032" y="235019"/>
                </a:lnTo>
                <a:cubicBezTo>
                  <a:pt x="23032" y="225960"/>
                  <a:pt x="30230" y="219075"/>
                  <a:pt x="38868" y="219075"/>
                </a:cubicBezTo>
                <a:close/>
                <a:moveTo>
                  <a:pt x="167432" y="200025"/>
                </a:moveTo>
                <a:lnTo>
                  <a:pt x="193804" y="200025"/>
                </a:lnTo>
                <a:cubicBezTo>
                  <a:pt x="195943" y="200025"/>
                  <a:pt x="198081" y="201930"/>
                  <a:pt x="198081" y="204597"/>
                </a:cubicBezTo>
                <a:cubicBezTo>
                  <a:pt x="198081" y="207264"/>
                  <a:pt x="195943" y="209169"/>
                  <a:pt x="193804" y="209169"/>
                </a:cubicBezTo>
                <a:lnTo>
                  <a:pt x="167432" y="209169"/>
                </a:lnTo>
                <a:cubicBezTo>
                  <a:pt x="165294" y="209169"/>
                  <a:pt x="163512" y="207264"/>
                  <a:pt x="163512" y="204597"/>
                </a:cubicBezTo>
                <a:cubicBezTo>
                  <a:pt x="163512" y="201930"/>
                  <a:pt x="165294" y="200025"/>
                  <a:pt x="167432" y="200025"/>
                </a:cubicBezTo>
                <a:close/>
                <a:moveTo>
                  <a:pt x="177743" y="162154"/>
                </a:moveTo>
                <a:cubicBezTo>
                  <a:pt x="179559" y="160337"/>
                  <a:pt x="182103" y="160337"/>
                  <a:pt x="183920" y="162154"/>
                </a:cubicBezTo>
                <a:cubicBezTo>
                  <a:pt x="185374" y="163608"/>
                  <a:pt x="185374" y="166515"/>
                  <a:pt x="183920" y="168332"/>
                </a:cubicBezTo>
                <a:lnTo>
                  <a:pt x="163206" y="188683"/>
                </a:lnTo>
                <a:cubicBezTo>
                  <a:pt x="162479" y="189410"/>
                  <a:pt x="161389" y="190136"/>
                  <a:pt x="160299" y="190136"/>
                </a:cubicBezTo>
                <a:cubicBezTo>
                  <a:pt x="159209" y="190136"/>
                  <a:pt x="158119" y="189410"/>
                  <a:pt x="157028" y="188683"/>
                </a:cubicBezTo>
                <a:cubicBezTo>
                  <a:pt x="155575" y="186866"/>
                  <a:pt x="155575" y="184322"/>
                  <a:pt x="157028" y="182505"/>
                </a:cubicBezTo>
                <a:lnTo>
                  <a:pt x="177743" y="162154"/>
                </a:lnTo>
                <a:close/>
                <a:moveTo>
                  <a:pt x="27532" y="153280"/>
                </a:moveTo>
                <a:cubicBezTo>
                  <a:pt x="26812" y="153280"/>
                  <a:pt x="26093" y="154003"/>
                  <a:pt x="26093" y="154726"/>
                </a:cubicBezTo>
                <a:lnTo>
                  <a:pt x="26093" y="172078"/>
                </a:lnTo>
                <a:cubicBezTo>
                  <a:pt x="26093" y="172801"/>
                  <a:pt x="26812" y="173524"/>
                  <a:pt x="27532" y="173524"/>
                </a:cubicBezTo>
                <a:lnTo>
                  <a:pt x="131107" y="173524"/>
                </a:lnTo>
                <a:cubicBezTo>
                  <a:pt x="131826" y="173524"/>
                  <a:pt x="132545" y="172801"/>
                  <a:pt x="132545" y="172078"/>
                </a:cubicBezTo>
                <a:lnTo>
                  <a:pt x="132545" y="154726"/>
                </a:lnTo>
                <a:cubicBezTo>
                  <a:pt x="132545" y="154003"/>
                  <a:pt x="131826" y="153280"/>
                  <a:pt x="131107" y="153280"/>
                </a:cubicBezTo>
                <a:lnTo>
                  <a:pt x="27532" y="153280"/>
                </a:lnTo>
                <a:close/>
                <a:moveTo>
                  <a:pt x="146930" y="78086"/>
                </a:moveTo>
                <a:lnTo>
                  <a:pt x="146930" y="104114"/>
                </a:lnTo>
                <a:lnTo>
                  <a:pt x="269567" y="104114"/>
                </a:lnTo>
                <a:cubicBezTo>
                  <a:pt x="273523" y="104114"/>
                  <a:pt x="276400" y="100861"/>
                  <a:pt x="276400" y="96884"/>
                </a:cubicBezTo>
                <a:lnTo>
                  <a:pt x="276400" y="85316"/>
                </a:lnTo>
                <a:cubicBezTo>
                  <a:pt x="276400" y="80978"/>
                  <a:pt x="273523" y="78086"/>
                  <a:pt x="269567" y="78086"/>
                </a:cubicBezTo>
                <a:lnTo>
                  <a:pt x="146930" y="78086"/>
                </a:lnTo>
                <a:close/>
                <a:moveTo>
                  <a:pt x="118160" y="63625"/>
                </a:moveTo>
                <a:lnTo>
                  <a:pt x="118160" y="118575"/>
                </a:lnTo>
                <a:lnTo>
                  <a:pt x="138299" y="118575"/>
                </a:lnTo>
                <a:lnTo>
                  <a:pt x="138299" y="63625"/>
                </a:lnTo>
                <a:lnTo>
                  <a:pt x="118160" y="63625"/>
                </a:lnTo>
                <a:close/>
                <a:moveTo>
                  <a:pt x="49110" y="37235"/>
                </a:moveTo>
                <a:lnTo>
                  <a:pt x="49110" y="144603"/>
                </a:lnTo>
                <a:lnTo>
                  <a:pt x="109528" y="144603"/>
                </a:lnTo>
                <a:lnTo>
                  <a:pt x="109528" y="37235"/>
                </a:lnTo>
                <a:lnTo>
                  <a:pt x="72126" y="37235"/>
                </a:lnTo>
                <a:lnTo>
                  <a:pt x="72126" y="125805"/>
                </a:lnTo>
                <a:cubicBezTo>
                  <a:pt x="72126" y="128336"/>
                  <a:pt x="70328" y="130143"/>
                  <a:pt x="67811" y="130143"/>
                </a:cubicBezTo>
                <a:cubicBezTo>
                  <a:pt x="65293" y="130143"/>
                  <a:pt x="63495" y="128336"/>
                  <a:pt x="63495" y="125805"/>
                </a:cubicBezTo>
                <a:lnTo>
                  <a:pt x="63495" y="37235"/>
                </a:lnTo>
                <a:lnTo>
                  <a:pt x="49110" y="37235"/>
                </a:lnTo>
                <a:close/>
                <a:moveTo>
                  <a:pt x="27532" y="8676"/>
                </a:moveTo>
                <a:cubicBezTo>
                  <a:pt x="26812" y="8676"/>
                  <a:pt x="26093" y="9038"/>
                  <a:pt x="26093" y="10122"/>
                </a:cubicBezTo>
                <a:lnTo>
                  <a:pt x="26093" y="27113"/>
                </a:lnTo>
                <a:cubicBezTo>
                  <a:pt x="26093" y="28198"/>
                  <a:pt x="26812" y="28559"/>
                  <a:pt x="27532" y="28559"/>
                </a:cubicBezTo>
                <a:lnTo>
                  <a:pt x="131107" y="28559"/>
                </a:lnTo>
                <a:cubicBezTo>
                  <a:pt x="131826" y="28559"/>
                  <a:pt x="132545" y="28198"/>
                  <a:pt x="132545" y="27113"/>
                </a:cubicBezTo>
                <a:lnTo>
                  <a:pt x="132545" y="10122"/>
                </a:lnTo>
                <a:cubicBezTo>
                  <a:pt x="132545" y="9038"/>
                  <a:pt x="131826" y="8676"/>
                  <a:pt x="131107" y="8676"/>
                </a:cubicBezTo>
                <a:lnTo>
                  <a:pt x="27532" y="8676"/>
                </a:lnTo>
                <a:close/>
                <a:moveTo>
                  <a:pt x="27532" y="0"/>
                </a:moveTo>
                <a:lnTo>
                  <a:pt x="131107" y="0"/>
                </a:lnTo>
                <a:cubicBezTo>
                  <a:pt x="136861" y="0"/>
                  <a:pt x="141176" y="4338"/>
                  <a:pt x="141176" y="10122"/>
                </a:cubicBezTo>
                <a:lnTo>
                  <a:pt x="141176" y="27113"/>
                </a:lnTo>
                <a:cubicBezTo>
                  <a:pt x="141176" y="32897"/>
                  <a:pt x="136861" y="37235"/>
                  <a:pt x="131107" y="37235"/>
                </a:cubicBezTo>
                <a:lnTo>
                  <a:pt x="118160" y="37235"/>
                </a:lnTo>
                <a:lnTo>
                  <a:pt x="118160" y="54949"/>
                </a:lnTo>
                <a:lnTo>
                  <a:pt x="142615" y="54949"/>
                </a:lnTo>
                <a:cubicBezTo>
                  <a:pt x="145132" y="54949"/>
                  <a:pt x="146930" y="56757"/>
                  <a:pt x="146930" y="58926"/>
                </a:cubicBezTo>
                <a:lnTo>
                  <a:pt x="146930" y="69410"/>
                </a:lnTo>
                <a:lnTo>
                  <a:pt x="269567" y="69410"/>
                </a:lnTo>
                <a:cubicBezTo>
                  <a:pt x="278198" y="69410"/>
                  <a:pt x="285391" y="76640"/>
                  <a:pt x="285391" y="85316"/>
                </a:cubicBezTo>
                <a:lnTo>
                  <a:pt x="285391" y="96884"/>
                </a:lnTo>
                <a:cubicBezTo>
                  <a:pt x="285391" y="105560"/>
                  <a:pt x="278198" y="112791"/>
                  <a:pt x="269567" y="112791"/>
                </a:cubicBezTo>
                <a:lnTo>
                  <a:pt x="146930" y="112791"/>
                </a:lnTo>
                <a:lnTo>
                  <a:pt x="146930" y="122913"/>
                </a:lnTo>
                <a:cubicBezTo>
                  <a:pt x="146930" y="125443"/>
                  <a:pt x="145132" y="127251"/>
                  <a:pt x="142615" y="127251"/>
                </a:cubicBezTo>
                <a:lnTo>
                  <a:pt x="118160" y="127251"/>
                </a:lnTo>
                <a:lnTo>
                  <a:pt x="118160" y="144603"/>
                </a:lnTo>
                <a:lnTo>
                  <a:pt x="131107" y="144603"/>
                </a:lnTo>
                <a:cubicBezTo>
                  <a:pt x="136861" y="144603"/>
                  <a:pt x="141176" y="149303"/>
                  <a:pt x="141176" y="154726"/>
                </a:cubicBezTo>
                <a:lnTo>
                  <a:pt x="141176" y="172078"/>
                </a:lnTo>
                <a:cubicBezTo>
                  <a:pt x="141176" y="177862"/>
                  <a:pt x="136861" y="182200"/>
                  <a:pt x="131107" y="182200"/>
                </a:cubicBezTo>
                <a:lnTo>
                  <a:pt x="27532" y="182200"/>
                </a:lnTo>
                <a:cubicBezTo>
                  <a:pt x="21777" y="182200"/>
                  <a:pt x="17462" y="177862"/>
                  <a:pt x="17462" y="172078"/>
                </a:cubicBezTo>
                <a:lnTo>
                  <a:pt x="17462" y="154726"/>
                </a:lnTo>
                <a:cubicBezTo>
                  <a:pt x="17462" y="149303"/>
                  <a:pt x="21777" y="144603"/>
                  <a:pt x="27532" y="144603"/>
                </a:cubicBezTo>
                <a:lnTo>
                  <a:pt x="40478" y="144603"/>
                </a:lnTo>
                <a:lnTo>
                  <a:pt x="40478" y="37235"/>
                </a:lnTo>
                <a:lnTo>
                  <a:pt x="27532" y="37235"/>
                </a:lnTo>
                <a:cubicBezTo>
                  <a:pt x="21777" y="37235"/>
                  <a:pt x="17462" y="32897"/>
                  <a:pt x="17462" y="27113"/>
                </a:cubicBezTo>
                <a:lnTo>
                  <a:pt x="17462" y="10122"/>
                </a:lnTo>
                <a:cubicBezTo>
                  <a:pt x="17462" y="4338"/>
                  <a:pt x="21777" y="0"/>
                  <a:pt x="275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s-ES_tradnl" sz="900">
              <a:latin typeface="Lato Light" panose="020F0502020204030203" pitchFamily="34" charset="0"/>
            </a:endParaRPr>
          </a:p>
        </p:txBody>
      </p:sp>
      <p:sp>
        <p:nvSpPr>
          <p:cNvPr id="61" name="Freeform 972">
            <a:extLst>
              <a:ext uri="{FF2B5EF4-FFF2-40B4-BE49-F238E27FC236}">
                <a16:creationId xmlns:a16="http://schemas.microsoft.com/office/drawing/2014/main" id="{34BF37C9-8968-5248-834B-A0022855E6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05886" y="2278921"/>
            <a:ext cx="166135" cy="189371"/>
          </a:xfrm>
          <a:custGeom>
            <a:avLst/>
            <a:gdLst>
              <a:gd name="T0" fmla="*/ 568143 w 250466"/>
              <a:gd name="T1" fmla="*/ 415534 h 285390"/>
              <a:gd name="T2" fmla="*/ 537771 w 250466"/>
              <a:gd name="T3" fmla="*/ 415534 h 285390"/>
              <a:gd name="T4" fmla="*/ 284072 w 250466"/>
              <a:gd name="T5" fmla="*/ 400362 h 285390"/>
              <a:gd name="T6" fmla="*/ 284072 w 250466"/>
              <a:gd name="T7" fmla="*/ 430707 h 285390"/>
              <a:gd name="T8" fmla="*/ 284072 w 250466"/>
              <a:gd name="T9" fmla="*/ 400362 h 285390"/>
              <a:gd name="T10" fmla="*/ 573869 w 250466"/>
              <a:gd name="T11" fmla="*/ 258875 h 285390"/>
              <a:gd name="T12" fmla="*/ 573869 w 250466"/>
              <a:gd name="T13" fmla="*/ 578723 h 285390"/>
              <a:gd name="T14" fmla="*/ 553184 w 250466"/>
              <a:gd name="T15" fmla="*/ 578723 h 285390"/>
              <a:gd name="T16" fmla="*/ 612801 w 250466"/>
              <a:gd name="T17" fmla="*/ 418798 h 285390"/>
              <a:gd name="T18" fmla="*/ 553184 w 250466"/>
              <a:gd name="T19" fmla="*/ 258875 h 285390"/>
              <a:gd name="T20" fmla="*/ 277453 w 250466"/>
              <a:gd name="T21" fmla="*/ 258875 h 285390"/>
              <a:gd name="T22" fmla="*/ 277453 w 250466"/>
              <a:gd name="T23" fmla="*/ 558281 h 285390"/>
              <a:gd name="T24" fmla="*/ 267790 w 250466"/>
              <a:gd name="T25" fmla="*/ 583534 h 285390"/>
              <a:gd name="T26" fmla="*/ 258122 w 250466"/>
              <a:gd name="T27" fmla="*/ 258875 h 285390"/>
              <a:gd name="T28" fmla="*/ 427093 w 250466"/>
              <a:gd name="T29" fmla="*/ 261990 h 285390"/>
              <a:gd name="T30" fmla="*/ 488383 w 250466"/>
              <a:gd name="T31" fmla="*/ 327976 h 285390"/>
              <a:gd name="T32" fmla="*/ 461947 w 250466"/>
              <a:gd name="T33" fmla="*/ 338775 h 285390"/>
              <a:gd name="T34" fmla="*/ 360996 w 250466"/>
              <a:gd name="T35" fmla="*/ 355574 h 285390"/>
              <a:gd name="T36" fmla="*/ 494392 w 250466"/>
              <a:gd name="T37" fmla="*/ 475556 h 285390"/>
              <a:gd name="T38" fmla="*/ 427093 w 250466"/>
              <a:gd name="T39" fmla="*/ 569140 h 285390"/>
              <a:gd name="T40" fmla="*/ 399455 w 250466"/>
              <a:gd name="T41" fmla="*/ 569140 h 285390"/>
              <a:gd name="T42" fmla="*/ 338163 w 250466"/>
              <a:gd name="T43" fmla="*/ 503150 h 285390"/>
              <a:gd name="T44" fmla="*/ 364602 w 250466"/>
              <a:gd name="T45" fmla="*/ 491153 h 285390"/>
              <a:gd name="T46" fmla="*/ 465545 w 250466"/>
              <a:gd name="T47" fmla="*/ 475556 h 285390"/>
              <a:gd name="T48" fmla="*/ 332154 w 250466"/>
              <a:gd name="T49" fmla="*/ 355574 h 285390"/>
              <a:gd name="T50" fmla="*/ 399455 w 250466"/>
              <a:gd name="T51" fmla="*/ 261990 h 285390"/>
              <a:gd name="T52" fmla="*/ 412675 w 250466"/>
              <a:gd name="T53" fmla="*/ 143492 h 285390"/>
              <a:gd name="T54" fmla="*/ 412675 w 250466"/>
              <a:gd name="T55" fmla="*/ 691713 h 285390"/>
              <a:gd name="T56" fmla="*/ 412675 w 250466"/>
              <a:gd name="T57" fmla="*/ 143492 h 285390"/>
              <a:gd name="T58" fmla="*/ 715831 w 250466"/>
              <a:gd name="T59" fmla="*/ 418198 h 285390"/>
              <a:gd name="T60" fmla="*/ 110721 w 250466"/>
              <a:gd name="T61" fmla="*/ 418198 h 285390"/>
              <a:gd name="T62" fmla="*/ 415314 w 250466"/>
              <a:gd name="T63" fmla="*/ 28699 h 285390"/>
              <a:gd name="T64" fmla="*/ 415314 w 250466"/>
              <a:gd name="T65" fmla="*/ 804734 h 285390"/>
              <a:gd name="T66" fmla="*/ 636107 w 250466"/>
              <a:gd name="T67" fmla="*/ 737773 h 285390"/>
              <a:gd name="T68" fmla="*/ 803190 w 250466"/>
              <a:gd name="T69" fmla="*/ 898006 h 285390"/>
              <a:gd name="T70" fmla="*/ 415314 w 250466"/>
              <a:gd name="T71" fmla="*/ 28699 h 285390"/>
              <a:gd name="T72" fmla="*/ 831832 w 250466"/>
              <a:gd name="T73" fmla="*/ 416120 h 285390"/>
              <a:gd name="T74" fmla="*/ 822277 w 250466"/>
              <a:gd name="T75" fmla="*/ 947028 h 285390"/>
              <a:gd name="T76" fmla="*/ 806768 w 250466"/>
              <a:gd name="T77" fmla="*/ 943445 h 285390"/>
              <a:gd name="T78" fmla="*/ 415314 w 250466"/>
              <a:gd name="T79" fmla="*/ 833433 h 285390"/>
              <a:gd name="T80" fmla="*/ 415314 w 250466"/>
              <a:gd name="T81" fmla="*/ 0 h 2853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50466" h="285390">
                <a:moveTo>
                  <a:pt x="166116" y="120650"/>
                </a:moveTo>
                <a:cubicBezTo>
                  <a:pt x="168783" y="120650"/>
                  <a:pt x="171069" y="122555"/>
                  <a:pt x="171069" y="125222"/>
                </a:cubicBezTo>
                <a:cubicBezTo>
                  <a:pt x="171069" y="127889"/>
                  <a:pt x="168783" y="129794"/>
                  <a:pt x="166116" y="129794"/>
                </a:cubicBezTo>
                <a:cubicBezTo>
                  <a:pt x="163830" y="129794"/>
                  <a:pt x="161925" y="127889"/>
                  <a:pt x="161925" y="125222"/>
                </a:cubicBezTo>
                <a:cubicBezTo>
                  <a:pt x="161925" y="122555"/>
                  <a:pt x="163830" y="120650"/>
                  <a:pt x="166116" y="120650"/>
                </a:cubicBezTo>
                <a:close/>
                <a:moveTo>
                  <a:pt x="85535" y="120650"/>
                </a:moveTo>
                <a:cubicBezTo>
                  <a:pt x="87821" y="120650"/>
                  <a:pt x="90107" y="122555"/>
                  <a:pt x="90107" y="125222"/>
                </a:cubicBezTo>
                <a:cubicBezTo>
                  <a:pt x="90107" y="127889"/>
                  <a:pt x="87821" y="129794"/>
                  <a:pt x="85535" y="129794"/>
                </a:cubicBezTo>
                <a:cubicBezTo>
                  <a:pt x="82868" y="129794"/>
                  <a:pt x="80963" y="127889"/>
                  <a:pt x="80963" y="125222"/>
                </a:cubicBezTo>
                <a:cubicBezTo>
                  <a:pt x="80963" y="122555"/>
                  <a:pt x="82868" y="120650"/>
                  <a:pt x="85535" y="120650"/>
                </a:cubicBezTo>
                <a:close/>
                <a:moveTo>
                  <a:pt x="166566" y="78012"/>
                </a:moveTo>
                <a:cubicBezTo>
                  <a:pt x="168397" y="76200"/>
                  <a:pt x="171328" y="76200"/>
                  <a:pt x="172794" y="78012"/>
                </a:cubicBezTo>
                <a:cubicBezTo>
                  <a:pt x="185982" y="90694"/>
                  <a:pt x="193309" y="108088"/>
                  <a:pt x="193309" y="126206"/>
                </a:cubicBezTo>
                <a:cubicBezTo>
                  <a:pt x="193309" y="144324"/>
                  <a:pt x="185982" y="161355"/>
                  <a:pt x="172794" y="174400"/>
                </a:cubicBezTo>
                <a:cubicBezTo>
                  <a:pt x="172061" y="175487"/>
                  <a:pt x="170962" y="175850"/>
                  <a:pt x="169863" y="175850"/>
                </a:cubicBezTo>
                <a:cubicBezTo>
                  <a:pt x="168764" y="175850"/>
                  <a:pt x="167665" y="175487"/>
                  <a:pt x="166566" y="174400"/>
                </a:cubicBezTo>
                <a:cubicBezTo>
                  <a:pt x="165100" y="172589"/>
                  <a:pt x="165100" y="170052"/>
                  <a:pt x="166566" y="168240"/>
                </a:cubicBezTo>
                <a:cubicBezTo>
                  <a:pt x="178289" y="157007"/>
                  <a:pt x="184517" y="142150"/>
                  <a:pt x="184517" y="126206"/>
                </a:cubicBezTo>
                <a:cubicBezTo>
                  <a:pt x="184517" y="110262"/>
                  <a:pt x="178289" y="95405"/>
                  <a:pt x="166566" y="84172"/>
                </a:cubicBezTo>
                <a:cubicBezTo>
                  <a:pt x="165100" y="82360"/>
                  <a:pt x="165100" y="79823"/>
                  <a:pt x="166566" y="78012"/>
                </a:cubicBezTo>
                <a:close/>
                <a:moveTo>
                  <a:pt x="77721" y="78012"/>
                </a:moveTo>
                <a:cubicBezTo>
                  <a:pt x="79176" y="76200"/>
                  <a:pt x="82087" y="76200"/>
                  <a:pt x="83542" y="78012"/>
                </a:cubicBezTo>
                <a:cubicBezTo>
                  <a:pt x="85361" y="79823"/>
                  <a:pt x="85361" y="82360"/>
                  <a:pt x="83542" y="84172"/>
                </a:cubicBezTo>
                <a:cubicBezTo>
                  <a:pt x="60259" y="107363"/>
                  <a:pt x="60259" y="145049"/>
                  <a:pt x="83542" y="168240"/>
                </a:cubicBezTo>
                <a:cubicBezTo>
                  <a:pt x="85361" y="170052"/>
                  <a:pt x="85361" y="172589"/>
                  <a:pt x="83542" y="174400"/>
                </a:cubicBezTo>
                <a:cubicBezTo>
                  <a:pt x="82814" y="175487"/>
                  <a:pt x="81723" y="175850"/>
                  <a:pt x="80632" y="175850"/>
                </a:cubicBezTo>
                <a:cubicBezTo>
                  <a:pt x="79540" y="175850"/>
                  <a:pt x="78449" y="175487"/>
                  <a:pt x="77721" y="174400"/>
                </a:cubicBezTo>
                <a:cubicBezTo>
                  <a:pt x="50800" y="147948"/>
                  <a:pt x="50800" y="104826"/>
                  <a:pt x="77721" y="78012"/>
                </a:cubicBezTo>
                <a:close/>
                <a:moveTo>
                  <a:pt x="124257" y="74612"/>
                </a:moveTo>
                <a:cubicBezTo>
                  <a:pt x="126790" y="74612"/>
                  <a:pt x="128599" y="76420"/>
                  <a:pt x="128599" y="78951"/>
                </a:cubicBezTo>
                <a:lnTo>
                  <a:pt x="128599" y="84736"/>
                </a:lnTo>
                <a:cubicBezTo>
                  <a:pt x="136922" y="86182"/>
                  <a:pt x="143797" y="91244"/>
                  <a:pt x="147054" y="98837"/>
                </a:cubicBezTo>
                <a:cubicBezTo>
                  <a:pt x="147777" y="101368"/>
                  <a:pt x="147054" y="103899"/>
                  <a:pt x="144521" y="104622"/>
                </a:cubicBezTo>
                <a:cubicBezTo>
                  <a:pt x="142711" y="105345"/>
                  <a:pt x="140178" y="104260"/>
                  <a:pt x="139093" y="102091"/>
                </a:cubicBezTo>
                <a:cubicBezTo>
                  <a:pt x="136922" y="97029"/>
                  <a:pt x="130770" y="93413"/>
                  <a:pt x="124257" y="93413"/>
                </a:cubicBezTo>
                <a:cubicBezTo>
                  <a:pt x="115572" y="93413"/>
                  <a:pt x="108697" y="99560"/>
                  <a:pt x="108697" y="107153"/>
                </a:cubicBezTo>
                <a:cubicBezTo>
                  <a:pt x="108697" y="113299"/>
                  <a:pt x="111230" y="120893"/>
                  <a:pt x="124257" y="120893"/>
                </a:cubicBezTo>
                <a:cubicBezTo>
                  <a:pt x="142350" y="120893"/>
                  <a:pt x="148863" y="132463"/>
                  <a:pt x="148863" y="143310"/>
                </a:cubicBezTo>
                <a:cubicBezTo>
                  <a:pt x="148863" y="154518"/>
                  <a:pt x="140178" y="163557"/>
                  <a:pt x="128599" y="165365"/>
                </a:cubicBezTo>
                <a:lnTo>
                  <a:pt x="128599" y="171512"/>
                </a:lnTo>
                <a:cubicBezTo>
                  <a:pt x="128599" y="174043"/>
                  <a:pt x="126790" y="175851"/>
                  <a:pt x="124257" y="175851"/>
                </a:cubicBezTo>
                <a:cubicBezTo>
                  <a:pt x="122086" y="175851"/>
                  <a:pt x="120277" y="174043"/>
                  <a:pt x="120277" y="171512"/>
                </a:cubicBezTo>
                <a:lnTo>
                  <a:pt x="120277" y="165365"/>
                </a:lnTo>
                <a:cubicBezTo>
                  <a:pt x="111592" y="163919"/>
                  <a:pt x="104717" y="158857"/>
                  <a:pt x="101822" y="151626"/>
                </a:cubicBezTo>
                <a:cubicBezTo>
                  <a:pt x="100736" y="149456"/>
                  <a:pt x="101822" y="146925"/>
                  <a:pt x="103993" y="145841"/>
                </a:cubicBezTo>
                <a:cubicBezTo>
                  <a:pt x="106164" y="145117"/>
                  <a:pt x="108697" y="145841"/>
                  <a:pt x="109783" y="148010"/>
                </a:cubicBezTo>
                <a:cubicBezTo>
                  <a:pt x="111954" y="153433"/>
                  <a:pt x="117744" y="157049"/>
                  <a:pt x="124257" y="157049"/>
                </a:cubicBezTo>
                <a:cubicBezTo>
                  <a:pt x="132941" y="157049"/>
                  <a:pt x="140178" y="150903"/>
                  <a:pt x="140178" y="143310"/>
                </a:cubicBezTo>
                <a:cubicBezTo>
                  <a:pt x="140178" y="137163"/>
                  <a:pt x="137284" y="129570"/>
                  <a:pt x="124257" y="129570"/>
                </a:cubicBezTo>
                <a:cubicBezTo>
                  <a:pt x="106526" y="129570"/>
                  <a:pt x="100013" y="118000"/>
                  <a:pt x="100013" y="107153"/>
                </a:cubicBezTo>
                <a:cubicBezTo>
                  <a:pt x="100013" y="95944"/>
                  <a:pt x="108697" y="86905"/>
                  <a:pt x="120277" y="85097"/>
                </a:cubicBezTo>
                <a:lnTo>
                  <a:pt x="120277" y="78951"/>
                </a:lnTo>
                <a:cubicBezTo>
                  <a:pt x="120277" y="76420"/>
                  <a:pt x="122086" y="74612"/>
                  <a:pt x="124257" y="74612"/>
                </a:cubicBezTo>
                <a:close/>
                <a:moveTo>
                  <a:pt x="124258" y="43240"/>
                </a:moveTo>
                <a:cubicBezTo>
                  <a:pt x="78798" y="43240"/>
                  <a:pt x="41997" y="80475"/>
                  <a:pt x="41997" y="126025"/>
                </a:cubicBezTo>
                <a:cubicBezTo>
                  <a:pt x="41997" y="171576"/>
                  <a:pt x="78798" y="208449"/>
                  <a:pt x="124258" y="208449"/>
                </a:cubicBezTo>
                <a:cubicBezTo>
                  <a:pt x="169719" y="208449"/>
                  <a:pt x="206880" y="171576"/>
                  <a:pt x="206880" y="126025"/>
                </a:cubicBezTo>
                <a:cubicBezTo>
                  <a:pt x="206880" y="80475"/>
                  <a:pt x="169719" y="43240"/>
                  <a:pt x="124258" y="43240"/>
                </a:cubicBezTo>
                <a:close/>
                <a:moveTo>
                  <a:pt x="124258" y="34925"/>
                </a:moveTo>
                <a:cubicBezTo>
                  <a:pt x="174409" y="34925"/>
                  <a:pt x="215539" y="75775"/>
                  <a:pt x="215539" y="126025"/>
                </a:cubicBezTo>
                <a:cubicBezTo>
                  <a:pt x="215539" y="176275"/>
                  <a:pt x="174409" y="217126"/>
                  <a:pt x="124258" y="217126"/>
                </a:cubicBezTo>
                <a:cubicBezTo>
                  <a:pt x="74108" y="217126"/>
                  <a:pt x="33338" y="176275"/>
                  <a:pt x="33338" y="126025"/>
                </a:cubicBezTo>
                <a:cubicBezTo>
                  <a:pt x="33338" y="75775"/>
                  <a:pt x="74108" y="34925"/>
                  <a:pt x="124258" y="34925"/>
                </a:cubicBezTo>
                <a:close/>
                <a:moveTo>
                  <a:pt x="125053" y="8648"/>
                </a:moveTo>
                <a:cubicBezTo>
                  <a:pt x="61089" y="8648"/>
                  <a:pt x="8624" y="60897"/>
                  <a:pt x="8624" y="125399"/>
                </a:cubicBezTo>
                <a:cubicBezTo>
                  <a:pt x="8624" y="189900"/>
                  <a:pt x="61089" y="242509"/>
                  <a:pt x="125053" y="242509"/>
                </a:cubicBezTo>
                <a:cubicBezTo>
                  <a:pt x="148051" y="242509"/>
                  <a:pt x="169972" y="235663"/>
                  <a:pt x="189377" y="223051"/>
                </a:cubicBezTo>
                <a:cubicBezTo>
                  <a:pt x="190095" y="222330"/>
                  <a:pt x="190814" y="222330"/>
                  <a:pt x="191533" y="222330"/>
                </a:cubicBezTo>
                <a:cubicBezTo>
                  <a:pt x="192611" y="222330"/>
                  <a:pt x="194048" y="222691"/>
                  <a:pt x="194767" y="223411"/>
                </a:cubicBezTo>
                <a:lnTo>
                  <a:pt x="241842" y="270616"/>
                </a:lnTo>
                <a:lnTo>
                  <a:pt x="241842" y="125399"/>
                </a:lnTo>
                <a:cubicBezTo>
                  <a:pt x="241842" y="60897"/>
                  <a:pt x="189377" y="8648"/>
                  <a:pt x="125053" y="8648"/>
                </a:cubicBezTo>
                <a:close/>
                <a:moveTo>
                  <a:pt x="125053" y="0"/>
                </a:moveTo>
                <a:cubicBezTo>
                  <a:pt x="194048" y="0"/>
                  <a:pt x="250466" y="56213"/>
                  <a:pt x="250466" y="125399"/>
                </a:cubicBezTo>
                <a:lnTo>
                  <a:pt x="250466" y="281426"/>
                </a:lnTo>
                <a:cubicBezTo>
                  <a:pt x="250466" y="282867"/>
                  <a:pt x="249388" y="284669"/>
                  <a:pt x="247591" y="285390"/>
                </a:cubicBezTo>
                <a:cubicBezTo>
                  <a:pt x="247232" y="285390"/>
                  <a:pt x="246513" y="285390"/>
                  <a:pt x="246154" y="285390"/>
                </a:cubicBezTo>
                <a:cubicBezTo>
                  <a:pt x="245076" y="285390"/>
                  <a:pt x="243998" y="285029"/>
                  <a:pt x="242920" y="284309"/>
                </a:cubicBezTo>
                <a:lnTo>
                  <a:pt x="190814" y="232420"/>
                </a:lnTo>
                <a:cubicBezTo>
                  <a:pt x="171050" y="244311"/>
                  <a:pt x="148411" y="251157"/>
                  <a:pt x="125053" y="251157"/>
                </a:cubicBezTo>
                <a:cubicBezTo>
                  <a:pt x="56058" y="251157"/>
                  <a:pt x="0" y="194584"/>
                  <a:pt x="0" y="125399"/>
                </a:cubicBezTo>
                <a:cubicBezTo>
                  <a:pt x="0" y="56213"/>
                  <a:pt x="56058" y="0"/>
                  <a:pt x="1250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s-ES_tradnl" sz="900">
              <a:latin typeface="Lato Light" panose="020F0502020204030203" pitchFamily="34" charset="0"/>
            </a:endParaRPr>
          </a:p>
        </p:txBody>
      </p:sp>
      <p:sp>
        <p:nvSpPr>
          <p:cNvPr id="62" name="Freeform 971">
            <a:extLst>
              <a:ext uri="{FF2B5EF4-FFF2-40B4-BE49-F238E27FC236}">
                <a16:creationId xmlns:a16="http://schemas.microsoft.com/office/drawing/2014/main" id="{C2DEFFAE-5279-1D4B-A484-8443A059CA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28642" y="2569699"/>
            <a:ext cx="465019" cy="460779"/>
          </a:xfrm>
          <a:custGeom>
            <a:avLst/>
            <a:gdLst>
              <a:gd name="T0" fmla="*/ 29598 w 286434"/>
              <a:gd name="T1" fmla="*/ 922423 h 285210"/>
              <a:gd name="T2" fmla="*/ 938853 w 286434"/>
              <a:gd name="T3" fmla="*/ 837196 h 285210"/>
              <a:gd name="T4" fmla="*/ 616982 w 286434"/>
              <a:gd name="T5" fmla="*/ 539445 h 285210"/>
              <a:gd name="T6" fmla="*/ 616982 w 286434"/>
              <a:gd name="T7" fmla="*/ 569943 h 285210"/>
              <a:gd name="T8" fmla="*/ 616982 w 286434"/>
              <a:gd name="T9" fmla="*/ 539445 h 285210"/>
              <a:gd name="T10" fmla="*/ 362830 w 286434"/>
              <a:gd name="T11" fmla="*/ 554694 h 285210"/>
              <a:gd name="T12" fmla="*/ 331857 w 286434"/>
              <a:gd name="T13" fmla="*/ 554694 h 285210"/>
              <a:gd name="T14" fmla="*/ 480932 w 286434"/>
              <a:gd name="T15" fmla="*/ 364723 h 285210"/>
              <a:gd name="T16" fmla="*/ 495528 w 286434"/>
              <a:gd name="T17" fmla="*/ 403155 h 285210"/>
              <a:gd name="T18" fmla="*/ 557581 w 286434"/>
              <a:gd name="T19" fmla="*/ 472809 h 285210"/>
              <a:gd name="T20" fmla="*/ 480932 w 286434"/>
              <a:gd name="T21" fmla="*/ 430779 h 285210"/>
              <a:gd name="T22" fmla="*/ 480932 w 286434"/>
              <a:gd name="T23" fmla="*/ 537668 h 285210"/>
              <a:gd name="T24" fmla="*/ 495528 w 286434"/>
              <a:gd name="T25" fmla="*/ 701008 h 285210"/>
              <a:gd name="T26" fmla="*/ 480932 w 286434"/>
              <a:gd name="T27" fmla="*/ 739440 h 285210"/>
              <a:gd name="T28" fmla="*/ 467548 w 286434"/>
              <a:gd name="T29" fmla="*/ 702207 h 285210"/>
              <a:gd name="T30" fmla="*/ 404289 w 286434"/>
              <a:gd name="T31" fmla="*/ 631347 h 285210"/>
              <a:gd name="T32" fmla="*/ 480932 w 286434"/>
              <a:gd name="T33" fmla="*/ 673381 h 285210"/>
              <a:gd name="T34" fmla="*/ 480932 w 286434"/>
              <a:gd name="T35" fmla="*/ 566496 h 285210"/>
              <a:gd name="T36" fmla="*/ 467548 w 286434"/>
              <a:gd name="T37" fmla="*/ 403155 h 285210"/>
              <a:gd name="T38" fmla="*/ 480932 w 286434"/>
              <a:gd name="T39" fmla="*/ 364723 h 285210"/>
              <a:gd name="T40" fmla="*/ 710627 w 286434"/>
              <a:gd name="T41" fmla="*/ 363088 h 285210"/>
              <a:gd name="T42" fmla="*/ 714285 w 286434"/>
              <a:gd name="T43" fmla="*/ 735174 h 285210"/>
              <a:gd name="T44" fmla="*/ 667914 w 286434"/>
              <a:gd name="T45" fmla="*/ 808392 h 285210"/>
              <a:gd name="T46" fmla="*/ 804602 w 286434"/>
              <a:gd name="T47" fmla="*/ 743575 h 285210"/>
              <a:gd name="T48" fmla="*/ 800944 w 286434"/>
              <a:gd name="T49" fmla="*/ 370286 h 285210"/>
              <a:gd name="T50" fmla="*/ 848543 w 286434"/>
              <a:gd name="T51" fmla="*/ 298270 h 285210"/>
              <a:gd name="T52" fmla="*/ 335931 w 286434"/>
              <a:gd name="T53" fmla="*/ 298270 h 285210"/>
              <a:gd name="T54" fmla="*/ 283453 w 286434"/>
              <a:gd name="T55" fmla="*/ 731570 h 285210"/>
              <a:gd name="T56" fmla="*/ 632514 w 286434"/>
              <a:gd name="T57" fmla="*/ 808392 h 285210"/>
              <a:gd name="T58" fmla="*/ 685001 w 286434"/>
              <a:gd name="T59" fmla="*/ 375087 h 285210"/>
              <a:gd name="T60" fmla="*/ 335931 w 286434"/>
              <a:gd name="T61" fmla="*/ 298270 h 285210"/>
              <a:gd name="T62" fmla="*/ 163850 w 286434"/>
              <a:gd name="T63" fmla="*/ 363088 h 285210"/>
              <a:gd name="T64" fmla="*/ 166291 w 286434"/>
              <a:gd name="T65" fmla="*/ 735174 h 285210"/>
              <a:gd name="T66" fmla="*/ 119913 w 286434"/>
              <a:gd name="T67" fmla="*/ 808392 h 285210"/>
              <a:gd name="T68" fmla="*/ 256605 w 286434"/>
              <a:gd name="T69" fmla="*/ 743575 h 285210"/>
              <a:gd name="T70" fmla="*/ 254163 w 286434"/>
              <a:gd name="T71" fmla="*/ 370286 h 285210"/>
              <a:gd name="T72" fmla="*/ 300544 w 286434"/>
              <a:gd name="T73" fmla="*/ 298270 h 285210"/>
              <a:gd name="T74" fmla="*/ 480943 w 286434"/>
              <a:gd name="T75" fmla="*/ 131460 h 285210"/>
              <a:gd name="T76" fmla="*/ 593336 w 286434"/>
              <a:gd name="T77" fmla="*/ 196809 h 285210"/>
              <a:gd name="T78" fmla="*/ 473693 w 286434"/>
              <a:gd name="T79" fmla="*/ 101208 h 285210"/>
              <a:gd name="T80" fmla="*/ 654982 w 286434"/>
              <a:gd name="T81" fmla="*/ 199229 h 285210"/>
              <a:gd name="T82" fmla="*/ 647732 w 286434"/>
              <a:gd name="T83" fmla="*/ 225850 h 285210"/>
              <a:gd name="T84" fmla="*/ 302077 w 286434"/>
              <a:gd name="T85" fmla="*/ 216173 h 285210"/>
              <a:gd name="T86" fmla="*/ 473693 w 286434"/>
              <a:gd name="T87" fmla="*/ 101208 h 285210"/>
              <a:gd name="T88" fmla="*/ 68650 w 286434"/>
              <a:gd name="T89" fmla="*/ 269461 h 285210"/>
              <a:gd name="T90" fmla="*/ 483614 w 286434"/>
              <a:gd name="T91" fmla="*/ 30604 h 285210"/>
              <a:gd name="T92" fmla="*/ 490939 w 286434"/>
              <a:gd name="T93" fmla="*/ 1800 h 285210"/>
              <a:gd name="T94" fmla="*/ 968146 w 286434"/>
              <a:gd name="T95" fmla="*/ 287469 h 285210"/>
              <a:gd name="T96" fmla="*/ 882713 w 286434"/>
              <a:gd name="T97" fmla="*/ 298270 h 285210"/>
              <a:gd name="T98" fmla="*/ 831456 w 286434"/>
              <a:gd name="T99" fmla="*/ 731570 h 285210"/>
              <a:gd name="T100" fmla="*/ 953502 w 286434"/>
              <a:gd name="T101" fmla="*/ 808392 h 285210"/>
              <a:gd name="T102" fmla="*/ 968146 w 286434"/>
              <a:gd name="T103" fmla="*/ 938030 h 285210"/>
              <a:gd name="T104" fmla="*/ 14947 w 286434"/>
              <a:gd name="T105" fmla="*/ 951220 h 285210"/>
              <a:gd name="T106" fmla="*/ 299 w 286434"/>
              <a:gd name="T107" fmla="*/ 821587 h 285210"/>
              <a:gd name="T108" fmla="*/ 85735 w 286434"/>
              <a:gd name="T109" fmla="*/ 808392 h 285210"/>
              <a:gd name="T110" fmla="*/ 136998 w 286434"/>
              <a:gd name="T111" fmla="*/ 375087 h 285210"/>
              <a:gd name="T112" fmla="*/ 14947 w 286434"/>
              <a:gd name="T113" fmla="*/ 298270 h 285210"/>
              <a:gd name="T114" fmla="*/ 7624 w 286434"/>
              <a:gd name="T115" fmla="*/ 271865 h 2852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6434" h="285210">
                <a:moveTo>
                  <a:pt x="8753" y="251021"/>
                </a:moveTo>
                <a:lnTo>
                  <a:pt x="8753" y="276573"/>
                </a:lnTo>
                <a:lnTo>
                  <a:pt x="277681" y="276573"/>
                </a:lnTo>
                <a:lnTo>
                  <a:pt x="277681" y="251021"/>
                </a:lnTo>
                <a:lnTo>
                  <a:pt x="8753" y="251021"/>
                </a:lnTo>
                <a:close/>
                <a:moveTo>
                  <a:pt x="182482" y="161745"/>
                </a:moveTo>
                <a:cubicBezTo>
                  <a:pt x="184768" y="161745"/>
                  <a:pt x="186673" y="164031"/>
                  <a:pt x="186673" y="166317"/>
                </a:cubicBezTo>
                <a:cubicBezTo>
                  <a:pt x="186673" y="168984"/>
                  <a:pt x="184768" y="170889"/>
                  <a:pt x="182482" y="170889"/>
                </a:cubicBezTo>
                <a:cubicBezTo>
                  <a:pt x="179815" y="170889"/>
                  <a:pt x="177529" y="168984"/>
                  <a:pt x="177529" y="166317"/>
                </a:cubicBezTo>
                <a:cubicBezTo>
                  <a:pt x="177529" y="164031"/>
                  <a:pt x="179815" y="161745"/>
                  <a:pt x="182482" y="161745"/>
                </a:cubicBezTo>
                <a:close/>
                <a:moveTo>
                  <a:pt x="102550" y="161745"/>
                </a:moveTo>
                <a:cubicBezTo>
                  <a:pt x="104748" y="161745"/>
                  <a:pt x="107312" y="164031"/>
                  <a:pt x="107312" y="166317"/>
                </a:cubicBezTo>
                <a:cubicBezTo>
                  <a:pt x="107312" y="168984"/>
                  <a:pt x="104748" y="170889"/>
                  <a:pt x="102550" y="170889"/>
                </a:cubicBezTo>
                <a:cubicBezTo>
                  <a:pt x="100352" y="170889"/>
                  <a:pt x="98154" y="168984"/>
                  <a:pt x="98154" y="166317"/>
                </a:cubicBezTo>
                <a:cubicBezTo>
                  <a:pt x="98154" y="164031"/>
                  <a:pt x="100352" y="161745"/>
                  <a:pt x="102550" y="161745"/>
                </a:cubicBezTo>
                <a:close/>
                <a:moveTo>
                  <a:pt x="142243" y="109357"/>
                </a:moveTo>
                <a:cubicBezTo>
                  <a:pt x="144762" y="109357"/>
                  <a:pt x="146561" y="111157"/>
                  <a:pt x="146561" y="113678"/>
                </a:cubicBezTo>
                <a:lnTo>
                  <a:pt x="146561" y="120880"/>
                </a:lnTo>
                <a:cubicBezTo>
                  <a:pt x="155917" y="122321"/>
                  <a:pt x="163833" y="127722"/>
                  <a:pt x="167432" y="136365"/>
                </a:cubicBezTo>
                <a:cubicBezTo>
                  <a:pt x="168151" y="138525"/>
                  <a:pt x="167072" y="141046"/>
                  <a:pt x="164913" y="141766"/>
                </a:cubicBezTo>
                <a:cubicBezTo>
                  <a:pt x="162754" y="142847"/>
                  <a:pt x="160235" y="141766"/>
                  <a:pt x="159156" y="139606"/>
                </a:cubicBezTo>
                <a:cubicBezTo>
                  <a:pt x="156637" y="133484"/>
                  <a:pt x="149800" y="129163"/>
                  <a:pt x="142243" y="129163"/>
                </a:cubicBezTo>
                <a:cubicBezTo>
                  <a:pt x="132528" y="129163"/>
                  <a:pt x="124252" y="136365"/>
                  <a:pt x="124252" y="145367"/>
                </a:cubicBezTo>
                <a:cubicBezTo>
                  <a:pt x="124252" y="152570"/>
                  <a:pt x="127490" y="161212"/>
                  <a:pt x="142243" y="161212"/>
                </a:cubicBezTo>
                <a:cubicBezTo>
                  <a:pt x="162034" y="161212"/>
                  <a:pt x="169231" y="174176"/>
                  <a:pt x="169231" y="185699"/>
                </a:cubicBezTo>
                <a:cubicBezTo>
                  <a:pt x="169231" y="198303"/>
                  <a:pt x="159515" y="208386"/>
                  <a:pt x="146561" y="210187"/>
                </a:cubicBezTo>
                <a:lnTo>
                  <a:pt x="146561" y="217749"/>
                </a:lnTo>
                <a:cubicBezTo>
                  <a:pt x="146561" y="219909"/>
                  <a:pt x="144762" y="221710"/>
                  <a:pt x="142243" y="221710"/>
                </a:cubicBezTo>
                <a:cubicBezTo>
                  <a:pt x="140084" y="221710"/>
                  <a:pt x="138285" y="219909"/>
                  <a:pt x="138285" y="217749"/>
                </a:cubicBezTo>
                <a:lnTo>
                  <a:pt x="138285" y="210547"/>
                </a:lnTo>
                <a:cubicBezTo>
                  <a:pt x="128930" y="208746"/>
                  <a:pt x="121013" y="203345"/>
                  <a:pt x="117415" y="195062"/>
                </a:cubicBezTo>
                <a:cubicBezTo>
                  <a:pt x="116695" y="192541"/>
                  <a:pt x="117775" y="190021"/>
                  <a:pt x="119574" y="189301"/>
                </a:cubicBezTo>
                <a:cubicBezTo>
                  <a:pt x="122093" y="188580"/>
                  <a:pt x="124612" y="189301"/>
                  <a:pt x="125331" y="191461"/>
                </a:cubicBezTo>
                <a:cubicBezTo>
                  <a:pt x="128210" y="197583"/>
                  <a:pt x="135047" y="201904"/>
                  <a:pt x="142243" y="201904"/>
                </a:cubicBezTo>
                <a:cubicBezTo>
                  <a:pt x="152319" y="201904"/>
                  <a:pt x="160595" y="194702"/>
                  <a:pt x="160595" y="185699"/>
                </a:cubicBezTo>
                <a:cubicBezTo>
                  <a:pt x="160595" y="178497"/>
                  <a:pt x="157356" y="169855"/>
                  <a:pt x="142243" y="169855"/>
                </a:cubicBezTo>
                <a:cubicBezTo>
                  <a:pt x="122812" y="169855"/>
                  <a:pt x="115616" y="156891"/>
                  <a:pt x="115616" y="145367"/>
                </a:cubicBezTo>
                <a:cubicBezTo>
                  <a:pt x="115616" y="133124"/>
                  <a:pt x="125331" y="122681"/>
                  <a:pt x="138285" y="120880"/>
                </a:cubicBezTo>
                <a:lnTo>
                  <a:pt x="138285" y="113678"/>
                </a:lnTo>
                <a:cubicBezTo>
                  <a:pt x="138285" y="111157"/>
                  <a:pt x="140084" y="109357"/>
                  <a:pt x="142243" y="109357"/>
                </a:cubicBezTo>
                <a:close/>
                <a:moveTo>
                  <a:pt x="197544" y="89432"/>
                </a:moveTo>
                <a:lnTo>
                  <a:pt x="210178" y="108866"/>
                </a:lnTo>
                <a:cubicBezTo>
                  <a:pt x="210900" y="109225"/>
                  <a:pt x="211261" y="109945"/>
                  <a:pt x="211261" y="111025"/>
                </a:cubicBezTo>
                <a:lnTo>
                  <a:pt x="211261" y="220431"/>
                </a:lnTo>
                <a:cubicBezTo>
                  <a:pt x="211261" y="221510"/>
                  <a:pt x="210900" y="222230"/>
                  <a:pt x="210178" y="222950"/>
                </a:cubicBezTo>
                <a:lnTo>
                  <a:pt x="197544" y="242384"/>
                </a:lnTo>
                <a:lnTo>
                  <a:pt x="250969" y="242384"/>
                </a:lnTo>
                <a:lnTo>
                  <a:pt x="237973" y="222950"/>
                </a:lnTo>
                <a:cubicBezTo>
                  <a:pt x="237613" y="222230"/>
                  <a:pt x="236891" y="221510"/>
                  <a:pt x="236891" y="220431"/>
                </a:cubicBezTo>
                <a:lnTo>
                  <a:pt x="236891" y="111025"/>
                </a:lnTo>
                <a:cubicBezTo>
                  <a:pt x="236891" y="109945"/>
                  <a:pt x="237613" y="109225"/>
                  <a:pt x="237973" y="108866"/>
                </a:cubicBezTo>
                <a:lnTo>
                  <a:pt x="250969" y="89432"/>
                </a:lnTo>
                <a:lnTo>
                  <a:pt x="197544" y="89432"/>
                </a:lnTo>
                <a:close/>
                <a:moveTo>
                  <a:pt x="99358" y="89432"/>
                </a:moveTo>
                <a:lnTo>
                  <a:pt x="83836" y="112464"/>
                </a:lnTo>
                <a:lnTo>
                  <a:pt x="83836" y="219351"/>
                </a:lnTo>
                <a:lnTo>
                  <a:pt x="99358" y="242384"/>
                </a:lnTo>
                <a:lnTo>
                  <a:pt x="187076" y="242384"/>
                </a:lnTo>
                <a:lnTo>
                  <a:pt x="202598" y="219351"/>
                </a:lnTo>
                <a:lnTo>
                  <a:pt x="202598" y="112464"/>
                </a:lnTo>
                <a:lnTo>
                  <a:pt x="187076" y="89432"/>
                </a:lnTo>
                <a:lnTo>
                  <a:pt x="99358" y="89432"/>
                </a:lnTo>
                <a:close/>
                <a:moveTo>
                  <a:pt x="35465" y="89432"/>
                </a:moveTo>
                <a:lnTo>
                  <a:pt x="48461" y="108866"/>
                </a:lnTo>
                <a:cubicBezTo>
                  <a:pt x="49182" y="109225"/>
                  <a:pt x="49182" y="109945"/>
                  <a:pt x="49182" y="111025"/>
                </a:cubicBezTo>
                <a:lnTo>
                  <a:pt x="49182" y="220431"/>
                </a:lnTo>
                <a:cubicBezTo>
                  <a:pt x="49182" y="221510"/>
                  <a:pt x="49182" y="222230"/>
                  <a:pt x="48461" y="222950"/>
                </a:cubicBezTo>
                <a:lnTo>
                  <a:pt x="35465" y="242384"/>
                </a:lnTo>
                <a:lnTo>
                  <a:pt x="88890" y="242384"/>
                </a:lnTo>
                <a:lnTo>
                  <a:pt x="75895" y="222950"/>
                </a:lnTo>
                <a:cubicBezTo>
                  <a:pt x="75534" y="222230"/>
                  <a:pt x="75173" y="221510"/>
                  <a:pt x="75173" y="220431"/>
                </a:cubicBezTo>
                <a:lnTo>
                  <a:pt x="75173" y="111025"/>
                </a:lnTo>
                <a:cubicBezTo>
                  <a:pt x="75173" y="109945"/>
                  <a:pt x="75534" y="109225"/>
                  <a:pt x="75895" y="108866"/>
                </a:cubicBezTo>
                <a:lnTo>
                  <a:pt x="88890" y="89432"/>
                </a:lnTo>
                <a:lnTo>
                  <a:pt x="35465" y="89432"/>
                </a:lnTo>
                <a:close/>
                <a:moveTo>
                  <a:pt x="142246" y="39416"/>
                </a:moveTo>
                <a:lnTo>
                  <a:pt x="109361" y="59010"/>
                </a:lnTo>
                <a:lnTo>
                  <a:pt x="175489" y="59010"/>
                </a:lnTo>
                <a:lnTo>
                  <a:pt x="142246" y="39416"/>
                </a:lnTo>
                <a:close/>
                <a:moveTo>
                  <a:pt x="140102" y="30345"/>
                </a:moveTo>
                <a:cubicBezTo>
                  <a:pt x="141531" y="29982"/>
                  <a:pt x="143319" y="29982"/>
                  <a:pt x="144391" y="30345"/>
                </a:cubicBezTo>
                <a:lnTo>
                  <a:pt x="193720" y="59736"/>
                </a:lnTo>
                <a:cubicBezTo>
                  <a:pt x="195149" y="60462"/>
                  <a:pt x="196222" y="62639"/>
                  <a:pt x="195507" y="64816"/>
                </a:cubicBezTo>
                <a:cubicBezTo>
                  <a:pt x="195149" y="66630"/>
                  <a:pt x="193362" y="67719"/>
                  <a:pt x="191575" y="67719"/>
                </a:cubicBezTo>
                <a:lnTo>
                  <a:pt x="93276" y="67719"/>
                </a:lnTo>
                <a:cubicBezTo>
                  <a:pt x="91488" y="67719"/>
                  <a:pt x="89701" y="66630"/>
                  <a:pt x="89344" y="64816"/>
                </a:cubicBezTo>
                <a:cubicBezTo>
                  <a:pt x="88629" y="62639"/>
                  <a:pt x="89344" y="60462"/>
                  <a:pt x="91131" y="59736"/>
                </a:cubicBezTo>
                <a:lnTo>
                  <a:pt x="140102" y="30345"/>
                </a:lnTo>
                <a:close/>
                <a:moveTo>
                  <a:pt x="143036" y="9177"/>
                </a:moveTo>
                <a:lnTo>
                  <a:pt x="20304" y="80794"/>
                </a:lnTo>
                <a:lnTo>
                  <a:pt x="265769" y="80794"/>
                </a:lnTo>
                <a:lnTo>
                  <a:pt x="143036" y="9177"/>
                </a:lnTo>
                <a:close/>
                <a:moveTo>
                  <a:pt x="140870" y="540"/>
                </a:moveTo>
                <a:cubicBezTo>
                  <a:pt x="142314" y="-180"/>
                  <a:pt x="144119" y="-180"/>
                  <a:pt x="145202" y="540"/>
                </a:cubicBezTo>
                <a:lnTo>
                  <a:pt x="284178" y="81514"/>
                </a:lnTo>
                <a:cubicBezTo>
                  <a:pt x="285983" y="82234"/>
                  <a:pt x="286705" y="84393"/>
                  <a:pt x="286344" y="86193"/>
                </a:cubicBezTo>
                <a:cubicBezTo>
                  <a:pt x="285622" y="87992"/>
                  <a:pt x="283817" y="89432"/>
                  <a:pt x="282013" y="89432"/>
                </a:cubicBezTo>
                <a:lnTo>
                  <a:pt x="261076" y="89432"/>
                </a:lnTo>
                <a:lnTo>
                  <a:pt x="245915" y="112464"/>
                </a:lnTo>
                <a:lnTo>
                  <a:pt x="245915" y="219351"/>
                </a:lnTo>
                <a:lnTo>
                  <a:pt x="261076" y="242384"/>
                </a:lnTo>
                <a:lnTo>
                  <a:pt x="282013" y="242384"/>
                </a:lnTo>
                <a:cubicBezTo>
                  <a:pt x="284178" y="242384"/>
                  <a:pt x="286344" y="244183"/>
                  <a:pt x="286344" y="246342"/>
                </a:cubicBezTo>
                <a:lnTo>
                  <a:pt x="286344" y="281252"/>
                </a:lnTo>
                <a:cubicBezTo>
                  <a:pt x="286344" y="283411"/>
                  <a:pt x="284178" y="285210"/>
                  <a:pt x="282013" y="285210"/>
                </a:cubicBezTo>
                <a:lnTo>
                  <a:pt x="4421" y="285210"/>
                </a:lnTo>
                <a:cubicBezTo>
                  <a:pt x="1895" y="285210"/>
                  <a:pt x="90" y="283411"/>
                  <a:pt x="90" y="281252"/>
                </a:cubicBezTo>
                <a:lnTo>
                  <a:pt x="90" y="246342"/>
                </a:lnTo>
                <a:cubicBezTo>
                  <a:pt x="90" y="244183"/>
                  <a:pt x="1895" y="242384"/>
                  <a:pt x="4421" y="242384"/>
                </a:cubicBezTo>
                <a:lnTo>
                  <a:pt x="25358" y="242384"/>
                </a:lnTo>
                <a:lnTo>
                  <a:pt x="40519" y="219351"/>
                </a:lnTo>
                <a:lnTo>
                  <a:pt x="40519" y="112464"/>
                </a:lnTo>
                <a:lnTo>
                  <a:pt x="25358" y="89432"/>
                </a:lnTo>
                <a:lnTo>
                  <a:pt x="4421" y="89432"/>
                </a:lnTo>
                <a:cubicBezTo>
                  <a:pt x="2256" y="89432"/>
                  <a:pt x="812" y="87992"/>
                  <a:pt x="90" y="86193"/>
                </a:cubicBezTo>
                <a:cubicBezTo>
                  <a:pt x="-271" y="84393"/>
                  <a:pt x="451" y="82234"/>
                  <a:pt x="2256" y="81514"/>
                </a:cubicBezTo>
                <a:lnTo>
                  <a:pt x="140870" y="5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s-ES_tradnl" sz="900">
              <a:latin typeface="Lato Light" panose="020F0502020204030203" pitchFamily="34" charset="0"/>
            </a:endParaRPr>
          </a:p>
        </p:txBody>
      </p:sp>
      <p:sp>
        <p:nvSpPr>
          <p:cNvPr id="63" name="Freeform 970">
            <a:extLst>
              <a:ext uri="{FF2B5EF4-FFF2-40B4-BE49-F238E27FC236}">
                <a16:creationId xmlns:a16="http://schemas.microsoft.com/office/drawing/2014/main" id="{1DFA7D70-3962-4240-80BA-EEC74CF69D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4676" y="3805722"/>
            <a:ext cx="455714" cy="455714"/>
          </a:xfrm>
          <a:custGeom>
            <a:avLst/>
            <a:gdLst>
              <a:gd name="T0" fmla="*/ 353121 w 285390"/>
              <a:gd name="T1" fmla="*/ 825848 h 285390"/>
              <a:gd name="T2" fmla="*/ 98333 w 285390"/>
              <a:gd name="T3" fmla="*/ 795453 h 285390"/>
              <a:gd name="T4" fmla="*/ 98333 w 285390"/>
              <a:gd name="T5" fmla="*/ 825848 h 285390"/>
              <a:gd name="T6" fmla="*/ 394042 w 285390"/>
              <a:gd name="T7" fmla="*/ 684829 h 285390"/>
              <a:gd name="T8" fmla="*/ 200177 w 285390"/>
              <a:gd name="T9" fmla="*/ 700634 h 285390"/>
              <a:gd name="T10" fmla="*/ 151611 w 285390"/>
              <a:gd name="T11" fmla="*/ 700634 h 285390"/>
              <a:gd name="T12" fmla="*/ 98212 w 285390"/>
              <a:gd name="T13" fmla="*/ 684829 h 285390"/>
              <a:gd name="T14" fmla="*/ 780304 w 285390"/>
              <a:gd name="T15" fmla="*/ 739080 h 285390"/>
              <a:gd name="T16" fmla="*/ 809395 w 285390"/>
              <a:gd name="T17" fmla="*/ 662187 h 285390"/>
              <a:gd name="T18" fmla="*/ 571682 w 285390"/>
              <a:gd name="T19" fmla="*/ 715053 h 285390"/>
              <a:gd name="T20" fmla="*/ 649254 w 285390"/>
              <a:gd name="T21" fmla="*/ 686220 h 285390"/>
              <a:gd name="T22" fmla="*/ 809395 w 285390"/>
              <a:gd name="T23" fmla="*/ 632152 h 285390"/>
              <a:gd name="T24" fmla="*/ 780304 w 285390"/>
              <a:gd name="T25" fmla="*/ 767915 h 285390"/>
              <a:gd name="T26" fmla="*/ 595925 w 285390"/>
              <a:gd name="T27" fmla="*/ 632152 h 285390"/>
              <a:gd name="T28" fmla="*/ 625016 w 285390"/>
              <a:gd name="T29" fmla="*/ 767915 h 285390"/>
              <a:gd name="T30" fmla="*/ 595925 w 285390"/>
              <a:gd name="T31" fmla="*/ 632152 h 285390"/>
              <a:gd name="T32" fmla="*/ 394042 w 285390"/>
              <a:gd name="T33" fmla="*/ 604593 h 285390"/>
              <a:gd name="T34" fmla="*/ 98212 w 285390"/>
              <a:gd name="T35" fmla="*/ 574201 h 285390"/>
              <a:gd name="T36" fmla="*/ 98212 w 285390"/>
              <a:gd name="T37" fmla="*/ 604593 h 285390"/>
              <a:gd name="T38" fmla="*/ 756061 w 285390"/>
              <a:gd name="T39" fmla="*/ 501103 h 285390"/>
              <a:gd name="T40" fmla="*/ 833636 w 285390"/>
              <a:gd name="T41" fmla="*/ 530195 h 285390"/>
              <a:gd name="T42" fmla="*/ 595925 w 285390"/>
              <a:gd name="T43" fmla="*/ 476856 h 285390"/>
              <a:gd name="T44" fmla="*/ 625016 w 285390"/>
              <a:gd name="T45" fmla="*/ 554435 h 285390"/>
              <a:gd name="T46" fmla="*/ 595925 w 285390"/>
              <a:gd name="T47" fmla="*/ 476856 h 285390"/>
              <a:gd name="T48" fmla="*/ 274383 w 285390"/>
              <a:gd name="T49" fmla="*/ 493969 h 285390"/>
              <a:gd name="T50" fmla="*/ 780304 w 285390"/>
              <a:gd name="T51" fmla="*/ 447769 h 285390"/>
              <a:gd name="T52" fmla="*/ 809395 w 285390"/>
              <a:gd name="T53" fmla="*/ 583525 h 285390"/>
              <a:gd name="T54" fmla="*/ 780304 w 285390"/>
              <a:gd name="T55" fmla="*/ 447769 h 285390"/>
              <a:gd name="T56" fmla="*/ 678344 w 285390"/>
              <a:gd name="T57" fmla="*/ 530195 h 285390"/>
              <a:gd name="T58" fmla="*/ 542595 w 285390"/>
              <a:gd name="T59" fmla="*/ 501103 h 285390"/>
              <a:gd name="T60" fmla="*/ 511780 w 285390"/>
              <a:gd name="T61" fmla="*/ 822672 h 285390"/>
              <a:gd name="T62" fmla="*/ 487863 w 285390"/>
              <a:gd name="T63" fmla="*/ 392203 h 285390"/>
              <a:gd name="T64" fmla="*/ 394042 w 285390"/>
              <a:gd name="T65" fmla="*/ 383341 h 285390"/>
              <a:gd name="T66" fmla="*/ 98212 w 285390"/>
              <a:gd name="T67" fmla="*/ 352950 h 285390"/>
              <a:gd name="T68" fmla="*/ 98212 w 285390"/>
              <a:gd name="T69" fmla="*/ 383341 h 285390"/>
              <a:gd name="T70" fmla="*/ 868399 w 285390"/>
              <a:gd name="T71" fmla="*/ 289333 h 285390"/>
              <a:gd name="T72" fmla="*/ 847730 w 285390"/>
              <a:gd name="T73" fmla="*/ 309995 h 285390"/>
              <a:gd name="T74" fmla="*/ 716643 w 285390"/>
              <a:gd name="T75" fmla="*/ 289333 h 285390"/>
              <a:gd name="T76" fmla="*/ 695154 w 285390"/>
              <a:gd name="T77" fmla="*/ 309995 h 285390"/>
              <a:gd name="T78" fmla="*/ 794189 w 285390"/>
              <a:gd name="T79" fmla="*/ 299636 h 285390"/>
              <a:gd name="T80" fmla="*/ 214632 w 285390"/>
              <a:gd name="T81" fmla="*/ 242322 h 285390"/>
              <a:gd name="T82" fmla="*/ 214632 w 285390"/>
              <a:gd name="T83" fmla="*/ 272717 h 285390"/>
              <a:gd name="T84" fmla="*/ 136516 w 285390"/>
              <a:gd name="T85" fmla="*/ 242322 h 285390"/>
              <a:gd name="T86" fmla="*/ 84283 w 285390"/>
              <a:gd name="T87" fmla="*/ 256913 h 285390"/>
              <a:gd name="T88" fmla="*/ 487863 w 285390"/>
              <a:gd name="T89" fmla="*/ 363508 h 285390"/>
              <a:gd name="T90" fmla="*/ 511780 w 285390"/>
              <a:gd name="T91" fmla="*/ 239145 h 285390"/>
              <a:gd name="T92" fmla="*/ 511780 w 285390"/>
              <a:gd name="T93" fmla="*/ 114797 h 285390"/>
              <a:gd name="T94" fmla="*/ 71736 w 285390"/>
              <a:gd name="T95" fmla="*/ 28699 h 285390"/>
              <a:gd name="T96" fmla="*/ 683966 w 285390"/>
              <a:gd name="T97" fmla="*/ 918333 h 285390"/>
              <a:gd name="T98" fmla="*/ 459168 w 285390"/>
              <a:gd name="T99" fmla="*/ 798759 h 285390"/>
              <a:gd name="T100" fmla="*/ 727010 w 285390"/>
              <a:gd name="T101" fmla="*/ 70550 h 285390"/>
              <a:gd name="T102" fmla="*/ 511780 w 285390"/>
              <a:gd name="T103" fmla="*/ 142286 h 285390"/>
              <a:gd name="T104" fmla="*/ 71736 w 285390"/>
              <a:gd name="T105" fmla="*/ 28699 h 285390"/>
              <a:gd name="T106" fmla="*/ 755709 w 285390"/>
              <a:gd name="T107" fmla="*/ 210450 h 285390"/>
              <a:gd name="T108" fmla="*/ 895611 w 285390"/>
              <a:gd name="T109" fmla="*/ 851371 h 285390"/>
              <a:gd name="T110" fmla="*/ 71736 w 285390"/>
              <a:gd name="T111" fmla="*/ 947028 h 28539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85390" h="285390">
                <a:moveTo>
                  <a:pt x="82498" y="239712"/>
                </a:moveTo>
                <a:lnTo>
                  <a:pt x="106414" y="239712"/>
                </a:lnTo>
                <a:cubicBezTo>
                  <a:pt x="108951" y="239712"/>
                  <a:pt x="110762" y="241910"/>
                  <a:pt x="110762" y="244475"/>
                </a:cubicBezTo>
                <a:cubicBezTo>
                  <a:pt x="110762" y="247039"/>
                  <a:pt x="108951" y="248871"/>
                  <a:pt x="106414" y="248871"/>
                </a:cubicBezTo>
                <a:lnTo>
                  <a:pt x="82498" y="248871"/>
                </a:lnTo>
                <a:cubicBezTo>
                  <a:pt x="79961" y="248871"/>
                  <a:pt x="77787" y="247039"/>
                  <a:pt x="77787" y="244475"/>
                </a:cubicBezTo>
                <a:cubicBezTo>
                  <a:pt x="77787" y="241910"/>
                  <a:pt x="79961" y="239712"/>
                  <a:pt x="82498" y="239712"/>
                </a:cubicBezTo>
                <a:close/>
                <a:moveTo>
                  <a:pt x="29633" y="239712"/>
                </a:moveTo>
                <a:lnTo>
                  <a:pt x="58914" y="239712"/>
                </a:lnTo>
                <a:cubicBezTo>
                  <a:pt x="61383" y="239712"/>
                  <a:pt x="63147" y="241910"/>
                  <a:pt x="63147" y="244475"/>
                </a:cubicBezTo>
                <a:cubicBezTo>
                  <a:pt x="63147" y="247039"/>
                  <a:pt x="61383" y="248871"/>
                  <a:pt x="58914" y="248871"/>
                </a:cubicBezTo>
                <a:lnTo>
                  <a:pt x="29633" y="248871"/>
                </a:lnTo>
                <a:cubicBezTo>
                  <a:pt x="27164" y="248871"/>
                  <a:pt x="25400" y="247039"/>
                  <a:pt x="25400" y="244475"/>
                </a:cubicBezTo>
                <a:cubicBezTo>
                  <a:pt x="25400" y="241910"/>
                  <a:pt x="27164" y="239712"/>
                  <a:pt x="29633" y="239712"/>
                </a:cubicBezTo>
                <a:close/>
                <a:moveTo>
                  <a:pt x="64679" y="206375"/>
                </a:moveTo>
                <a:lnTo>
                  <a:pt x="118745" y="206375"/>
                </a:lnTo>
                <a:cubicBezTo>
                  <a:pt x="121285" y="206375"/>
                  <a:pt x="123462" y="208207"/>
                  <a:pt x="123462" y="211138"/>
                </a:cubicBezTo>
                <a:cubicBezTo>
                  <a:pt x="123462" y="213336"/>
                  <a:pt x="121285" y="215534"/>
                  <a:pt x="118745" y="215534"/>
                </a:cubicBezTo>
                <a:lnTo>
                  <a:pt x="64679" y="215534"/>
                </a:lnTo>
                <a:cubicBezTo>
                  <a:pt x="62502" y="215534"/>
                  <a:pt x="60325" y="213336"/>
                  <a:pt x="60325" y="211138"/>
                </a:cubicBezTo>
                <a:cubicBezTo>
                  <a:pt x="60325" y="208207"/>
                  <a:pt x="62502" y="206375"/>
                  <a:pt x="64679" y="206375"/>
                </a:cubicBezTo>
                <a:close/>
                <a:moveTo>
                  <a:pt x="29597" y="206375"/>
                </a:moveTo>
                <a:lnTo>
                  <a:pt x="41140" y="206375"/>
                </a:lnTo>
                <a:cubicBezTo>
                  <a:pt x="43588" y="206375"/>
                  <a:pt x="45687" y="208207"/>
                  <a:pt x="45687" y="211138"/>
                </a:cubicBezTo>
                <a:cubicBezTo>
                  <a:pt x="45687" y="213336"/>
                  <a:pt x="43588" y="215534"/>
                  <a:pt x="41140" y="215534"/>
                </a:cubicBezTo>
                <a:lnTo>
                  <a:pt x="29597" y="215534"/>
                </a:lnTo>
                <a:cubicBezTo>
                  <a:pt x="27149" y="215534"/>
                  <a:pt x="25400" y="213336"/>
                  <a:pt x="25400" y="211138"/>
                </a:cubicBezTo>
                <a:cubicBezTo>
                  <a:pt x="25400" y="208207"/>
                  <a:pt x="27149" y="206375"/>
                  <a:pt x="29597" y="206375"/>
                </a:cubicBezTo>
                <a:close/>
                <a:moveTo>
                  <a:pt x="235147" y="199552"/>
                </a:moveTo>
                <a:cubicBezTo>
                  <a:pt x="231129" y="199552"/>
                  <a:pt x="227842" y="202448"/>
                  <a:pt x="227842" y="206793"/>
                </a:cubicBezTo>
                <a:lnTo>
                  <a:pt x="227842" y="215482"/>
                </a:lnTo>
                <a:cubicBezTo>
                  <a:pt x="227842" y="219465"/>
                  <a:pt x="231129" y="222724"/>
                  <a:pt x="235147" y="222724"/>
                </a:cubicBezTo>
                <a:lnTo>
                  <a:pt x="243913" y="222724"/>
                </a:lnTo>
                <a:cubicBezTo>
                  <a:pt x="247931" y="222724"/>
                  <a:pt x="251219" y="219465"/>
                  <a:pt x="251219" y="215482"/>
                </a:cubicBezTo>
                <a:lnTo>
                  <a:pt x="251219" y="206793"/>
                </a:lnTo>
                <a:cubicBezTo>
                  <a:pt x="251219" y="202448"/>
                  <a:pt x="247931" y="199552"/>
                  <a:pt x="243913" y="199552"/>
                </a:cubicBezTo>
                <a:lnTo>
                  <a:pt x="235147" y="199552"/>
                </a:lnTo>
                <a:close/>
                <a:moveTo>
                  <a:pt x="179583" y="199552"/>
                </a:moveTo>
                <a:cubicBezTo>
                  <a:pt x="175566" y="199552"/>
                  <a:pt x="172278" y="202448"/>
                  <a:pt x="172278" y="206793"/>
                </a:cubicBezTo>
                <a:lnTo>
                  <a:pt x="172278" y="215482"/>
                </a:lnTo>
                <a:cubicBezTo>
                  <a:pt x="172278" y="219465"/>
                  <a:pt x="175566" y="222724"/>
                  <a:pt x="179583" y="222724"/>
                </a:cubicBezTo>
                <a:lnTo>
                  <a:pt x="188350" y="222724"/>
                </a:lnTo>
                <a:cubicBezTo>
                  <a:pt x="192368" y="222724"/>
                  <a:pt x="195655" y="219465"/>
                  <a:pt x="195655" y="215482"/>
                </a:cubicBezTo>
                <a:lnTo>
                  <a:pt x="195655" y="206793"/>
                </a:lnTo>
                <a:cubicBezTo>
                  <a:pt x="195655" y="202448"/>
                  <a:pt x="192368" y="199552"/>
                  <a:pt x="188350" y="199552"/>
                </a:cubicBezTo>
                <a:lnTo>
                  <a:pt x="179583" y="199552"/>
                </a:lnTo>
                <a:close/>
                <a:moveTo>
                  <a:pt x="235147" y="190500"/>
                </a:moveTo>
                <a:lnTo>
                  <a:pt x="243913" y="190500"/>
                </a:lnTo>
                <a:cubicBezTo>
                  <a:pt x="252680" y="190500"/>
                  <a:pt x="259985" y="197741"/>
                  <a:pt x="259985" y="206793"/>
                </a:cubicBezTo>
                <a:lnTo>
                  <a:pt x="259985" y="215482"/>
                </a:lnTo>
                <a:cubicBezTo>
                  <a:pt x="259985" y="224172"/>
                  <a:pt x="252680" y="231413"/>
                  <a:pt x="243913" y="231413"/>
                </a:cubicBezTo>
                <a:lnTo>
                  <a:pt x="235147" y="231413"/>
                </a:lnTo>
                <a:cubicBezTo>
                  <a:pt x="226015" y="231413"/>
                  <a:pt x="219075" y="224172"/>
                  <a:pt x="219075" y="215482"/>
                </a:cubicBezTo>
                <a:lnTo>
                  <a:pt x="219075" y="206793"/>
                </a:lnTo>
                <a:cubicBezTo>
                  <a:pt x="219075" y="197741"/>
                  <a:pt x="226015" y="190500"/>
                  <a:pt x="235147" y="190500"/>
                </a:cubicBezTo>
                <a:close/>
                <a:moveTo>
                  <a:pt x="179583" y="190500"/>
                </a:moveTo>
                <a:lnTo>
                  <a:pt x="188350" y="190500"/>
                </a:lnTo>
                <a:cubicBezTo>
                  <a:pt x="197116" y="190500"/>
                  <a:pt x="204421" y="197741"/>
                  <a:pt x="204421" y="206793"/>
                </a:cubicBezTo>
                <a:lnTo>
                  <a:pt x="204421" y="215482"/>
                </a:lnTo>
                <a:cubicBezTo>
                  <a:pt x="204421" y="224172"/>
                  <a:pt x="197116" y="231413"/>
                  <a:pt x="188350" y="231413"/>
                </a:cubicBezTo>
                <a:lnTo>
                  <a:pt x="179583" y="231413"/>
                </a:lnTo>
                <a:cubicBezTo>
                  <a:pt x="170817" y="231413"/>
                  <a:pt x="163512" y="224172"/>
                  <a:pt x="163512" y="215482"/>
                </a:cubicBezTo>
                <a:lnTo>
                  <a:pt x="163512" y="206793"/>
                </a:lnTo>
                <a:cubicBezTo>
                  <a:pt x="163512" y="197741"/>
                  <a:pt x="170817" y="190500"/>
                  <a:pt x="179583" y="190500"/>
                </a:cubicBezTo>
                <a:close/>
                <a:moveTo>
                  <a:pt x="64679" y="173037"/>
                </a:moveTo>
                <a:lnTo>
                  <a:pt x="118745" y="173037"/>
                </a:lnTo>
                <a:cubicBezTo>
                  <a:pt x="121285" y="173037"/>
                  <a:pt x="123462" y="175235"/>
                  <a:pt x="123462" y="177800"/>
                </a:cubicBezTo>
                <a:cubicBezTo>
                  <a:pt x="123462" y="180364"/>
                  <a:pt x="121285" y="182196"/>
                  <a:pt x="118745" y="182196"/>
                </a:cubicBezTo>
                <a:lnTo>
                  <a:pt x="64679" y="182196"/>
                </a:lnTo>
                <a:cubicBezTo>
                  <a:pt x="62502" y="182196"/>
                  <a:pt x="60325" y="180364"/>
                  <a:pt x="60325" y="177800"/>
                </a:cubicBezTo>
                <a:cubicBezTo>
                  <a:pt x="60325" y="175235"/>
                  <a:pt x="62502" y="173037"/>
                  <a:pt x="64679" y="173037"/>
                </a:cubicBezTo>
                <a:close/>
                <a:moveTo>
                  <a:pt x="29597" y="173037"/>
                </a:moveTo>
                <a:lnTo>
                  <a:pt x="41140" y="173037"/>
                </a:lnTo>
                <a:cubicBezTo>
                  <a:pt x="43588" y="173037"/>
                  <a:pt x="45687" y="175235"/>
                  <a:pt x="45687" y="177800"/>
                </a:cubicBezTo>
                <a:cubicBezTo>
                  <a:pt x="45687" y="180364"/>
                  <a:pt x="43588" y="182196"/>
                  <a:pt x="41140" y="182196"/>
                </a:cubicBezTo>
                <a:lnTo>
                  <a:pt x="29597" y="182196"/>
                </a:lnTo>
                <a:cubicBezTo>
                  <a:pt x="27149" y="182196"/>
                  <a:pt x="25400" y="180364"/>
                  <a:pt x="25400" y="177800"/>
                </a:cubicBezTo>
                <a:cubicBezTo>
                  <a:pt x="25400" y="175235"/>
                  <a:pt x="27149" y="173037"/>
                  <a:pt x="29597" y="173037"/>
                </a:cubicBezTo>
                <a:close/>
                <a:moveTo>
                  <a:pt x="235147" y="143703"/>
                </a:moveTo>
                <a:cubicBezTo>
                  <a:pt x="231129" y="143703"/>
                  <a:pt x="227842" y="146626"/>
                  <a:pt x="227842" y="151009"/>
                </a:cubicBezTo>
                <a:lnTo>
                  <a:pt x="227842" y="159775"/>
                </a:lnTo>
                <a:cubicBezTo>
                  <a:pt x="227842" y="163793"/>
                  <a:pt x="231129" y="167080"/>
                  <a:pt x="235147" y="167080"/>
                </a:cubicBezTo>
                <a:lnTo>
                  <a:pt x="243913" y="167080"/>
                </a:lnTo>
                <a:cubicBezTo>
                  <a:pt x="247931" y="167080"/>
                  <a:pt x="251219" y="163793"/>
                  <a:pt x="251219" y="159775"/>
                </a:cubicBezTo>
                <a:lnTo>
                  <a:pt x="251219" y="151009"/>
                </a:lnTo>
                <a:cubicBezTo>
                  <a:pt x="251219" y="146626"/>
                  <a:pt x="247931" y="143703"/>
                  <a:pt x="243913" y="143703"/>
                </a:cubicBezTo>
                <a:lnTo>
                  <a:pt x="235147" y="143703"/>
                </a:lnTo>
                <a:close/>
                <a:moveTo>
                  <a:pt x="179583" y="143703"/>
                </a:moveTo>
                <a:cubicBezTo>
                  <a:pt x="175566" y="143703"/>
                  <a:pt x="172278" y="146626"/>
                  <a:pt x="172278" y="151009"/>
                </a:cubicBezTo>
                <a:lnTo>
                  <a:pt x="172278" y="159775"/>
                </a:lnTo>
                <a:cubicBezTo>
                  <a:pt x="172278" y="163793"/>
                  <a:pt x="175566" y="167080"/>
                  <a:pt x="179583" y="167080"/>
                </a:cubicBezTo>
                <a:lnTo>
                  <a:pt x="188350" y="167080"/>
                </a:lnTo>
                <a:cubicBezTo>
                  <a:pt x="192368" y="167080"/>
                  <a:pt x="195655" y="163793"/>
                  <a:pt x="195655" y="159775"/>
                </a:cubicBezTo>
                <a:lnTo>
                  <a:pt x="195655" y="151009"/>
                </a:lnTo>
                <a:cubicBezTo>
                  <a:pt x="195655" y="146626"/>
                  <a:pt x="192368" y="143703"/>
                  <a:pt x="188350" y="143703"/>
                </a:cubicBezTo>
                <a:lnTo>
                  <a:pt x="179583" y="143703"/>
                </a:lnTo>
                <a:close/>
                <a:moveTo>
                  <a:pt x="29670" y="139700"/>
                </a:moveTo>
                <a:lnTo>
                  <a:pt x="82686" y="139700"/>
                </a:lnTo>
                <a:cubicBezTo>
                  <a:pt x="84821" y="139700"/>
                  <a:pt x="86956" y="141898"/>
                  <a:pt x="86956" y="144096"/>
                </a:cubicBezTo>
                <a:cubicBezTo>
                  <a:pt x="86956" y="146661"/>
                  <a:pt x="84821" y="148859"/>
                  <a:pt x="82686" y="148859"/>
                </a:cubicBezTo>
                <a:lnTo>
                  <a:pt x="29670" y="148859"/>
                </a:lnTo>
                <a:cubicBezTo>
                  <a:pt x="27179" y="148859"/>
                  <a:pt x="25400" y="146661"/>
                  <a:pt x="25400" y="144096"/>
                </a:cubicBezTo>
                <a:cubicBezTo>
                  <a:pt x="25400" y="141898"/>
                  <a:pt x="27179" y="139700"/>
                  <a:pt x="29670" y="139700"/>
                </a:cubicBezTo>
                <a:close/>
                <a:moveTo>
                  <a:pt x="235147" y="134937"/>
                </a:moveTo>
                <a:lnTo>
                  <a:pt x="243913" y="134937"/>
                </a:lnTo>
                <a:cubicBezTo>
                  <a:pt x="252680" y="134937"/>
                  <a:pt x="259985" y="142242"/>
                  <a:pt x="259985" y="151009"/>
                </a:cubicBezTo>
                <a:lnTo>
                  <a:pt x="259985" y="159775"/>
                </a:lnTo>
                <a:cubicBezTo>
                  <a:pt x="259985" y="168542"/>
                  <a:pt x="252680" y="175847"/>
                  <a:pt x="243913" y="175847"/>
                </a:cubicBezTo>
                <a:lnTo>
                  <a:pt x="235147" y="175847"/>
                </a:lnTo>
                <a:cubicBezTo>
                  <a:pt x="226015" y="175847"/>
                  <a:pt x="219075" y="168542"/>
                  <a:pt x="219075" y="159775"/>
                </a:cubicBezTo>
                <a:lnTo>
                  <a:pt x="219075" y="151009"/>
                </a:lnTo>
                <a:cubicBezTo>
                  <a:pt x="219075" y="142242"/>
                  <a:pt x="226015" y="134937"/>
                  <a:pt x="235147" y="134937"/>
                </a:cubicBezTo>
                <a:close/>
                <a:moveTo>
                  <a:pt x="179583" y="134937"/>
                </a:moveTo>
                <a:lnTo>
                  <a:pt x="188350" y="134937"/>
                </a:lnTo>
                <a:cubicBezTo>
                  <a:pt x="197116" y="134937"/>
                  <a:pt x="204421" y="142242"/>
                  <a:pt x="204421" y="151009"/>
                </a:cubicBezTo>
                <a:lnTo>
                  <a:pt x="204421" y="159775"/>
                </a:lnTo>
                <a:cubicBezTo>
                  <a:pt x="204421" y="168542"/>
                  <a:pt x="197116" y="175847"/>
                  <a:pt x="188350" y="175847"/>
                </a:cubicBezTo>
                <a:lnTo>
                  <a:pt x="179583" y="175847"/>
                </a:lnTo>
                <a:cubicBezTo>
                  <a:pt x="170817" y="175847"/>
                  <a:pt x="163512" y="168542"/>
                  <a:pt x="163512" y="159775"/>
                </a:cubicBezTo>
                <a:lnTo>
                  <a:pt x="163512" y="151009"/>
                </a:lnTo>
                <a:cubicBezTo>
                  <a:pt x="163512" y="142242"/>
                  <a:pt x="170817" y="134937"/>
                  <a:pt x="179583" y="134937"/>
                </a:cubicBezTo>
                <a:close/>
                <a:moveTo>
                  <a:pt x="147019" y="118192"/>
                </a:moveTo>
                <a:lnTo>
                  <a:pt x="147019" y="240708"/>
                </a:lnTo>
                <a:cubicBezTo>
                  <a:pt x="147019" y="245032"/>
                  <a:pt x="150262" y="247914"/>
                  <a:pt x="154225" y="247914"/>
                </a:cubicBezTo>
                <a:lnTo>
                  <a:pt x="269895" y="247914"/>
                </a:lnTo>
                <a:cubicBezTo>
                  <a:pt x="273859" y="247914"/>
                  <a:pt x="276742" y="245032"/>
                  <a:pt x="276742" y="240708"/>
                </a:cubicBezTo>
                <a:lnTo>
                  <a:pt x="276742" y="118192"/>
                </a:lnTo>
                <a:lnTo>
                  <a:pt x="147019" y="118192"/>
                </a:lnTo>
                <a:close/>
                <a:moveTo>
                  <a:pt x="64679" y="106362"/>
                </a:moveTo>
                <a:lnTo>
                  <a:pt x="118745" y="106362"/>
                </a:lnTo>
                <a:cubicBezTo>
                  <a:pt x="121285" y="106362"/>
                  <a:pt x="123462" y="108560"/>
                  <a:pt x="123462" y="111125"/>
                </a:cubicBezTo>
                <a:cubicBezTo>
                  <a:pt x="123462" y="113689"/>
                  <a:pt x="121285" y="115521"/>
                  <a:pt x="118745" y="115521"/>
                </a:cubicBezTo>
                <a:lnTo>
                  <a:pt x="64679" y="115521"/>
                </a:lnTo>
                <a:cubicBezTo>
                  <a:pt x="62502" y="115521"/>
                  <a:pt x="60325" y="113689"/>
                  <a:pt x="60325" y="111125"/>
                </a:cubicBezTo>
                <a:cubicBezTo>
                  <a:pt x="60325" y="108560"/>
                  <a:pt x="62502" y="106362"/>
                  <a:pt x="64679" y="106362"/>
                </a:cubicBezTo>
                <a:close/>
                <a:moveTo>
                  <a:pt x="29597" y="106362"/>
                </a:moveTo>
                <a:lnTo>
                  <a:pt x="41140" y="106362"/>
                </a:lnTo>
                <a:cubicBezTo>
                  <a:pt x="43588" y="106362"/>
                  <a:pt x="45687" y="108560"/>
                  <a:pt x="45687" y="111125"/>
                </a:cubicBezTo>
                <a:cubicBezTo>
                  <a:pt x="45687" y="113689"/>
                  <a:pt x="43588" y="115521"/>
                  <a:pt x="41140" y="115521"/>
                </a:cubicBezTo>
                <a:lnTo>
                  <a:pt x="29597" y="115521"/>
                </a:lnTo>
                <a:cubicBezTo>
                  <a:pt x="27149" y="115521"/>
                  <a:pt x="25400" y="113689"/>
                  <a:pt x="25400" y="111125"/>
                </a:cubicBezTo>
                <a:cubicBezTo>
                  <a:pt x="25400" y="108560"/>
                  <a:pt x="27149" y="106362"/>
                  <a:pt x="29597" y="106362"/>
                </a:cubicBezTo>
                <a:close/>
                <a:moveTo>
                  <a:pt x="255466" y="87191"/>
                </a:moveTo>
                <a:cubicBezTo>
                  <a:pt x="257297" y="85725"/>
                  <a:pt x="259862" y="85725"/>
                  <a:pt x="261694" y="87191"/>
                </a:cubicBezTo>
                <a:cubicBezTo>
                  <a:pt x="262426" y="87923"/>
                  <a:pt x="263159" y="89389"/>
                  <a:pt x="263159" y="90488"/>
                </a:cubicBezTo>
                <a:cubicBezTo>
                  <a:pt x="263159" y="91587"/>
                  <a:pt x="262426" y="92686"/>
                  <a:pt x="261694" y="93418"/>
                </a:cubicBezTo>
                <a:cubicBezTo>
                  <a:pt x="260961" y="94517"/>
                  <a:pt x="259862" y="94884"/>
                  <a:pt x="258763" y="94884"/>
                </a:cubicBezTo>
                <a:cubicBezTo>
                  <a:pt x="257297" y="94884"/>
                  <a:pt x="256198" y="94517"/>
                  <a:pt x="255466" y="93418"/>
                </a:cubicBezTo>
                <a:cubicBezTo>
                  <a:pt x="254367" y="92686"/>
                  <a:pt x="254000" y="91587"/>
                  <a:pt x="254000" y="90488"/>
                </a:cubicBezTo>
                <a:cubicBezTo>
                  <a:pt x="254000" y="89389"/>
                  <a:pt x="254367" y="87923"/>
                  <a:pt x="255466" y="87191"/>
                </a:cubicBezTo>
                <a:close/>
                <a:moveTo>
                  <a:pt x="209486" y="87191"/>
                </a:moveTo>
                <a:cubicBezTo>
                  <a:pt x="211010" y="85725"/>
                  <a:pt x="214058" y="85725"/>
                  <a:pt x="215963" y="87191"/>
                </a:cubicBezTo>
                <a:cubicBezTo>
                  <a:pt x="216725" y="87923"/>
                  <a:pt x="217106" y="89389"/>
                  <a:pt x="217106" y="90488"/>
                </a:cubicBezTo>
                <a:cubicBezTo>
                  <a:pt x="217106" y="91587"/>
                  <a:pt x="216725" y="92686"/>
                  <a:pt x="215963" y="93418"/>
                </a:cubicBezTo>
                <a:cubicBezTo>
                  <a:pt x="215201" y="94517"/>
                  <a:pt x="214058" y="94884"/>
                  <a:pt x="212534" y="94884"/>
                </a:cubicBezTo>
                <a:cubicBezTo>
                  <a:pt x="211391" y="94884"/>
                  <a:pt x="210248" y="94517"/>
                  <a:pt x="209486" y="93418"/>
                </a:cubicBezTo>
                <a:cubicBezTo>
                  <a:pt x="208724" y="92686"/>
                  <a:pt x="207962" y="91587"/>
                  <a:pt x="207962" y="90488"/>
                </a:cubicBezTo>
                <a:cubicBezTo>
                  <a:pt x="207962" y="89389"/>
                  <a:pt x="208724" y="87923"/>
                  <a:pt x="209486" y="87191"/>
                </a:cubicBezTo>
                <a:close/>
                <a:moveTo>
                  <a:pt x="234759" y="85725"/>
                </a:moveTo>
                <a:cubicBezTo>
                  <a:pt x="237426" y="85725"/>
                  <a:pt x="239331" y="87630"/>
                  <a:pt x="239331" y="90297"/>
                </a:cubicBezTo>
                <a:cubicBezTo>
                  <a:pt x="239331" y="92964"/>
                  <a:pt x="237426" y="94869"/>
                  <a:pt x="234759" y="94869"/>
                </a:cubicBezTo>
                <a:cubicBezTo>
                  <a:pt x="232473" y="94869"/>
                  <a:pt x="230187" y="92964"/>
                  <a:pt x="230187" y="90297"/>
                </a:cubicBezTo>
                <a:cubicBezTo>
                  <a:pt x="230187" y="87630"/>
                  <a:pt x="232473" y="85725"/>
                  <a:pt x="234759" y="85725"/>
                </a:cubicBezTo>
                <a:close/>
                <a:moveTo>
                  <a:pt x="64679" y="73025"/>
                </a:moveTo>
                <a:lnTo>
                  <a:pt x="118745" y="73025"/>
                </a:lnTo>
                <a:cubicBezTo>
                  <a:pt x="121285" y="73025"/>
                  <a:pt x="123462" y="74857"/>
                  <a:pt x="123462" y="77421"/>
                </a:cubicBezTo>
                <a:cubicBezTo>
                  <a:pt x="123462" y="79985"/>
                  <a:pt x="121285" y="82184"/>
                  <a:pt x="118745" y="82184"/>
                </a:cubicBezTo>
                <a:lnTo>
                  <a:pt x="64679" y="82184"/>
                </a:lnTo>
                <a:cubicBezTo>
                  <a:pt x="62502" y="82184"/>
                  <a:pt x="60325" y="79985"/>
                  <a:pt x="60325" y="77421"/>
                </a:cubicBezTo>
                <a:cubicBezTo>
                  <a:pt x="60325" y="74857"/>
                  <a:pt x="62502" y="73025"/>
                  <a:pt x="64679" y="73025"/>
                </a:cubicBezTo>
                <a:close/>
                <a:moveTo>
                  <a:pt x="29597" y="73025"/>
                </a:moveTo>
                <a:lnTo>
                  <a:pt x="41140" y="73025"/>
                </a:lnTo>
                <a:cubicBezTo>
                  <a:pt x="43588" y="73025"/>
                  <a:pt x="45687" y="74857"/>
                  <a:pt x="45687" y="77421"/>
                </a:cubicBezTo>
                <a:cubicBezTo>
                  <a:pt x="45687" y="79985"/>
                  <a:pt x="43588" y="82184"/>
                  <a:pt x="41140" y="82184"/>
                </a:cubicBezTo>
                <a:lnTo>
                  <a:pt x="29597" y="82184"/>
                </a:lnTo>
                <a:cubicBezTo>
                  <a:pt x="27149" y="82184"/>
                  <a:pt x="25400" y="79985"/>
                  <a:pt x="25400" y="77421"/>
                </a:cubicBezTo>
                <a:cubicBezTo>
                  <a:pt x="25400" y="74857"/>
                  <a:pt x="27149" y="73025"/>
                  <a:pt x="29597" y="73025"/>
                </a:cubicBezTo>
                <a:close/>
                <a:moveTo>
                  <a:pt x="154225" y="72068"/>
                </a:moveTo>
                <a:cubicBezTo>
                  <a:pt x="150262" y="72068"/>
                  <a:pt x="147019" y="75311"/>
                  <a:pt x="147019" y="79275"/>
                </a:cubicBezTo>
                <a:lnTo>
                  <a:pt x="147019" y="109544"/>
                </a:lnTo>
                <a:lnTo>
                  <a:pt x="276742" y="109544"/>
                </a:lnTo>
                <a:lnTo>
                  <a:pt x="276742" y="79275"/>
                </a:lnTo>
                <a:cubicBezTo>
                  <a:pt x="276742" y="75311"/>
                  <a:pt x="273859" y="72068"/>
                  <a:pt x="269895" y="72068"/>
                </a:cubicBezTo>
                <a:lnTo>
                  <a:pt x="154225" y="72068"/>
                </a:lnTo>
                <a:close/>
                <a:moveTo>
                  <a:pt x="60177" y="8648"/>
                </a:moveTo>
                <a:lnTo>
                  <a:pt x="60177" y="21260"/>
                </a:lnTo>
                <a:cubicBezTo>
                  <a:pt x="60177" y="28467"/>
                  <a:pt x="66302" y="34593"/>
                  <a:pt x="73509" y="34593"/>
                </a:cubicBezTo>
                <a:lnTo>
                  <a:pt x="154225" y="34593"/>
                </a:lnTo>
                <a:cubicBezTo>
                  <a:pt x="161432" y="34593"/>
                  <a:pt x="167198" y="28467"/>
                  <a:pt x="167198" y="21260"/>
                </a:cubicBezTo>
                <a:lnTo>
                  <a:pt x="167198" y="8648"/>
                </a:lnTo>
                <a:lnTo>
                  <a:pt x="60177" y="8648"/>
                </a:lnTo>
                <a:close/>
                <a:moveTo>
                  <a:pt x="21620" y="8648"/>
                </a:moveTo>
                <a:cubicBezTo>
                  <a:pt x="14413" y="8648"/>
                  <a:pt x="8648" y="14053"/>
                  <a:pt x="8648" y="21260"/>
                </a:cubicBezTo>
                <a:lnTo>
                  <a:pt x="8648" y="263769"/>
                </a:lnTo>
                <a:cubicBezTo>
                  <a:pt x="8648" y="270976"/>
                  <a:pt x="14413" y="276742"/>
                  <a:pt x="21620" y="276742"/>
                </a:cubicBezTo>
                <a:lnTo>
                  <a:pt x="206115" y="276742"/>
                </a:lnTo>
                <a:cubicBezTo>
                  <a:pt x="213322" y="276742"/>
                  <a:pt x="219087" y="270976"/>
                  <a:pt x="219087" y="263769"/>
                </a:cubicBezTo>
                <a:lnTo>
                  <a:pt x="219087" y="256563"/>
                </a:lnTo>
                <a:lnTo>
                  <a:pt x="154225" y="256563"/>
                </a:lnTo>
                <a:cubicBezTo>
                  <a:pt x="145577" y="256563"/>
                  <a:pt x="138371" y="249716"/>
                  <a:pt x="138371" y="240708"/>
                </a:cubicBezTo>
                <a:lnTo>
                  <a:pt x="138371" y="79275"/>
                </a:lnTo>
                <a:cubicBezTo>
                  <a:pt x="138371" y="70627"/>
                  <a:pt x="145577" y="63420"/>
                  <a:pt x="154225" y="63420"/>
                </a:cubicBezTo>
                <a:lnTo>
                  <a:pt x="219087" y="63420"/>
                </a:lnTo>
                <a:lnTo>
                  <a:pt x="219087" y="21260"/>
                </a:lnTo>
                <a:cubicBezTo>
                  <a:pt x="219087" y="14053"/>
                  <a:pt x="213322" y="8648"/>
                  <a:pt x="206115" y="8648"/>
                </a:cubicBezTo>
                <a:lnTo>
                  <a:pt x="175846" y="8648"/>
                </a:lnTo>
                <a:lnTo>
                  <a:pt x="175846" y="21260"/>
                </a:lnTo>
                <a:cubicBezTo>
                  <a:pt x="175846" y="33512"/>
                  <a:pt x="166117" y="42880"/>
                  <a:pt x="154225" y="42880"/>
                </a:cubicBezTo>
                <a:lnTo>
                  <a:pt x="73509" y="42880"/>
                </a:lnTo>
                <a:cubicBezTo>
                  <a:pt x="61618" y="42880"/>
                  <a:pt x="51889" y="33512"/>
                  <a:pt x="51889" y="21260"/>
                </a:cubicBezTo>
                <a:lnTo>
                  <a:pt x="51889" y="8648"/>
                </a:lnTo>
                <a:lnTo>
                  <a:pt x="21620" y="8648"/>
                </a:lnTo>
                <a:close/>
                <a:moveTo>
                  <a:pt x="21620" y="0"/>
                </a:moveTo>
                <a:lnTo>
                  <a:pt x="206115" y="0"/>
                </a:lnTo>
                <a:cubicBezTo>
                  <a:pt x="218006" y="0"/>
                  <a:pt x="227735" y="9729"/>
                  <a:pt x="227735" y="21260"/>
                </a:cubicBezTo>
                <a:lnTo>
                  <a:pt x="227735" y="63420"/>
                </a:lnTo>
                <a:lnTo>
                  <a:pt x="269895" y="63420"/>
                </a:lnTo>
                <a:cubicBezTo>
                  <a:pt x="278543" y="63420"/>
                  <a:pt x="285390" y="70627"/>
                  <a:pt x="285390" y="79275"/>
                </a:cubicBezTo>
                <a:lnTo>
                  <a:pt x="285390" y="240708"/>
                </a:lnTo>
                <a:cubicBezTo>
                  <a:pt x="285390" y="249716"/>
                  <a:pt x="278543" y="256563"/>
                  <a:pt x="269895" y="256563"/>
                </a:cubicBezTo>
                <a:lnTo>
                  <a:pt x="227735" y="256563"/>
                </a:lnTo>
                <a:lnTo>
                  <a:pt x="227735" y="263769"/>
                </a:lnTo>
                <a:cubicBezTo>
                  <a:pt x="227735" y="275661"/>
                  <a:pt x="218006" y="285390"/>
                  <a:pt x="206115" y="285390"/>
                </a:cubicBezTo>
                <a:lnTo>
                  <a:pt x="21620" y="285390"/>
                </a:lnTo>
                <a:cubicBezTo>
                  <a:pt x="9729" y="285390"/>
                  <a:pt x="0" y="275661"/>
                  <a:pt x="0" y="263769"/>
                </a:cubicBezTo>
                <a:lnTo>
                  <a:pt x="0" y="21260"/>
                </a:lnTo>
                <a:cubicBezTo>
                  <a:pt x="0" y="9729"/>
                  <a:pt x="9729" y="0"/>
                  <a:pt x="216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s-ES_tradnl" sz="900">
              <a:latin typeface="Lato Light" panose="020F0502020204030203" pitchFamily="34" charset="0"/>
            </a:endParaRPr>
          </a:p>
        </p:txBody>
      </p:sp>
      <p:sp>
        <p:nvSpPr>
          <p:cNvPr id="25" name="TextBox 46">
            <a:extLst>
              <a:ext uri="{FF2B5EF4-FFF2-40B4-BE49-F238E27FC236}">
                <a16:creationId xmlns:a16="http://schemas.microsoft.com/office/drawing/2014/main" id="{E20E3587-0E43-444A-A7F9-CDCD78CDCFA6}"/>
              </a:ext>
            </a:extLst>
          </p:cNvPr>
          <p:cNvSpPr txBox="1"/>
          <p:nvPr/>
        </p:nvSpPr>
        <p:spPr>
          <a:xfrm>
            <a:off x="1129430" y="2893189"/>
            <a:ext cx="5686133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s-ES_tradnl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Enfocar las mejoras en los procedimientos y controles para la Prevención de Lavado de Dinero.</a:t>
            </a:r>
          </a:p>
        </p:txBody>
      </p:sp>
      <p:pic>
        <p:nvPicPr>
          <p:cNvPr id="3" name="Gráfico 2" descr="Right pointing backhand index contorno">
            <a:extLst>
              <a:ext uri="{FF2B5EF4-FFF2-40B4-BE49-F238E27FC236}">
                <a16:creationId xmlns:a16="http://schemas.microsoft.com/office/drawing/2014/main" id="{A322E8B0-8373-214B-9F4A-566225AE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07" y="1897263"/>
            <a:ext cx="431224" cy="431224"/>
          </a:xfrm>
          <a:prstGeom prst="rect">
            <a:avLst/>
          </a:prstGeom>
        </p:spPr>
      </p:pic>
      <p:pic>
        <p:nvPicPr>
          <p:cNvPr id="27" name="Gráfico 26" descr="Right pointing backhand index contorno">
            <a:extLst>
              <a:ext uri="{FF2B5EF4-FFF2-40B4-BE49-F238E27FC236}">
                <a16:creationId xmlns:a16="http://schemas.microsoft.com/office/drawing/2014/main" id="{C5FC09A0-6381-9B4B-AD02-FB8DAF1F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07" y="3082796"/>
            <a:ext cx="431224" cy="431224"/>
          </a:xfrm>
          <a:prstGeom prst="rect">
            <a:avLst/>
          </a:prstGeom>
        </p:spPr>
      </p:pic>
      <p:sp>
        <p:nvSpPr>
          <p:cNvPr id="32" name="TextBox 46">
            <a:extLst>
              <a:ext uri="{FF2B5EF4-FFF2-40B4-BE49-F238E27FC236}">
                <a16:creationId xmlns:a16="http://schemas.microsoft.com/office/drawing/2014/main" id="{A1C77801-E2D0-3843-A00C-C99F05C84674}"/>
              </a:ext>
            </a:extLst>
          </p:cNvPr>
          <p:cNvSpPr txBox="1"/>
          <p:nvPr/>
        </p:nvSpPr>
        <p:spPr>
          <a:xfrm>
            <a:off x="1129430" y="4164539"/>
            <a:ext cx="5686133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s-ES_tradnl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Regulador no debe descuidar el rubro que no esta relacionado a la Prevención de Lavado de Dinero.</a:t>
            </a:r>
          </a:p>
        </p:txBody>
      </p:sp>
      <p:pic>
        <p:nvPicPr>
          <p:cNvPr id="34" name="Gráfico 33" descr="Right pointing backhand index contorno">
            <a:extLst>
              <a:ext uri="{FF2B5EF4-FFF2-40B4-BE49-F238E27FC236}">
                <a16:creationId xmlns:a16="http://schemas.microsoft.com/office/drawing/2014/main" id="{9A62B968-5D2E-F54A-AE2F-C97A8D80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07" y="4356872"/>
            <a:ext cx="431224" cy="4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77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324</Words>
  <Application>Microsoft Macintosh PowerPoint</Application>
  <PresentationFormat>Panorámica</PresentationFormat>
  <Paragraphs>57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Light</vt:lpstr>
      <vt:lpstr>Poppins</vt:lpstr>
      <vt:lpstr>Poppins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Hdz</dc:creator>
  <cp:lastModifiedBy>Victor Hdz</cp:lastModifiedBy>
  <cp:revision>2</cp:revision>
  <dcterms:created xsi:type="dcterms:W3CDTF">2021-03-26T04:21:18Z</dcterms:created>
  <dcterms:modified xsi:type="dcterms:W3CDTF">2021-03-29T03:26:29Z</dcterms:modified>
</cp:coreProperties>
</file>