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  <p:sldMasterId id="2147483672" r:id="rId5"/>
    <p:sldMasterId id="2147483660" r:id="rId6"/>
  </p:sldMasterIdLst>
  <p:notesMasterIdLst>
    <p:notesMasterId r:id="rId13"/>
  </p:notesMasterIdLst>
  <p:sldIdLst>
    <p:sldId id="269" r:id="rId7"/>
    <p:sldId id="304" r:id="rId8"/>
    <p:sldId id="299" r:id="rId9"/>
    <p:sldId id="306" r:id="rId10"/>
    <p:sldId id="307" r:id="rId11"/>
    <p:sldId id="30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29" userDrawn="1">
          <p15:clr>
            <a:srgbClr val="A4A3A4"/>
          </p15:clr>
        </p15:guide>
        <p15:guide id="2" orient="horz" pos="890" userDrawn="1">
          <p15:clr>
            <a:srgbClr val="A4A3A4"/>
          </p15:clr>
        </p15:guide>
        <p15:guide id="3" pos="211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4A0"/>
    <a:srgbClr val="C630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32E8C8-78FD-4B54-89C0-1A00211D0678}" v="57" dt="2023-11-13T13:12:31.3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unkle Formatvorlage 1 - Akz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47" autoAdjust="0"/>
  </p:normalViewPr>
  <p:slideViewPr>
    <p:cSldViewPr snapToGrid="0">
      <p:cViewPr>
        <p:scale>
          <a:sx n="125" d="100"/>
          <a:sy n="125" d="100"/>
        </p:scale>
        <p:origin x="-18" y="90"/>
      </p:cViewPr>
      <p:guideLst>
        <p:guide orient="horz" pos="3929"/>
        <p:guide orient="horz" pos="890"/>
        <p:guide pos="211"/>
        <p:guide pos="746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Corbet" userId="21a369df4f778e66" providerId="LiveId" clId="{9932E8C8-78FD-4B54-89C0-1A00211D0678}"/>
    <pc:docChg chg="undo custSel addSld delSld modSld sldOrd modMainMaster">
      <pc:chgData name="Victor Corbet" userId="21a369df4f778e66" providerId="LiveId" clId="{9932E8C8-78FD-4B54-89C0-1A00211D0678}" dt="2023-11-13T13:28:30.668" v="2219" actId="20577"/>
      <pc:docMkLst>
        <pc:docMk/>
      </pc:docMkLst>
      <pc:sldChg chg="addSp modSp mod">
        <pc:chgData name="Victor Corbet" userId="21a369df4f778e66" providerId="LiveId" clId="{9932E8C8-78FD-4B54-89C0-1A00211D0678}" dt="2023-11-13T13:22:38.461" v="2047" actId="20577"/>
        <pc:sldMkLst>
          <pc:docMk/>
          <pc:sldMk cId="277510560" sldId="269"/>
        </pc:sldMkLst>
        <pc:spChg chg="add mod">
          <ac:chgData name="Victor Corbet" userId="21a369df4f778e66" providerId="LiveId" clId="{9932E8C8-78FD-4B54-89C0-1A00211D0678}" dt="2023-11-13T11:46:41.972" v="213" actId="313"/>
          <ac:spMkLst>
            <pc:docMk/>
            <pc:sldMk cId="277510560" sldId="269"/>
            <ac:spMk id="2" creationId="{D07B87E4-F1AA-DC86-1616-E78B628648D6}"/>
          </ac:spMkLst>
        </pc:spChg>
        <pc:spChg chg="mod">
          <ac:chgData name="Victor Corbet" userId="21a369df4f778e66" providerId="LiveId" clId="{9932E8C8-78FD-4B54-89C0-1A00211D0678}" dt="2023-11-13T11:46:23.607" v="209" actId="1076"/>
          <ac:spMkLst>
            <pc:docMk/>
            <pc:sldMk cId="277510560" sldId="269"/>
            <ac:spMk id="3" creationId="{51E8744A-C5D7-413F-A327-502A35F9FE1A}"/>
          </ac:spMkLst>
        </pc:spChg>
        <pc:spChg chg="mod">
          <ac:chgData name="Victor Corbet" userId="21a369df4f778e66" providerId="LiveId" clId="{9932E8C8-78FD-4B54-89C0-1A00211D0678}" dt="2023-11-13T11:42:34.718" v="58" actId="20577"/>
          <ac:spMkLst>
            <pc:docMk/>
            <pc:sldMk cId="277510560" sldId="269"/>
            <ac:spMk id="4" creationId="{EB83BD4D-1A7D-5FB5-698E-F17A8370A82E}"/>
          </ac:spMkLst>
        </pc:spChg>
        <pc:spChg chg="mod">
          <ac:chgData name="Victor Corbet" userId="21a369df4f778e66" providerId="LiveId" clId="{9932E8C8-78FD-4B54-89C0-1A00211D0678}" dt="2023-11-13T13:22:38.461" v="2047" actId="20577"/>
          <ac:spMkLst>
            <pc:docMk/>
            <pc:sldMk cId="277510560" sldId="269"/>
            <ac:spMk id="7" creationId="{4E61AA4E-4031-F591-4977-B63303D035C4}"/>
          </ac:spMkLst>
        </pc:spChg>
        <pc:spChg chg="mod">
          <ac:chgData name="Victor Corbet" userId="21a369df4f778e66" providerId="LiveId" clId="{9932E8C8-78FD-4B54-89C0-1A00211D0678}" dt="2023-11-13T11:45:33.534" v="128" actId="14100"/>
          <ac:spMkLst>
            <pc:docMk/>
            <pc:sldMk cId="277510560" sldId="269"/>
            <ac:spMk id="8" creationId="{D6C4660E-B48E-8E55-BDFF-ED835909A5EB}"/>
          </ac:spMkLst>
        </pc:spChg>
      </pc:sldChg>
      <pc:sldChg chg="addSp modSp mod">
        <pc:chgData name="Victor Corbet" userId="21a369df4f778e66" providerId="LiveId" clId="{9932E8C8-78FD-4B54-89C0-1A00211D0678}" dt="2023-11-13T12:24:49.818" v="1038" actId="20577"/>
        <pc:sldMkLst>
          <pc:docMk/>
          <pc:sldMk cId="643245522" sldId="270"/>
        </pc:sldMkLst>
        <pc:spChg chg="mod">
          <ac:chgData name="Victor Corbet" userId="21a369df4f778e66" providerId="LiveId" clId="{9932E8C8-78FD-4B54-89C0-1A00211D0678}" dt="2023-11-13T11:47:33.899" v="228" actId="20577"/>
          <ac:spMkLst>
            <pc:docMk/>
            <pc:sldMk cId="643245522" sldId="270"/>
            <ac:spMk id="2" creationId="{B22D74DF-2D49-1A74-620A-523203A43A2F}"/>
          </ac:spMkLst>
        </pc:spChg>
        <pc:spChg chg="mod">
          <ac:chgData name="Victor Corbet" userId="21a369df4f778e66" providerId="LiveId" clId="{9932E8C8-78FD-4B54-89C0-1A00211D0678}" dt="2023-11-13T11:49:11.400" v="333" actId="20577"/>
          <ac:spMkLst>
            <pc:docMk/>
            <pc:sldMk cId="643245522" sldId="270"/>
            <ac:spMk id="3" creationId="{505EF961-5AD8-DF50-E844-F73C377BFC72}"/>
          </ac:spMkLst>
        </pc:spChg>
        <pc:spChg chg="add mod">
          <ac:chgData name="Victor Corbet" userId="21a369df4f778e66" providerId="LiveId" clId="{9932E8C8-78FD-4B54-89C0-1A00211D0678}" dt="2023-11-13T11:50:11.863" v="340" actId="1076"/>
          <ac:spMkLst>
            <pc:docMk/>
            <pc:sldMk cId="643245522" sldId="270"/>
            <ac:spMk id="6" creationId="{19C18C40-FA46-DC18-D8A5-02B0A57DA709}"/>
          </ac:spMkLst>
        </pc:spChg>
        <pc:spChg chg="add mod">
          <ac:chgData name="Victor Corbet" userId="21a369df4f778e66" providerId="LiveId" clId="{9932E8C8-78FD-4B54-89C0-1A00211D0678}" dt="2023-11-13T11:50:40.793" v="351" actId="1076"/>
          <ac:spMkLst>
            <pc:docMk/>
            <pc:sldMk cId="643245522" sldId="270"/>
            <ac:spMk id="7" creationId="{9B3D1885-6F38-8E2E-4C09-779D5BB53F43}"/>
          </ac:spMkLst>
        </pc:spChg>
        <pc:spChg chg="add mod">
          <ac:chgData name="Victor Corbet" userId="21a369df4f778e66" providerId="LiveId" clId="{9932E8C8-78FD-4B54-89C0-1A00211D0678}" dt="2023-11-13T12:24:49.818" v="1038" actId="20577"/>
          <ac:spMkLst>
            <pc:docMk/>
            <pc:sldMk cId="643245522" sldId="270"/>
            <ac:spMk id="8" creationId="{7308C11C-ACE4-C96A-BC26-915DF956C5C8}"/>
          </ac:spMkLst>
        </pc:spChg>
        <pc:picChg chg="add mod">
          <ac:chgData name="Victor Corbet" userId="21a369df4f778e66" providerId="LiveId" clId="{9932E8C8-78FD-4B54-89C0-1A00211D0678}" dt="2023-11-13T11:50:50.472" v="353" actId="1440"/>
          <ac:picMkLst>
            <pc:docMk/>
            <pc:sldMk cId="643245522" sldId="270"/>
            <ac:picMk id="5" creationId="{06C8E30D-C16A-1115-BA0B-2D51B5053DA5}"/>
          </ac:picMkLst>
        </pc:picChg>
      </pc:sldChg>
      <pc:sldChg chg="addSp delSp modSp mod">
        <pc:chgData name="Victor Corbet" userId="21a369df4f778e66" providerId="LiveId" clId="{9932E8C8-78FD-4B54-89C0-1A00211D0678}" dt="2023-11-13T12:46:05.696" v="1677" actId="20577"/>
        <pc:sldMkLst>
          <pc:docMk/>
          <pc:sldMk cId="1818368693" sldId="271"/>
        </pc:sldMkLst>
        <pc:spChg chg="mod">
          <ac:chgData name="Victor Corbet" userId="21a369df4f778e66" providerId="LiveId" clId="{9932E8C8-78FD-4B54-89C0-1A00211D0678}" dt="2023-11-13T11:56:27.596" v="418" actId="20577"/>
          <ac:spMkLst>
            <pc:docMk/>
            <pc:sldMk cId="1818368693" sldId="271"/>
            <ac:spMk id="2" creationId="{A94F7E07-6A8E-D2D0-860F-EC5A6286E689}"/>
          </ac:spMkLst>
        </pc:spChg>
        <pc:spChg chg="del">
          <ac:chgData name="Victor Corbet" userId="21a369df4f778e66" providerId="LiveId" clId="{9932E8C8-78FD-4B54-89C0-1A00211D0678}" dt="2023-11-13T11:56:30.422" v="419" actId="478"/>
          <ac:spMkLst>
            <pc:docMk/>
            <pc:sldMk cId="1818368693" sldId="271"/>
            <ac:spMk id="3" creationId="{B059D9D0-CE6D-0959-C22E-902EB0172F1C}"/>
          </ac:spMkLst>
        </pc:spChg>
        <pc:spChg chg="del">
          <ac:chgData name="Victor Corbet" userId="21a369df4f778e66" providerId="LiveId" clId="{9932E8C8-78FD-4B54-89C0-1A00211D0678}" dt="2023-11-13T11:56:39.083" v="430" actId="478"/>
          <ac:spMkLst>
            <pc:docMk/>
            <pc:sldMk cId="1818368693" sldId="271"/>
            <ac:spMk id="36" creationId="{12E5F903-8DBE-5153-C89A-F8DDD911FBC5}"/>
          </ac:spMkLst>
        </pc:spChg>
        <pc:spChg chg="add del mod">
          <ac:chgData name="Victor Corbet" userId="21a369df4f778e66" providerId="LiveId" clId="{9932E8C8-78FD-4B54-89C0-1A00211D0678}" dt="2023-11-13T11:56:33.415" v="420" actId="478"/>
          <ac:spMkLst>
            <pc:docMk/>
            <pc:sldMk cId="1818368693" sldId="271"/>
            <ac:spMk id="44" creationId="{26AAD01B-2B54-4118-9154-F61A84C44108}"/>
          </ac:spMkLst>
        </pc:spChg>
        <pc:spChg chg="add del mod">
          <ac:chgData name="Victor Corbet" userId="21a369df4f778e66" providerId="LiveId" clId="{9932E8C8-78FD-4B54-89C0-1A00211D0678}" dt="2023-11-13T12:16:30.493" v="759" actId="478"/>
          <ac:spMkLst>
            <pc:docMk/>
            <pc:sldMk cId="1818368693" sldId="271"/>
            <ac:spMk id="47" creationId="{8727B0C4-7F7C-D658-3850-F614E8B49097}"/>
          </ac:spMkLst>
        </pc:spChg>
        <pc:spChg chg="add del mod">
          <ac:chgData name="Victor Corbet" userId="21a369df4f778e66" providerId="LiveId" clId="{9932E8C8-78FD-4B54-89C0-1A00211D0678}" dt="2023-11-13T12:16:32.043" v="760" actId="478"/>
          <ac:spMkLst>
            <pc:docMk/>
            <pc:sldMk cId="1818368693" sldId="271"/>
            <ac:spMk id="48" creationId="{FBB34B6B-EDA3-4223-7323-E4673C8178D3}"/>
          </ac:spMkLst>
        </pc:spChg>
        <pc:spChg chg="add del mod">
          <ac:chgData name="Victor Corbet" userId="21a369df4f778e66" providerId="LiveId" clId="{9932E8C8-78FD-4B54-89C0-1A00211D0678}" dt="2023-11-13T12:16:34.113" v="761" actId="478"/>
          <ac:spMkLst>
            <pc:docMk/>
            <pc:sldMk cId="1818368693" sldId="271"/>
            <ac:spMk id="49" creationId="{BF8301EE-4BB6-8DC8-4624-B4E9B086A8CB}"/>
          </ac:spMkLst>
        </pc:spChg>
        <pc:spChg chg="add del mod">
          <ac:chgData name="Victor Corbet" userId="21a369df4f778e66" providerId="LiveId" clId="{9932E8C8-78FD-4B54-89C0-1A00211D0678}" dt="2023-11-13T12:16:35.715" v="762" actId="478"/>
          <ac:spMkLst>
            <pc:docMk/>
            <pc:sldMk cId="1818368693" sldId="271"/>
            <ac:spMk id="50" creationId="{E55A4E7D-BC0D-3980-B973-D080AA4CDCF6}"/>
          </ac:spMkLst>
        </pc:spChg>
        <pc:spChg chg="add del mod">
          <ac:chgData name="Victor Corbet" userId="21a369df4f778e66" providerId="LiveId" clId="{9932E8C8-78FD-4B54-89C0-1A00211D0678}" dt="2023-11-13T12:07:50.754" v="536" actId="478"/>
          <ac:spMkLst>
            <pc:docMk/>
            <pc:sldMk cId="1818368693" sldId="271"/>
            <ac:spMk id="55" creationId="{06B0A07B-598D-8D3F-7605-C05D733B86D5}"/>
          </ac:spMkLst>
        </pc:spChg>
        <pc:spChg chg="add del mod">
          <ac:chgData name="Victor Corbet" userId="21a369df4f778e66" providerId="LiveId" clId="{9932E8C8-78FD-4B54-89C0-1A00211D0678}" dt="2023-11-13T12:07:54.903" v="537" actId="478"/>
          <ac:spMkLst>
            <pc:docMk/>
            <pc:sldMk cId="1818368693" sldId="271"/>
            <ac:spMk id="57" creationId="{06C77E45-9432-8774-1E92-9A3A453553DE}"/>
          </ac:spMkLst>
        </pc:spChg>
        <pc:spChg chg="add del mod">
          <ac:chgData name="Victor Corbet" userId="21a369df4f778e66" providerId="LiveId" clId="{9932E8C8-78FD-4B54-89C0-1A00211D0678}" dt="2023-11-13T12:43:09.296" v="1329" actId="478"/>
          <ac:spMkLst>
            <pc:docMk/>
            <pc:sldMk cId="1818368693" sldId="271"/>
            <ac:spMk id="58" creationId="{154BED45-A7DE-A4C9-897B-16E3E7D23404}"/>
          </ac:spMkLst>
        </pc:spChg>
        <pc:spChg chg="add del mod">
          <ac:chgData name="Victor Corbet" userId="21a369df4f778e66" providerId="LiveId" clId="{9932E8C8-78FD-4B54-89C0-1A00211D0678}" dt="2023-11-13T12:43:09.866" v="1330" actId="478"/>
          <ac:spMkLst>
            <pc:docMk/>
            <pc:sldMk cId="1818368693" sldId="271"/>
            <ac:spMk id="59" creationId="{9E3CAF57-7C2A-38FB-04BA-0F1F14D77038}"/>
          </ac:spMkLst>
        </pc:spChg>
        <pc:spChg chg="add del mod">
          <ac:chgData name="Victor Corbet" userId="21a369df4f778e66" providerId="LiveId" clId="{9932E8C8-78FD-4B54-89C0-1A00211D0678}" dt="2023-11-13T12:43:08.240" v="1328" actId="478"/>
          <ac:spMkLst>
            <pc:docMk/>
            <pc:sldMk cId="1818368693" sldId="271"/>
            <ac:spMk id="60" creationId="{D1CCAE0A-FD04-AC82-EC3C-FF61BB303141}"/>
          </ac:spMkLst>
        </pc:spChg>
        <pc:spChg chg="add del mod">
          <ac:chgData name="Victor Corbet" userId="21a369df4f778e66" providerId="LiveId" clId="{9932E8C8-78FD-4B54-89C0-1A00211D0678}" dt="2023-11-13T12:43:07.676" v="1327" actId="478"/>
          <ac:spMkLst>
            <pc:docMk/>
            <pc:sldMk cId="1818368693" sldId="271"/>
            <ac:spMk id="61" creationId="{254BB1B3-7479-AD85-8426-9BB7530E27F7}"/>
          </ac:spMkLst>
        </pc:spChg>
        <pc:spChg chg="add mod">
          <ac:chgData name="Victor Corbet" userId="21a369df4f778e66" providerId="LiveId" clId="{9932E8C8-78FD-4B54-89C0-1A00211D0678}" dt="2023-11-13T12:46:05.696" v="1677" actId="20577"/>
          <ac:spMkLst>
            <pc:docMk/>
            <pc:sldMk cId="1818368693" sldId="271"/>
            <ac:spMk id="62" creationId="{130E0A75-079D-0711-78D1-09CD3FF2BFA3}"/>
          </ac:spMkLst>
        </pc:spChg>
        <pc:spChg chg="add del mod">
          <ac:chgData name="Victor Corbet" userId="21a369df4f778e66" providerId="LiveId" clId="{9932E8C8-78FD-4B54-89C0-1A00211D0678}" dt="2023-11-13T12:12:28.299" v="693" actId="478"/>
          <ac:spMkLst>
            <pc:docMk/>
            <pc:sldMk cId="1818368693" sldId="271"/>
            <ac:spMk id="63" creationId="{36538AA2-C3AF-8168-CCFF-5B7523013CCE}"/>
          </ac:spMkLst>
        </pc:spChg>
        <pc:spChg chg="add del mod">
          <ac:chgData name="Victor Corbet" userId="21a369df4f778e66" providerId="LiveId" clId="{9932E8C8-78FD-4B54-89C0-1A00211D0678}" dt="2023-11-13T12:43:03.709" v="1325" actId="478"/>
          <ac:spMkLst>
            <pc:docMk/>
            <pc:sldMk cId="1818368693" sldId="271"/>
            <ac:spMk id="1024" creationId="{896801D0-636D-4CB6-E2E6-1E3B92A71693}"/>
          </ac:spMkLst>
        </pc:spChg>
        <pc:spChg chg="add del">
          <ac:chgData name="Victor Corbet" userId="21a369df4f778e66" providerId="LiveId" clId="{9932E8C8-78FD-4B54-89C0-1A00211D0678}" dt="2023-11-13T12:15:22.169" v="741" actId="478"/>
          <ac:spMkLst>
            <pc:docMk/>
            <pc:sldMk cId="1818368693" sldId="271"/>
            <ac:spMk id="1025" creationId="{5D048A10-16E1-E29C-CDAF-E029FC0284B1}"/>
          </ac:spMkLst>
        </pc:spChg>
        <pc:spChg chg="add del mod">
          <ac:chgData name="Victor Corbet" userId="21a369df4f778e66" providerId="LiveId" clId="{9932E8C8-78FD-4B54-89C0-1A00211D0678}" dt="2023-11-13T12:15:20.482" v="740" actId="478"/>
          <ac:spMkLst>
            <pc:docMk/>
            <pc:sldMk cId="1818368693" sldId="271"/>
            <ac:spMk id="1027" creationId="{8C8F3699-BA52-D015-956F-EE3E005748D8}"/>
          </ac:spMkLst>
        </pc:spChg>
        <pc:spChg chg="add del mod">
          <ac:chgData name="Victor Corbet" userId="21a369df4f778e66" providerId="LiveId" clId="{9932E8C8-78FD-4B54-89C0-1A00211D0678}" dt="2023-11-13T12:15:40.387" v="745" actId="478"/>
          <ac:spMkLst>
            <pc:docMk/>
            <pc:sldMk cId="1818368693" sldId="271"/>
            <ac:spMk id="1030" creationId="{84945749-C626-2070-EA11-5EC33998FD9B}"/>
          </ac:spMkLst>
        </pc:spChg>
        <pc:spChg chg="add del mod">
          <ac:chgData name="Victor Corbet" userId="21a369df4f778e66" providerId="LiveId" clId="{9932E8C8-78FD-4B54-89C0-1A00211D0678}" dt="2023-11-13T12:19:46.440" v="813" actId="11529"/>
          <ac:spMkLst>
            <pc:docMk/>
            <pc:sldMk cId="1818368693" sldId="271"/>
            <ac:spMk id="1033" creationId="{27D7F312-8494-55EC-2670-0E3B6FE2FF72}"/>
          </ac:spMkLst>
        </pc:spChg>
        <pc:spChg chg="add del mod">
          <ac:chgData name="Victor Corbet" userId="21a369df4f778e66" providerId="LiveId" clId="{9932E8C8-78FD-4B54-89C0-1A00211D0678}" dt="2023-11-13T12:19:45.601" v="809"/>
          <ac:spMkLst>
            <pc:docMk/>
            <pc:sldMk cId="1818368693" sldId="271"/>
            <ac:spMk id="1034" creationId="{65D9257B-8609-F7CB-8133-9AE75382BC72}"/>
          </ac:spMkLst>
        </pc:spChg>
        <pc:spChg chg="add mod">
          <ac:chgData name="Victor Corbet" userId="21a369df4f778e66" providerId="LiveId" clId="{9932E8C8-78FD-4B54-89C0-1A00211D0678}" dt="2023-11-13T12:45:53.495" v="1661" actId="20577"/>
          <ac:spMkLst>
            <pc:docMk/>
            <pc:sldMk cId="1818368693" sldId="271"/>
            <ac:spMk id="1035" creationId="{1DF3EC50-E7B0-8CDD-34AB-91BBCFE564C9}"/>
          </ac:spMkLst>
        </pc:spChg>
        <pc:grpChg chg="del">
          <ac:chgData name="Victor Corbet" userId="21a369df4f778e66" providerId="LiveId" clId="{9932E8C8-78FD-4B54-89C0-1A00211D0678}" dt="2023-11-13T11:56:35.880" v="424" actId="478"/>
          <ac:grpSpMkLst>
            <pc:docMk/>
            <pc:sldMk cId="1818368693" sldId="271"/>
            <ac:grpSpMk id="5" creationId="{1D54057F-8A5A-E96A-AE1D-D542D78E9061}"/>
          </ac:grpSpMkLst>
        </pc:grpChg>
        <pc:picChg chg="del">
          <ac:chgData name="Victor Corbet" userId="21a369df4f778e66" providerId="LiveId" clId="{9932E8C8-78FD-4B54-89C0-1A00211D0678}" dt="2023-11-13T11:56:36.410" v="425" actId="478"/>
          <ac:picMkLst>
            <pc:docMk/>
            <pc:sldMk cId="1818368693" sldId="271"/>
            <ac:picMk id="35" creationId="{F181B3FB-953C-271B-B441-C03B3EBDB2C2}"/>
          </ac:picMkLst>
        </pc:picChg>
        <pc:picChg chg="del mod">
          <ac:chgData name="Victor Corbet" userId="21a369df4f778e66" providerId="LiveId" clId="{9932E8C8-78FD-4B54-89C0-1A00211D0678}" dt="2023-11-13T11:56:38.007" v="429" actId="478"/>
          <ac:picMkLst>
            <pc:docMk/>
            <pc:sldMk cId="1818368693" sldId="271"/>
            <ac:picMk id="37" creationId="{48EF4BAF-C913-72B8-612F-0DF88B40D82F}"/>
          </ac:picMkLst>
        </pc:picChg>
        <pc:picChg chg="del">
          <ac:chgData name="Victor Corbet" userId="21a369df4f778e66" providerId="LiveId" clId="{9932E8C8-78FD-4B54-89C0-1A00211D0678}" dt="2023-11-13T11:56:37.616" v="428" actId="478"/>
          <ac:picMkLst>
            <pc:docMk/>
            <pc:sldMk cId="1818368693" sldId="271"/>
            <ac:picMk id="38" creationId="{497915BE-8C70-F036-6402-DEFDB9FB4943}"/>
          </ac:picMkLst>
        </pc:picChg>
        <pc:picChg chg="del">
          <ac:chgData name="Victor Corbet" userId="21a369df4f778e66" providerId="LiveId" clId="{9932E8C8-78FD-4B54-89C0-1A00211D0678}" dt="2023-11-13T11:56:34.751" v="422" actId="478"/>
          <ac:picMkLst>
            <pc:docMk/>
            <pc:sldMk cId="1818368693" sldId="271"/>
            <ac:picMk id="39" creationId="{3938D8A7-E745-6795-D42F-E2A65939EAC8}"/>
          </ac:picMkLst>
        </pc:picChg>
        <pc:picChg chg="del">
          <ac:chgData name="Victor Corbet" userId="21a369df4f778e66" providerId="LiveId" clId="{9932E8C8-78FD-4B54-89C0-1A00211D0678}" dt="2023-11-13T11:56:35.058" v="423" actId="478"/>
          <ac:picMkLst>
            <pc:docMk/>
            <pc:sldMk cId="1818368693" sldId="271"/>
            <ac:picMk id="42" creationId="{FE5E8FEB-C6E3-19B1-1CEB-2A234F9DE3B7}"/>
          </ac:picMkLst>
        </pc:picChg>
        <pc:picChg chg="del">
          <ac:chgData name="Victor Corbet" userId="21a369df4f778e66" providerId="LiveId" clId="{9932E8C8-78FD-4B54-89C0-1A00211D0678}" dt="2023-11-13T11:56:36.803" v="426" actId="478"/>
          <ac:picMkLst>
            <pc:docMk/>
            <pc:sldMk cId="1818368693" sldId="271"/>
            <ac:picMk id="43" creationId="{852F4737-9DC6-FB9E-92C9-DE01281C6733}"/>
          </ac:picMkLst>
        </pc:picChg>
        <pc:picChg chg="add mod">
          <ac:chgData name="Victor Corbet" userId="21a369df4f778e66" providerId="LiveId" clId="{9932E8C8-78FD-4B54-89C0-1A00211D0678}" dt="2023-11-13T12:20:30.042" v="839" actId="1076"/>
          <ac:picMkLst>
            <pc:docMk/>
            <pc:sldMk cId="1818368693" sldId="271"/>
            <ac:picMk id="46" creationId="{D97FCE55-6D46-20E0-5516-DE9263C8E5E9}"/>
          </ac:picMkLst>
        </pc:picChg>
        <pc:picChg chg="add del mod">
          <ac:chgData name="Victor Corbet" userId="21a369df4f778e66" providerId="LiveId" clId="{9932E8C8-78FD-4B54-89C0-1A00211D0678}" dt="2023-11-13T12:06:28.478" v="499" actId="478"/>
          <ac:picMkLst>
            <pc:docMk/>
            <pc:sldMk cId="1818368693" sldId="271"/>
            <ac:picMk id="52" creationId="{DBBD43CF-936D-23BA-E475-9BEBDBE89968}"/>
          </ac:picMkLst>
        </pc:picChg>
        <pc:picChg chg="add del mod">
          <ac:chgData name="Victor Corbet" userId="21a369df4f778e66" providerId="LiveId" clId="{9932E8C8-78FD-4B54-89C0-1A00211D0678}" dt="2023-11-13T12:43:04.426" v="1326" actId="478"/>
          <ac:picMkLst>
            <pc:docMk/>
            <pc:sldMk cId="1818368693" sldId="271"/>
            <ac:picMk id="54" creationId="{962F2111-CEF8-934E-475E-BF1BDD8FA1E4}"/>
          </ac:picMkLst>
        </pc:picChg>
        <pc:picChg chg="del">
          <ac:chgData name="Victor Corbet" userId="21a369df4f778e66" providerId="LiveId" clId="{9932E8C8-78FD-4B54-89C0-1A00211D0678}" dt="2023-11-13T11:56:39.811" v="431" actId="478"/>
          <ac:picMkLst>
            <pc:docMk/>
            <pc:sldMk cId="1818368693" sldId="271"/>
            <ac:picMk id="1026" creationId="{9B90B2E9-80F9-9507-4983-D84EFBA31DC5}"/>
          </ac:picMkLst>
        </pc:picChg>
        <pc:picChg chg="del">
          <ac:chgData name="Victor Corbet" userId="21a369df4f778e66" providerId="LiveId" clId="{9932E8C8-78FD-4B54-89C0-1A00211D0678}" dt="2023-11-13T11:56:34.361" v="421" actId="478"/>
          <ac:picMkLst>
            <pc:docMk/>
            <pc:sldMk cId="1818368693" sldId="271"/>
            <ac:picMk id="1028" creationId="{87F861EA-6714-7628-36A7-8DEE16601196}"/>
          </ac:picMkLst>
        </pc:picChg>
        <pc:picChg chg="add del mod">
          <ac:chgData name="Victor Corbet" userId="21a369df4f778e66" providerId="LiveId" clId="{9932E8C8-78FD-4B54-89C0-1A00211D0678}" dt="2023-11-13T12:19:59.034" v="825" actId="478"/>
          <ac:picMkLst>
            <pc:docMk/>
            <pc:sldMk cId="1818368693" sldId="271"/>
            <ac:picMk id="1032" creationId="{53422011-86AC-2330-9FF9-2B94808F4A77}"/>
          </ac:picMkLst>
        </pc:picChg>
        <pc:cxnChg chg="mod">
          <ac:chgData name="Victor Corbet" userId="21a369df4f778e66" providerId="LiveId" clId="{9932E8C8-78FD-4B54-89C0-1A00211D0678}" dt="2023-11-13T11:56:35.880" v="424" actId="478"/>
          <ac:cxnSpMkLst>
            <pc:docMk/>
            <pc:sldMk cId="1818368693" sldId="271"/>
            <ac:cxnSpMk id="12" creationId="{9B0E37C3-701D-A992-DE10-813FEF74FB83}"/>
          </ac:cxnSpMkLst>
        </pc:cxnChg>
        <pc:cxnChg chg="mod">
          <ac:chgData name="Victor Corbet" userId="21a369df4f778e66" providerId="LiveId" clId="{9932E8C8-78FD-4B54-89C0-1A00211D0678}" dt="2023-11-13T11:56:35.880" v="424" actId="478"/>
          <ac:cxnSpMkLst>
            <pc:docMk/>
            <pc:sldMk cId="1818368693" sldId="271"/>
            <ac:cxnSpMk id="13" creationId="{E8E6DD36-D136-58F9-843B-15BE156B3423}"/>
          </ac:cxnSpMkLst>
        </pc:cxnChg>
        <pc:cxnChg chg="mod">
          <ac:chgData name="Victor Corbet" userId="21a369df4f778e66" providerId="LiveId" clId="{9932E8C8-78FD-4B54-89C0-1A00211D0678}" dt="2023-11-13T11:56:35.880" v="424" actId="478"/>
          <ac:cxnSpMkLst>
            <pc:docMk/>
            <pc:sldMk cId="1818368693" sldId="271"/>
            <ac:cxnSpMk id="14" creationId="{3C1D31BA-1BD4-A55D-D84E-F735F6410D5F}"/>
          </ac:cxnSpMkLst>
        </pc:cxnChg>
        <pc:cxnChg chg="mod">
          <ac:chgData name="Victor Corbet" userId="21a369df4f778e66" providerId="LiveId" clId="{9932E8C8-78FD-4B54-89C0-1A00211D0678}" dt="2023-11-13T11:56:35.880" v="424" actId="478"/>
          <ac:cxnSpMkLst>
            <pc:docMk/>
            <pc:sldMk cId="1818368693" sldId="271"/>
            <ac:cxnSpMk id="15" creationId="{41DB85A6-A605-4038-ADD1-C35093E0D319}"/>
          </ac:cxnSpMkLst>
        </pc:cxnChg>
        <pc:cxnChg chg="mod">
          <ac:chgData name="Victor Corbet" userId="21a369df4f778e66" providerId="LiveId" clId="{9932E8C8-78FD-4B54-89C0-1A00211D0678}" dt="2023-11-13T11:56:35.880" v="424" actId="478"/>
          <ac:cxnSpMkLst>
            <pc:docMk/>
            <pc:sldMk cId="1818368693" sldId="271"/>
            <ac:cxnSpMk id="16" creationId="{34DBCA85-4E27-2205-AA34-3FA6CD1972BB}"/>
          </ac:cxnSpMkLst>
        </pc:cxnChg>
      </pc:sldChg>
      <pc:sldChg chg="del">
        <pc:chgData name="Victor Corbet" userId="21a369df4f778e66" providerId="LiveId" clId="{9932E8C8-78FD-4B54-89C0-1A00211D0678}" dt="2023-11-13T11:56:49.880" v="459" actId="47"/>
        <pc:sldMkLst>
          <pc:docMk/>
          <pc:sldMk cId="3942178732" sldId="272"/>
        </pc:sldMkLst>
      </pc:sldChg>
      <pc:sldChg chg="del">
        <pc:chgData name="Victor Corbet" userId="21a369df4f778e66" providerId="LiveId" clId="{9932E8C8-78FD-4B54-89C0-1A00211D0678}" dt="2023-11-13T11:56:44.816" v="436" actId="47"/>
        <pc:sldMkLst>
          <pc:docMk/>
          <pc:sldMk cId="2402284243" sldId="273"/>
        </pc:sldMkLst>
      </pc:sldChg>
      <pc:sldChg chg="del">
        <pc:chgData name="Victor Corbet" userId="21a369df4f778e66" providerId="LiveId" clId="{9932E8C8-78FD-4B54-89C0-1A00211D0678}" dt="2023-11-13T11:56:50.387" v="462" actId="47"/>
        <pc:sldMkLst>
          <pc:docMk/>
          <pc:sldMk cId="3574640194" sldId="275"/>
        </pc:sldMkLst>
      </pc:sldChg>
      <pc:sldChg chg="del">
        <pc:chgData name="Victor Corbet" userId="21a369df4f778e66" providerId="LiveId" clId="{9932E8C8-78FD-4B54-89C0-1A00211D0678}" dt="2023-11-13T11:57:18.641" v="477" actId="47"/>
        <pc:sldMkLst>
          <pc:docMk/>
          <pc:sldMk cId="3755870085" sldId="282"/>
        </pc:sldMkLst>
      </pc:sldChg>
      <pc:sldChg chg="modSp mod">
        <pc:chgData name="Victor Corbet" userId="21a369df4f778e66" providerId="LiveId" clId="{9932E8C8-78FD-4B54-89C0-1A00211D0678}" dt="2023-11-13T13:28:30.668" v="2219" actId="20577"/>
        <pc:sldMkLst>
          <pc:docMk/>
          <pc:sldMk cId="2340069336" sldId="283"/>
        </pc:sldMkLst>
        <pc:spChg chg="mod">
          <ac:chgData name="Victor Corbet" userId="21a369df4f778e66" providerId="LiveId" clId="{9932E8C8-78FD-4B54-89C0-1A00211D0678}" dt="2023-11-13T13:28:30.668" v="2219" actId="20577"/>
          <ac:spMkLst>
            <pc:docMk/>
            <pc:sldMk cId="2340069336" sldId="283"/>
            <ac:spMk id="3" creationId="{505EF961-5AD8-DF50-E844-F73C377BFC72}"/>
          </ac:spMkLst>
        </pc:spChg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4099025971" sldId="289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2850755253" sldId="300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3850195620" sldId="305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3803397534" sldId="306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242972729" sldId="307"/>
        </pc:sldMkLst>
      </pc:sldChg>
      <pc:sldChg chg="del">
        <pc:chgData name="Victor Corbet" userId="21a369df4f778e66" providerId="LiveId" clId="{9932E8C8-78FD-4B54-89C0-1A00211D0678}" dt="2023-11-13T11:56:45.602" v="438" actId="47"/>
        <pc:sldMkLst>
          <pc:docMk/>
          <pc:sldMk cId="3293549721" sldId="308"/>
        </pc:sldMkLst>
      </pc:sldChg>
      <pc:sldChg chg="del">
        <pc:chgData name="Victor Corbet" userId="21a369df4f778e66" providerId="LiveId" clId="{9932E8C8-78FD-4B54-89C0-1A00211D0678}" dt="2023-11-13T11:56:45.280" v="437" actId="47"/>
        <pc:sldMkLst>
          <pc:docMk/>
          <pc:sldMk cId="3856979909" sldId="309"/>
        </pc:sldMkLst>
      </pc:sldChg>
      <pc:sldChg chg="del">
        <pc:chgData name="Victor Corbet" userId="21a369df4f778e66" providerId="LiveId" clId="{9932E8C8-78FD-4B54-89C0-1A00211D0678}" dt="2023-11-13T11:56:46.099" v="440" actId="47"/>
        <pc:sldMkLst>
          <pc:docMk/>
          <pc:sldMk cId="1784918454" sldId="317"/>
        </pc:sldMkLst>
      </pc:sldChg>
      <pc:sldChg chg="del">
        <pc:chgData name="Victor Corbet" userId="21a369df4f778e66" providerId="LiveId" clId="{9932E8C8-78FD-4B54-89C0-1A00211D0678}" dt="2023-11-13T11:56:46.674" v="442" actId="47"/>
        <pc:sldMkLst>
          <pc:docMk/>
          <pc:sldMk cId="463285615" sldId="319"/>
        </pc:sldMkLst>
      </pc:sldChg>
      <pc:sldChg chg="del">
        <pc:chgData name="Victor Corbet" userId="21a369df4f778e66" providerId="LiveId" clId="{9932E8C8-78FD-4B54-89C0-1A00211D0678}" dt="2023-11-13T11:56:45.861" v="439" actId="47"/>
        <pc:sldMkLst>
          <pc:docMk/>
          <pc:sldMk cId="2750827663" sldId="322"/>
        </pc:sldMkLst>
      </pc:sldChg>
      <pc:sldChg chg="del">
        <pc:chgData name="Victor Corbet" userId="21a369df4f778e66" providerId="LiveId" clId="{9932E8C8-78FD-4B54-89C0-1A00211D0678}" dt="2023-11-13T11:56:48.489" v="451" actId="47"/>
        <pc:sldMkLst>
          <pc:docMk/>
          <pc:sldMk cId="1256061752" sldId="323"/>
        </pc:sldMkLst>
      </pc:sldChg>
      <pc:sldChg chg="del">
        <pc:chgData name="Victor Corbet" userId="21a369df4f778e66" providerId="LiveId" clId="{9932E8C8-78FD-4B54-89C0-1A00211D0678}" dt="2023-11-13T11:56:49.712" v="458" actId="47"/>
        <pc:sldMkLst>
          <pc:docMk/>
          <pc:sldMk cId="483644620" sldId="325"/>
        </pc:sldMkLst>
      </pc:sldChg>
      <pc:sldChg chg="del">
        <pc:chgData name="Victor Corbet" userId="21a369df4f778e66" providerId="LiveId" clId="{9932E8C8-78FD-4B54-89C0-1A00211D0678}" dt="2023-11-13T11:56:48.686" v="452" actId="47"/>
        <pc:sldMkLst>
          <pc:docMk/>
          <pc:sldMk cId="104581941" sldId="326"/>
        </pc:sldMkLst>
      </pc:sldChg>
      <pc:sldChg chg="del">
        <pc:chgData name="Victor Corbet" userId="21a369df4f778e66" providerId="LiveId" clId="{9932E8C8-78FD-4B54-89C0-1A00211D0678}" dt="2023-11-13T11:56:49.053" v="454" actId="47"/>
        <pc:sldMkLst>
          <pc:docMk/>
          <pc:sldMk cId="2182505391" sldId="327"/>
        </pc:sldMkLst>
      </pc:sldChg>
      <pc:sldChg chg="del">
        <pc:chgData name="Victor Corbet" userId="21a369df4f778e66" providerId="LiveId" clId="{9932E8C8-78FD-4B54-89C0-1A00211D0678}" dt="2023-11-13T11:56:50.210" v="461" actId="47"/>
        <pc:sldMkLst>
          <pc:docMk/>
          <pc:sldMk cId="1125585875" sldId="328"/>
        </pc:sldMkLst>
      </pc:sldChg>
      <pc:sldChg chg="del">
        <pc:chgData name="Victor Corbet" userId="21a369df4f778e66" providerId="LiveId" clId="{9932E8C8-78FD-4B54-89C0-1A00211D0678}" dt="2023-11-13T11:56:50.045" v="460" actId="47"/>
        <pc:sldMkLst>
          <pc:docMk/>
          <pc:sldMk cId="2653437310" sldId="329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1138826972" sldId="333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3367860414" sldId="334"/>
        </pc:sldMkLst>
      </pc:sldChg>
      <pc:sldChg chg="del">
        <pc:chgData name="Victor Corbet" userId="21a369df4f778e66" providerId="LiveId" clId="{9932E8C8-78FD-4B54-89C0-1A00211D0678}" dt="2023-11-13T11:56:48.890" v="453" actId="47"/>
        <pc:sldMkLst>
          <pc:docMk/>
          <pc:sldMk cId="2761534551" sldId="336"/>
        </pc:sldMkLst>
      </pc:sldChg>
      <pc:sldChg chg="del">
        <pc:chgData name="Victor Corbet" userId="21a369df4f778e66" providerId="LiveId" clId="{9932E8C8-78FD-4B54-89C0-1A00211D0678}" dt="2023-11-13T11:56:46.438" v="441" actId="47"/>
        <pc:sldMkLst>
          <pc:docMk/>
          <pc:sldMk cId="2381553015" sldId="337"/>
        </pc:sldMkLst>
      </pc:sldChg>
      <pc:sldChg chg="del">
        <pc:chgData name="Victor Corbet" userId="21a369df4f778e66" providerId="LiveId" clId="{9932E8C8-78FD-4B54-89C0-1A00211D0678}" dt="2023-11-13T11:57:19.551" v="478" actId="47"/>
        <pc:sldMkLst>
          <pc:docMk/>
          <pc:sldMk cId="789356315" sldId="338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2513008514" sldId="363"/>
        </pc:sldMkLst>
      </pc:sldChg>
      <pc:sldChg chg="del">
        <pc:chgData name="Victor Corbet" userId="21a369df4f778e66" providerId="LiveId" clId="{9932E8C8-78FD-4B54-89C0-1A00211D0678}" dt="2023-11-13T11:56:50.732" v="464" actId="47"/>
        <pc:sldMkLst>
          <pc:docMk/>
          <pc:sldMk cId="2281940305" sldId="364"/>
        </pc:sldMkLst>
      </pc:sldChg>
      <pc:sldChg chg="del">
        <pc:chgData name="Victor Corbet" userId="21a369df4f778e66" providerId="LiveId" clId="{9932E8C8-78FD-4B54-89C0-1A00211D0678}" dt="2023-11-13T11:56:50.910" v="465" actId="47"/>
        <pc:sldMkLst>
          <pc:docMk/>
          <pc:sldMk cId="3333960510" sldId="366"/>
        </pc:sldMkLst>
      </pc:sldChg>
      <pc:sldChg chg="del">
        <pc:chgData name="Victor Corbet" userId="21a369df4f778e66" providerId="LiveId" clId="{9932E8C8-78FD-4B54-89C0-1A00211D0678}" dt="2023-11-13T11:56:51.085" v="466" actId="47"/>
        <pc:sldMkLst>
          <pc:docMk/>
          <pc:sldMk cId="1333294003" sldId="367"/>
        </pc:sldMkLst>
      </pc:sldChg>
      <pc:sldChg chg="del">
        <pc:chgData name="Victor Corbet" userId="21a369df4f778e66" providerId="LiveId" clId="{9932E8C8-78FD-4B54-89C0-1A00211D0678}" dt="2023-11-13T11:56:51.256" v="467" actId="47"/>
        <pc:sldMkLst>
          <pc:docMk/>
          <pc:sldMk cId="4266511522" sldId="368"/>
        </pc:sldMkLst>
      </pc:sldChg>
      <pc:sldChg chg="del">
        <pc:chgData name="Victor Corbet" userId="21a369df4f778e66" providerId="LiveId" clId="{9932E8C8-78FD-4B54-89C0-1A00211D0678}" dt="2023-11-13T11:56:51.915" v="469" actId="47"/>
        <pc:sldMkLst>
          <pc:docMk/>
          <pc:sldMk cId="339225323" sldId="369"/>
        </pc:sldMkLst>
      </pc:sldChg>
      <pc:sldChg chg="del">
        <pc:chgData name="Victor Corbet" userId="21a369df4f778e66" providerId="LiveId" clId="{9932E8C8-78FD-4B54-89C0-1A00211D0678}" dt="2023-11-13T11:56:52.403" v="471" actId="47"/>
        <pc:sldMkLst>
          <pc:docMk/>
          <pc:sldMk cId="3530382996" sldId="370"/>
        </pc:sldMkLst>
      </pc:sldChg>
      <pc:sldChg chg="del">
        <pc:chgData name="Victor Corbet" userId="21a369df4f778e66" providerId="LiveId" clId="{9932E8C8-78FD-4B54-89C0-1A00211D0678}" dt="2023-11-13T11:56:52.807" v="473" actId="47"/>
        <pc:sldMkLst>
          <pc:docMk/>
          <pc:sldMk cId="1441493566" sldId="371"/>
        </pc:sldMkLst>
      </pc:sldChg>
      <pc:sldChg chg="del">
        <pc:chgData name="Victor Corbet" userId="21a369df4f778e66" providerId="LiveId" clId="{9932E8C8-78FD-4B54-89C0-1A00211D0678}" dt="2023-11-13T11:56:57.738" v="475" actId="47"/>
        <pc:sldMkLst>
          <pc:docMk/>
          <pc:sldMk cId="913318742" sldId="372"/>
        </pc:sldMkLst>
      </pc:sldChg>
      <pc:sldChg chg="del">
        <pc:chgData name="Victor Corbet" userId="21a369df4f778e66" providerId="LiveId" clId="{9932E8C8-78FD-4B54-89C0-1A00211D0678}" dt="2023-11-13T11:56:52.157" v="470" actId="47"/>
        <pc:sldMkLst>
          <pc:docMk/>
          <pc:sldMk cId="2787105614" sldId="373"/>
        </pc:sldMkLst>
      </pc:sldChg>
      <pc:sldChg chg="del">
        <pc:chgData name="Victor Corbet" userId="21a369df4f778e66" providerId="LiveId" clId="{9932E8C8-78FD-4B54-89C0-1A00211D0678}" dt="2023-11-13T11:56:52.617" v="472" actId="47"/>
        <pc:sldMkLst>
          <pc:docMk/>
          <pc:sldMk cId="3634068072" sldId="374"/>
        </pc:sldMkLst>
      </pc:sldChg>
      <pc:sldChg chg="del">
        <pc:chgData name="Victor Corbet" userId="21a369df4f778e66" providerId="LiveId" clId="{9932E8C8-78FD-4B54-89C0-1A00211D0678}" dt="2023-11-13T11:56:57.738" v="475" actId="47"/>
        <pc:sldMkLst>
          <pc:docMk/>
          <pc:sldMk cId="1058518038" sldId="375"/>
        </pc:sldMkLst>
      </pc:sldChg>
      <pc:sldChg chg="del">
        <pc:chgData name="Victor Corbet" userId="21a369df4f778e66" providerId="LiveId" clId="{9932E8C8-78FD-4B54-89C0-1A00211D0678}" dt="2023-11-13T11:56:52.991" v="474" actId="47"/>
        <pc:sldMkLst>
          <pc:docMk/>
          <pc:sldMk cId="30614722" sldId="376"/>
        </pc:sldMkLst>
      </pc:sldChg>
      <pc:sldChg chg="del">
        <pc:chgData name="Victor Corbet" userId="21a369df4f778e66" providerId="LiveId" clId="{9932E8C8-78FD-4B54-89C0-1A00211D0678}" dt="2023-11-13T11:56:57.738" v="475" actId="47"/>
        <pc:sldMkLst>
          <pc:docMk/>
          <pc:sldMk cId="479467390" sldId="377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999564979" sldId="378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2047722361" sldId="379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890961382" sldId="380"/>
        </pc:sldMkLst>
      </pc:sldChg>
      <pc:sldChg chg="del">
        <pc:chgData name="Victor Corbet" userId="21a369df4f778e66" providerId="LiveId" clId="{9932E8C8-78FD-4B54-89C0-1A00211D0678}" dt="2023-11-13T11:56:57.738" v="475" actId="47"/>
        <pc:sldMkLst>
          <pc:docMk/>
          <pc:sldMk cId="2032772468" sldId="381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3887916746" sldId="382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2730036154" sldId="383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1947371704" sldId="384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3480568512" sldId="385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3428638888" sldId="386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1359973470" sldId="387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382454942" sldId="388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4087680632" sldId="389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114608818" sldId="390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709270714" sldId="391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1052634727" sldId="392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3128019399" sldId="394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1945470208" sldId="398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256104532" sldId="399"/>
        </pc:sldMkLst>
      </pc:sldChg>
      <pc:sldChg chg="del">
        <pc:chgData name="Victor Corbet" userId="21a369df4f778e66" providerId="LiveId" clId="{9932E8C8-78FD-4B54-89C0-1A00211D0678}" dt="2023-11-13T11:57:13.420" v="476" actId="47"/>
        <pc:sldMkLst>
          <pc:docMk/>
          <pc:sldMk cId="2840063165" sldId="400"/>
        </pc:sldMkLst>
      </pc:sldChg>
      <pc:sldChg chg="del">
        <pc:chgData name="Victor Corbet" userId="21a369df4f778e66" providerId="LiveId" clId="{9932E8C8-78FD-4B54-89C0-1A00211D0678}" dt="2023-11-13T11:56:51.431" v="468" actId="47"/>
        <pc:sldMkLst>
          <pc:docMk/>
          <pc:sldMk cId="3059525887" sldId="401"/>
        </pc:sldMkLst>
      </pc:sldChg>
      <pc:sldChg chg="del">
        <pc:chgData name="Victor Corbet" userId="21a369df4f778e66" providerId="LiveId" clId="{9932E8C8-78FD-4B54-89C0-1A00211D0678}" dt="2023-11-13T11:56:49.208" v="455" actId="47"/>
        <pc:sldMkLst>
          <pc:docMk/>
          <pc:sldMk cId="84568361" sldId="402"/>
        </pc:sldMkLst>
      </pc:sldChg>
      <pc:sldChg chg="del">
        <pc:chgData name="Victor Corbet" userId="21a369df4f778e66" providerId="LiveId" clId="{9932E8C8-78FD-4B54-89C0-1A00211D0678}" dt="2023-11-13T11:56:49.374" v="456" actId="47"/>
        <pc:sldMkLst>
          <pc:docMk/>
          <pc:sldMk cId="1450022493" sldId="403"/>
        </pc:sldMkLst>
      </pc:sldChg>
      <pc:sldChg chg="del">
        <pc:chgData name="Victor Corbet" userId="21a369df4f778e66" providerId="LiveId" clId="{9932E8C8-78FD-4B54-89C0-1A00211D0678}" dt="2023-11-13T11:56:50.558" v="463" actId="47"/>
        <pc:sldMkLst>
          <pc:docMk/>
          <pc:sldMk cId="775605016" sldId="404"/>
        </pc:sldMkLst>
      </pc:sldChg>
      <pc:sldChg chg="del">
        <pc:chgData name="Victor Corbet" userId="21a369df4f778e66" providerId="LiveId" clId="{9932E8C8-78FD-4B54-89C0-1A00211D0678}" dt="2023-11-13T11:56:49.549" v="457" actId="47"/>
        <pc:sldMkLst>
          <pc:docMk/>
          <pc:sldMk cId="3659760368" sldId="405"/>
        </pc:sldMkLst>
      </pc:sldChg>
      <pc:sldChg chg="del">
        <pc:chgData name="Victor Corbet" userId="21a369df4f778e66" providerId="LiveId" clId="{9932E8C8-78FD-4B54-89C0-1A00211D0678}" dt="2023-11-13T11:56:47.605" v="447" actId="47"/>
        <pc:sldMkLst>
          <pc:docMk/>
          <pc:sldMk cId="4016541782" sldId="406"/>
        </pc:sldMkLst>
      </pc:sldChg>
      <pc:sldChg chg="del">
        <pc:chgData name="Victor Corbet" userId="21a369df4f778e66" providerId="LiveId" clId="{9932E8C8-78FD-4B54-89C0-1A00211D0678}" dt="2023-11-13T11:56:47.790" v="448" actId="47"/>
        <pc:sldMkLst>
          <pc:docMk/>
          <pc:sldMk cId="476980051" sldId="407"/>
        </pc:sldMkLst>
      </pc:sldChg>
      <pc:sldChg chg="del">
        <pc:chgData name="Victor Corbet" userId="21a369df4f778e66" providerId="LiveId" clId="{9932E8C8-78FD-4B54-89C0-1A00211D0678}" dt="2023-11-13T11:56:46.884" v="443" actId="47"/>
        <pc:sldMkLst>
          <pc:docMk/>
          <pc:sldMk cId="3860293188" sldId="409"/>
        </pc:sldMkLst>
      </pc:sldChg>
      <pc:sldChg chg="del">
        <pc:chgData name="Victor Corbet" userId="21a369df4f778e66" providerId="LiveId" clId="{9932E8C8-78FD-4B54-89C0-1A00211D0678}" dt="2023-11-13T11:56:47.063" v="444" actId="47"/>
        <pc:sldMkLst>
          <pc:docMk/>
          <pc:sldMk cId="3166939031" sldId="410"/>
        </pc:sldMkLst>
      </pc:sldChg>
      <pc:sldChg chg="del">
        <pc:chgData name="Victor Corbet" userId="21a369df4f778e66" providerId="LiveId" clId="{9932E8C8-78FD-4B54-89C0-1A00211D0678}" dt="2023-11-13T11:56:47.249" v="445" actId="47"/>
        <pc:sldMkLst>
          <pc:docMk/>
          <pc:sldMk cId="2899572046" sldId="411"/>
        </pc:sldMkLst>
      </pc:sldChg>
      <pc:sldChg chg="del">
        <pc:chgData name="Victor Corbet" userId="21a369df4f778e66" providerId="LiveId" clId="{9932E8C8-78FD-4B54-89C0-1A00211D0678}" dt="2023-11-13T11:56:47.436" v="446" actId="47"/>
        <pc:sldMkLst>
          <pc:docMk/>
          <pc:sldMk cId="3326559993" sldId="412"/>
        </pc:sldMkLst>
      </pc:sldChg>
      <pc:sldChg chg="del">
        <pc:chgData name="Victor Corbet" userId="21a369df4f778e66" providerId="LiveId" clId="{9932E8C8-78FD-4B54-89C0-1A00211D0678}" dt="2023-11-13T11:56:47.993" v="449" actId="47"/>
        <pc:sldMkLst>
          <pc:docMk/>
          <pc:sldMk cId="1711423894" sldId="415"/>
        </pc:sldMkLst>
      </pc:sldChg>
      <pc:sldChg chg="del">
        <pc:chgData name="Victor Corbet" userId="21a369df4f778e66" providerId="LiveId" clId="{9932E8C8-78FD-4B54-89C0-1A00211D0678}" dt="2023-11-13T11:56:48.252" v="450" actId="47"/>
        <pc:sldMkLst>
          <pc:docMk/>
          <pc:sldMk cId="1464862406" sldId="416"/>
        </pc:sldMkLst>
      </pc:sldChg>
      <pc:sldChg chg="addSp delSp modSp add mod">
        <pc:chgData name="Victor Corbet" userId="21a369df4f778e66" providerId="LiveId" clId="{9932E8C8-78FD-4B54-89C0-1A00211D0678}" dt="2023-11-13T12:11:37.393" v="655" actId="20577"/>
        <pc:sldMkLst>
          <pc:docMk/>
          <pc:sldMk cId="1996628744" sldId="417"/>
        </pc:sldMkLst>
        <pc:spChg chg="del">
          <ac:chgData name="Victor Corbet" userId="21a369df4f778e66" providerId="LiveId" clId="{9932E8C8-78FD-4B54-89C0-1A00211D0678}" dt="2023-11-13T11:53:34.371" v="355" actId="478"/>
          <ac:spMkLst>
            <pc:docMk/>
            <pc:sldMk cId="1996628744" sldId="417"/>
            <ac:spMk id="3" creationId="{505EF961-5AD8-DF50-E844-F73C377BFC72}"/>
          </ac:spMkLst>
        </pc:spChg>
        <pc:spChg chg="del">
          <ac:chgData name="Victor Corbet" userId="21a369df4f778e66" providerId="LiveId" clId="{9932E8C8-78FD-4B54-89C0-1A00211D0678}" dt="2023-11-13T11:53:41.367" v="359" actId="478"/>
          <ac:spMkLst>
            <pc:docMk/>
            <pc:sldMk cId="1996628744" sldId="417"/>
            <ac:spMk id="6" creationId="{19C18C40-FA46-DC18-D8A5-02B0A57DA709}"/>
          </ac:spMkLst>
        </pc:spChg>
        <pc:spChg chg="del">
          <ac:chgData name="Victor Corbet" userId="21a369df4f778e66" providerId="LiveId" clId="{9932E8C8-78FD-4B54-89C0-1A00211D0678}" dt="2023-11-13T11:53:40.174" v="358" actId="478"/>
          <ac:spMkLst>
            <pc:docMk/>
            <pc:sldMk cId="1996628744" sldId="417"/>
            <ac:spMk id="7" creationId="{9B3D1885-6F38-8E2E-4C09-779D5BB53F43}"/>
          </ac:spMkLst>
        </pc:spChg>
        <pc:spChg chg="add del mod">
          <ac:chgData name="Victor Corbet" userId="21a369df4f778e66" providerId="LiveId" clId="{9932E8C8-78FD-4B54-89C0-1A00211D0678}" dt="2023-11-13T11:53:38.184" v="356" actId="478"/>
          <ac:spMkLst>
            <pc:docMk/>
            <pc:sldMk cId="1996628744" sldId="417"/>
            <ac:spMk id="8" creationId="{464F83E5-01F1-0D17-B590-3A17516CABB5}"/>
          </ac:spMkLst>
        </pc:spChg>
        <pc:spChg chg="add mod">
          <ac:chgData name="Victor Corbet" userId="21a369df4f778e66" providerId="LiveId" clId="{9932E8C8-78FD-4B54-89C0-1A00211D0678}" dt="2023-11-13T12:11:37.393" v="655" actId="20577"/>
          <ac:spMkLst>
            <pc:docMk/>
            <pc:sldMk cId="1996628744" sldId="417"/>
            <ac:spMk id="11" creationId="{9F84638A-31B3-F216-4A89-0BA450525109}"/>
          </ac:spMkLst>
        </pc:spChg>
        <pc:picChg chg="del">
          <ac:chgData name="Victor Corbet" userId="21a369df4f778e66" providerId="LiveId" clId="{9932E8C8-78FD-4B54-89C0-1A00211D0678}" dt="2023-11-13T11:53:38.907" v="357" actId="478"/>
          <ac:picMkLst>
            <pc:docMk/>
            <pc:sldMk cId="1996628744" sldId="417"/>
            <ac:picMk id="5" creationId="{06C8E30D-C16A-1115-BA0B-2D51B5053DA5}"/>
          </ac:picMkLst>
        </pc:picChg>
        <pc:picChg chg="add mod">
          <ac:chgData name="Victor Corbet" userId="21a369df4f778e66" providerId="LiveId" clId="{9932E8C8-78FD-4B54-89C0-1A00211D0678}" dt="2023-11-13T11:55:26.445" v="370" actId="1076"/>
          <ac:picMkLst>
            <pc:docMk/>
            <pc:sldMk cId="1996628744" sldId="417"/>
            <ac:picMk id="10" creationId="{52B9448D-E020-E2CA-6C65-AE5371D451B6}"/>
          </ac:picMkLst>
        </pc:picChg>
      </pc:sldChg>
      <pc:sldChg chg="addSp modSp add mod ord">
        <pc:chgData name="Victor Corbet" userId="21a369df4f778e66" providerId="LiveId" clId="{9932E8C8-78FD-4B54-89C0-1A00211D0678}" dt="2023-11-13T12:11:24.240" v="635" actId="20577"/>
        <pc:sldMkLst>
          <pc:docMk/>
          <pc:sldMk cId="839548805" sldId="418"/>
        </pc:sldMkLst>
        <pc:spChg chg="add mod">
          <ac:chgData name="Victor Corbet" userId="21a369df4f778e66" providerId="LiveId" clId="{9932E8C8-78FD-4B54-89C0-1A00211D0678}" dt="2023-11-13T12:11:24.240" v="635" actId="20577"/>
          <ac:spMkLst>
            <pc:docMk/>
            <pc:sldMk cId="839548805" sldId="418"/>
            <ac:spMk id="5" creationId="{578D3114-3140-E639-B253-E893B6D6CC1A}"/>
          </ac:spMkLst>
        </pc:spChg>
        <pc:picChg chg="add mod">
          <ac:chgData name="Victor Corbet" userId="21a369df4f778e66" providerId="LiveId" clId="{9932E8C8-78FD-4B54-89C0-1A00211D0678}" dt="2023-11-13T11:54:12.495" v="367" actId="1076"/>
          <ac:picMkLst>
            <pc:docMk/>
            <pc:sldMk cId="839548805" sldId="418"/>
            <ac:picMk id="4" creationId="{B481E89A-8D68-0986-23DC-C92ECE08F463}"/>
          </ac:picMkLst>
        </pc:picChg>
      </pc:sldChg>
      <pc:sldChg chg="addSp delSp modSp add mod">
        <pc:chgData name="Victor Corbet" userId="21a369df4f778e66" providerId="LiveId" clId="{9932E8C8-78FD-4B54-89C0-1A00211D0678}" dt="2023-11-13T12:42:33.986" v="1315" actId="14100"/>
        <pc:sldMkLst>
          <pc:docMk/>
          <pc:sldMk cId="3307237642" sldId="419"/>
        </pc:sldMkLst>
        <pc:spChg chg="add mod">
          <ac:chgData name="Victor Corbet" userId="21a369df4f778e66" providerId="LiveId" clId="{9932E8C8-78FD-4B54-89C0-1A00211D0678}" dt="2023-11-13T12:21:41.541" v="866"/>
          <ac:spMkLst>
            <pc:docMk/>
            <pc:sldMk cId="3307237642" sldId="419"/>
            <ac:spMk id="3" creationId="{50AF5796-D846-FE4C-7980-79C404F53389}"/>
          </ac:spMkLst>
        </pc:spChg>
        <pc:spChg chg="add mod">
          <ac:chgData name="Victor Corbet" userId="21a369df4f778e66" providerId="LiveId" clId="{9932E8C8-78FD-4B54-89C0-1A00211D0678}" dt="2023-11-13T12:21:41.541" v="866"/>
          <ac:spMkLst>
            <pc:docMk/>
            <pc:sldMk cId="3307237642" sldId="419"/>
            <ac:spMk id="5" creationId="{CD3D6F54-B4D5-9CB6-5A8C-CDBD99CAA054}"/>
          </ac:spMkLst>
        </pc:spChg>
        <pc:spChg chg="add mod">
          <ac:chgData name="Victor Corbet" userId="21a369df4f778e66" providerId="LiveId" clId="{9932E8C8-78FD-4B54-89C0-1A00211D0678}" dt="2023-11-13T12:21:41.541" v="866"/>
          <ac:spMkLst>
            <pc:docMk/>
            <pc:sldMk cId="3307237642" sldId="419"/>
            <ac:spMk id="8" creationId="{10182611-7A39-4FB9-5710-61456CBC5189}"/>
          </ac:spMkLst>
        </pc:spChg>
        <pc:spChg chg="add mod">
          <ac:chgData name="Victor Corbet" userId="21a369df4f778e66" providerId="LiveId" clId="{9932E8C8-78FD-4B54-89C0-1A00211D0678}" dt="2023-11-13T12:21:41.541" v="866"/>
          <ac:spMkLst>
            <pc:docMk/>
            <pc:sldMk cId="3307237642" sldId="419"/>
            <ac:spMk id="9" creationId="{DC69E9D6-B2F6-D6E5-2E75-39A4A85E187E}"/>
          </ac:spMkLst>
        </pc:spChg>
        <pc:spChg chg="add mod">
          <ac:chgData name="Victor Corbet" userId="21a369df4f778e66" providerId="LiveId" clId="{9932E8C8-78FD-4B54-89C0-1A00211D0678}" dt="2023-11-13T12:21:41.541" v="866"/>
          <ac:spMkLst>
            <pc:docMk/>
            <pc:sldMk cId="3307237642" sldId="419"/>
            <ac:spMk id="10" creationId="{FAA8B977-7CCE-37BF-CAF7-E6C4FB38648B}"/>
          </ac:spMkLst>
        </pc:spChg>
        <pc:spChg chg="add mod">
          <ac:chgData name="Victor Corbet" userId="21a369df4f778e66" providerId="LiveId" clId="{9932E8C8-78FD-4B54-89C0-1A00211D0678}" dt="2023-11-13T12:42:33.986" v="1315" actId="14100"/>
          <ac:spMkLst>
            <pc:docMk/>
            <pc:sldMk cId="3307237642" sldId="419"/>
            <ac:spMk id="11" creationId="{14814074-C9C3-12B0-2668-E30A78C95578}"/>
          </ac:spMkLst>
        </pc:spChg>
        <pc:spChg chg="add del mod">
          <ac:chgData name="Victor Corbet" userId="21a369df4f778e66" providerId="LiveId" clId="{9932E8C8-78FD-4B54-89C0-1A00211D0678}" dt="2023-11-13T12:21:51.406" v="870" actId="22"/>
          <ac:spMkLst>
            <pc:docMk/>
            <pc:sldMk cId="3307237642" sldId="419"/>
            <ac:spMk id="14" creationId="{659C8242-B237-409B-D1EF-950D197CCD52}"/>
          </ac:spMkLst>
        </pc:spChg>
        <pc:spChg chg="add mod">
          <ac:chgData name="Victor Corbet" userId="21a369df4f778e66" providerId="LiveId" clId="{9932E8C8-78FD-4B54-89C0-1A00211D0678}" dt="2023-11-13T12:22:06.801" v="897" actId="20577"/>
          <ac:spMkLst>
            <pc:docMk/>
            <pc:sldMk cId="3307237642" sldId="419"/>
            <ac:spMk id="15" creationId="{FC224966-0135-8EB3-151E-A94EDCD81FBD}"/>
          </ac:spMkLst>
        </pc:spChg>
        <pc:spChg chg="add mod">
          <ac:chgData name="Victor Corbet" userId="21a369df4f778e66" providerId="LiveId" clId="{9932E8C8-78FD-4B54-89C0-1A00211D0678}" dt="2023-11-13T12:22:14.156" v="898"/>
          <ac:spMkLst>
            <pc:docMk/>
            <pc:sldMk cId="3307237642" sldId="419"/>
            <ac:spMk id="16" creationId="{AB810609-9A78-B146-C835-2BDA6FA2EC81}"/>
          </ac:spMkLst>
        </pc:spChg>
        <pc:spChg chg="add mod">
          <ac:chgData name="Victor Corbet" userId="21a369df4f778e66" providerId="LiveId" clId="{9932E8C8-78FD-4B54-89C0-1A00211D0678}" dt="2023-11-13T12:22:16.912" v="899"/>
          <ac:spMkLst>
            <pc:docMk/>
            <pc:sldMk cId="3307237642" sldId="419"/>
            <ac:spMk id="17" creationId="{D54CEDE9-3B6B-16B9-EE1D-58F7EFA4073B}"/>
          </ac:spMkLst>
        </pc:spChg>
        <pc:spChg chg="add del mod">
          <ac:chgData name="Victor Corbet" userId="21a369df4f778e66" providerId="LiveId" clId="{9932E8C8-78FD-4B54-89C0-1A00211D0678}" dt="2023-11-13T12:22:24.774" v="901" actId="478"/>
          <ac:spMkLst>
            <pc:docMk/>
            <pc:sldMk cId="3307237642" sldId="419"/>
            <ac:spMk id="18" creationId="{7A9B130B-BA54-81B6-ED8F-88D7357BA83C}"/>
          </ac:spMkLst>
        </pc:spChg>
        <pc:spChg chg="add mod">
          <ac:chgData name="Victor Corbet" userId="21a369df4f778e66" providerId="LiveId" clId="{9932E8C8-78FD-4B54-89C0-1A00211D0678}" dt="2023-11-13T12:22:29.774" v="902"/>
          <ac:spMkLst>
            <pc:docMk/>
            <pc:sldMk cId="3307237642" sldId="419"/>
            <ac:spMk id="19" creationId="{927DD44E-4A75-D11C-3542-63B318694088}"/>
          </ac:spMkLst>
        </pc:spChg>
        <pc:spChg chg="add del mod">
          <ac:chgData name="Victor Corbet" userId="21a369df4f778e66" providerId="LiveId" clId="{9932E8C8-78FD-4B54-89C0-1A00211D0678}" dt="2023-11-13T12:27:39.663" v="1219" actId="478"/>
          <ac:spMkLst>
            <pc:docMk/>
            <pc:sldMk cId="3307237642" sldId="419"/>
            <ac:spMk id="20" creationId="{511D73D0-093B-BC7E-3856-F138CB788B67}"/>
          </ac:spMkLst>
        </pc:spChg>
        <pc:picChg chg="add mod">
          <ac:chgData name="Victor Corbet" userId="21a369df4f778e66" providerId="LiveId" clId="{9932E8C8-78FD-4B54-89C0-1A00211D0678}" dt="2023-11-13T12:21:41.541" v="866"/>
          <ac:picMkLst>
            <pc:docMk/>
            <pc:sldMk cId="3307237642" sldId="419"/>
            <ac:picMk id="6" creationId="{8018710B-F213-1521-55D7-02498C7B7E98}"/>
          </ac:picMkLst>
        </pc:picChg>
        <pc:picChg chg="add mod">
          <ac:chgData name="Victor Corbet" userId="21a369df4f778e66" providerId="LiveId" clId="{9932E8C8-78FD-4B54-89C0-1A00211D0678}" dt="2023-11-13T12:23:24.746" v="933" actId="1440"/>
          <ac:picMkLst>
            <pc:docMk/>
            <pc:sldMk cId="3307237642" sldId="419"/>
            <ac:picMk id="7" creationId="{AA94EBDC-931E-E36A-9466-8CD9622B456C}"/>
          </ac:picMkLst>
        </pc:picChg>
        <pc:picChg chg="add mod">
          <ac:chgData name="Victor Corbet" userId="21a369df4f778e66" providerId="LiveId" clId="{9932E8C8-78FD-4B54-89C0-1A00211D0678}" dt="2023-11-13T12:23:38.113" v="938" actId="1076"/>
          <ac:picMkLst>
            <pc:docMk/>
            <pc:sldMk cId="3307237642" sldId="419"/>
            <ac:picMk id="12" creationId="{8FF7023E-867B-5DCA-9E3C-40846D86C3A6}"/>
          </ac:picMkLst>
        </pc:picChg>
      </pc:sldChg>
      <pc:sldChg chg="addSp delSp modSp add mod ord">
        <pc:chgData name="Victor Corbet" userId="21a369df4f778e66" providerId="LiveId" clId="{9932E8C8-78FD-4B54-89C0-1A00211D0678}" dt="2023-11-13T12:47:52.986" v="1693" actId="20577"/>
        <pc:sldMkLst>
          <pc:docMk/>
          <pc:sldMk cId="267354108" sldId="420"/>
        </pc:sldMkLst>
        <pc:spChg chg="mod">
          <ac:chgData name="Victor Corbet" userId="21a369df4f778e66" providerId="LiveId" clId="{9932E8C8-78FD-4B54-89C0-1A00211D0678}" dt="2023-11-13T12:34:14.399" v="1237" actId="20577"/>
          <ac:spMkLst>
            <pc:docMk/>
            <pc:sldMk cId="267354108" sldId="420"/>
            <ac:spMk id="2" creationId="{B22D74DF-2D49-1A74-620A-523203A43A2F}"/>
          </ac:spMkLst>
        </pc:spChg>
        <pc:spChg chg="mod">
          <ac:chgData name="Victor Corbet" userId="21a369df4f778e66" providerId="LiveId" clId="{9932E8C8-78FD-4B54-89C0-1A00211D0678}" dt="2023-11-13T12:47:52.986" v="1693" actId="20577"/>
          <ac:spMkLst>
            <pc:docMk/>
            <pc:sldMk cId="267354108" sldId="420"/>
            <ac:spMk id="11" creationId="{9F84638A-31B3-F216-4A89-0BA450525109}"/>
          </ac:spMkLst>
        </pc:spChg>
        <pc:picChg chg="add mod">
          <ac:chgData name="Victor Corbet" userId="21a369df4f778e66" providerId="LiveId" clId="{9932E8C8-78FD-4B54-89C0-1A00211D0678}" dt="2023-11-13T12:34:51.147" v="1272" actId="1076"/>
          <ac:picMkLst>
            <pc:docMk/>
            <pc:sldMk cId="267354108" sldId="420"/>
            <ac:picMk id="4" creationId="{1C889A37-121C-9FFE-539F-649D715A46C2}"/>
          </ac:picMkLst>
        </pc:picChg>
        <pc:picChg chg="add del mod">
          <ac:chgData name="Victor Corbet" userId="21a369df4f778e66" providerId="LiveId" clId="{9932E8C8-78FD-4B54-89C0-1A00211D0678}" dt="2023-11-13T12:38:00.213" v="1284" actId="478"/>
          <ac:picMkLst>
            <pc:docMk/>
            <pc:sldMk cId="267354108" sldId="420"/>
            <ac:picMk id="6" creationId="{15F05153-B964-09AD-0146-86C26DE4F0CF}"/>
          </ac:picMkLst>
        </pc:picChg>
        <pc:picChg chg="del">
          <ac:chgData name="Victor Corbet" userId="21a369df4f778e66" providerId="LiveId" clId="{9932E8C8-78FD-4B54-89C0-1A00211D0678}" dt="2023-11-13T12:34:32.482" v="1267" actId="478"/>
          <ac:picMkLst>
            <pc:docMk/>
            <pc:sldMk cId="267354108" sldId="420"/>
            <ac:picMk id="10" creationId="{52B9448D-E020-E2CA-6C65-AE5371D451B6}"/>
          </ac:picMkLst>
        </pc:picChg>
      </pc:sldChg>
      <pc:sldChg chg="add del">
        <pc:chgData name="Victor Corbet" userId="21a369df4f778e66" providerId="LiveId" clId="{9932E8C8-78FD-4B54-89C0-1A00211D0678}" dt="2023-11-13T12:27:00.705" v="1203" actId="47"/>
        <pc:sldMkLst>
          <pc:docMk/>
          <pc:sldMk cId="3954331497" sldId="420"/>
        </pc:sldMkLst>
      </pc:sldChg>
      <pc:sldChg chg="addSp delSp modSp add mod">
        <pc:chgData name="Victor Corbet" userId="21a369df4f778e66" providerId="LiveId" clId="{9932E8C8-78FD-4B54-89C0-1A00211D0678}" dt="2023-11-13T13:04:32.409" v="1910" actId="14100"/>
        <pc:sldMkLst>
          <pc:docMk/>
          <pc:sldMk cId="1915514039" sldId="421"/>
        </pc:sldMkLst>
        <pc:spChg chg="add mod">
          <ac:chgData name="Victor Corbet" userId="21a369df4f778e66" providerId="LiveId" clId="{9932E8C8-78FD-4B54-89C0-1A00211D0678}" dt="2023-11-13T12:52:20.100" v="1889" actId="313"/>
          <ac:spMkLst>
            <pc:docMk/>
            <pc:sldMk cId="1915514039" sldId="421"/>
            <ac:spMk id="3" creationId="{709BFD30-9474-BD0C-56E5-7F3B7DCA5BB4}"/>
          </ac:spMkLst>
        </pc:spChg>
        <pc:spChg chg="add mod">
          <ac:chgData name="Victor Corbet" userId="21a369df4f778e66" providerId="LiveId" clId="{9932E8C8-78FD-4B54-89C0-1A00211D0678}" dt="2023-11-13T12:50:21.753" v="1857" actId="1076"/>
          <ac:spMkLst>
            <pc:docMk/>
            <pc:sldMk cId="1915514039" sldId="421"/>
            <ac:spMk id="7" creationId="{59BA3E62-43DE-82FD-4B71-E0535B865347}"/>
          </ac:spMkLst>
        </pc:spChg>
        <pc:spChg chg="mod">
          <ac:chgData name="Victor Corbet" userId="21a369df4f778e66" providerId="LiveId" clId="{9932E8C8-78FD-4B54-89C0-1A00211D0678}" dt="2023-11-13T12:48:39.040" v="1725" actId="20577"/>
          <ac:spMkLst>
            <pc:docMk/>
            <pc:sldMk cId="1915514039" sldId="421"/>
            <ac:spMk id="11" creationId="{9F84638A-31B3-F216-4A89-0BA450525109}"/>
          </ac:spMkLst>
        </pc:spChg>
        <pc:picChg chg="del">
          <ac:chgData name="Victor Corbet" userId="21a369df4f778e66" providerId="LiveId" clId="{9932E8C8-78FD-4B54-89C0-1A00211D0678}" dt="2023-11-13T12:37:44.774" v="1279" actId="478"/>
          <ac:picMkLst>
            <pc:docMk/>
            <pc:sldMk cId="1915514039" sldId="421"/>
            <ac:picMk id="4" creationId="{1C889A37-121C-9FFE-539F-649D715A46C2}"/>
          </ac:picMkLst>
        </pc:picChg>
        <pc:picChg chg="del mod">
          <ac:chgData name="Victor Corbet" userId="21a369df4f778e66" providerId="LiveId" clId="{9932E8C8-78FD-4B54-89C0-1A00211D0678}" dt="2023-11-13T12:48:20.134" v="1694" actId="478"/>
          <ac:picMkLst>
            <pc:docMk/>
            <pc:sldMk cId="1915514039" sldId="421"/>
            <ac:picMk id="6" creationId="{15F05153-B964-09AD-0146-86C26DE4F0CF}"/>
          </ac:picMkLst>
        </pc:picChg>
        <pc:picChg chg="add mod">
          <ac:chgData name="Victor Corbet" userId="21a369df4f778e66" providerId="LiveId" clId="{9932E8C8-78FD-4B54-89C0-1A00211D0678}" dt="2023-11-13T12:56:22.171" v="1896" actId="1076"/>
          <ac:picMkLst>
            <pc:docMk/>
            <pc:sldMk cId="1915514039" sldId="421"/>
            <ac:picMk id="9" creationId="{D65F0DAB-1B59-01E7-2ADF-2898F88D0F62}"/>
          </ac:picMkLst>
        </pc:picChg>
        <pc:picChg chg="add mod">
          <ac:chgData name="Victor Corbet" userId="21a369df4f778e66" providerId="LiveId" clId="{9932E8C8-78FD-4B54-89C0-1A00211D0678}" dt="2023-11-13T13:01:05.589" v="1902" actId="1076"/>
          <ac:picMkLst>
            <pc:docMk/>
            <pc:sldMk cId="1915514039" sldId="421"/>
            <ac:picMk id="12" creationId="{401525D0-C1CC-764E-1070-48A200875293}"/>
          </ac:picMkLst>
        </pc:picChg>
        <pc:picChg chg="add mod">
          <ac:chgData name="Victor Corbet" userId="21a369df4f778e66" providerId="LiveId" clId="{9932E8C8-78FD-4B54-89C0-1A00211D0678}" dt="2023-11-13T13:02:37.081" v="1905" actId="14100"/>
          <ac:picMkLst>
            <pc:docMk/>
            <pc:sldMk cId="1915514039" sldId="421"/>
            <ac:picMk id="14" creationId="{D16FACB7-72A3-BCA6-B865-616F5FBA7F0D}"/>
          </ac:picMkLst>
        </pc:picChg>
        <pc:picChg chg="add mod">
          <ac:chgData name="Victor Corbet" userId="21a369df4f778e66" providerId="LiveId" clId="{9932E8C8-78FD-4B54-89C0-1A00211D0678}" dt="2023-11-13T13:04:32.409" v="1910" actId="14100"/>
          <ac:picMkLst>
            <pc:docMk/>
            <pc:sldMk cId="1915514039" sldId="421"/>
            <ac:picMk id="16" creationId="{BE5F98C9-D688-5709-06F3-ECBDD9016719}"/>
          </ac:picMkLst>
        </pc:picChg>
      </pc:sldChg>
      <pc:sldChg chg="add del">
        <pc:chgData name="Victor Corbet" userId="21a369df4f778e66" providerId="LiveId" clId="{9932E8C8-78FD-4B54-89C0-1A00211D0678}" dt="2023-11-13T12:27:01.380" v="1204" actId="47"/>
        <pc:sldMkLst>
          <pc:docMk/>
          <pc:sldMk cId="4195678153" sldId="421"/>
        </pc:sldMkLst>
      </pc:sldChg>
      <pc:sldChg chg="add">
        <pc:chgData name="Victor Corbet" userId="21a369df4f778e66" providerId="LiveId" clId="{9932E8C8-78FD-4B54-89C0-1A00211D0678}" dt="2023-11-13T12:42:44.386" v="1316"/>
        <pc:sldMkLst>
          <pc:docMk/>
          <pc:sldMk cId="457843543" sldId="422"/>
        </pc:sldMkLst>
      </pc:sldChg>
      <pc:sldChg chg="add del">
        <pc:chgData name="Victor Corbet" userId="21a369df4f778e66" providerId="LiveId" clId="{9932E8C8-78FD-4B54-89C0-1A00211D0678}" dt="2023-11-13T12:27:02.159" v="1205" actId="47"/>
        <pc:sldMkLst>
          <pc:docMk/>
          <pc:sldMk cId="1563406704" sldId="422"/>
        </pc:sldMkLst>
      </pc:sldChg>
      <pc:sldChg chg="add del">
        <pc:chgData name="Victor Corbet" userId="21a369df4f778e66" providerId="LiveId" clId="{9932E8C8-78FD-4B54-89C0-1A00211D0678}" dt="2023-11-13T12:19:23.818" v="804"/>
        <pc:sldMkLst>
          <pc:docMk/>
          <pc:sldMk cId="13008186" sldId="423"/>
        </pc:sldMkLst>
      </pc:sldChg>
      <pc:sldChg chg="add del">
        <pc:chgData name="Victor Corbet" userId="21a369df4f778e66" providerId="LiveId" clId="{9932E8C8-78FD-4B54-89C0-1A00211D0678}" dt="2023-11-13T12:19:45.113" v="806"/>
        <pc:sldMkLst>
          <pc:docMk/>
          <pc:sldMk cId="1381938939" sldId="423"/>
        </pc:sldMkLst>
      </pc:sldChg>
      <pc:sldChg chg="addSp delSp modSp add mod ord">
        <pc:chgData name="Victor Corbet" userId="21a369df4f778e66" providerId="LiveId" clId="{9932E8C8-78FD-4B54-89C0-1A00211D0678}" dt="2023-11-13T13:12:56.540" v="2033" actId="20577"/>
        <pc:sldMkLst>
          <pc:docMk/>
          <pc:sldMk cId="3334414319" sldId="423"/>
        </pc:sldMkLst>
        <pc:spChg chg="mod">
          <ac:chgData name="Victor Corbet" userId="21a369df4f778e66" providerId="LiveId" clId="{9932E8C8-78FD-4B54-89C0-1A00211D0678}" dt="2023-11-13T13:12:56.540" v="2033" actId="20577"/>
          <ac:spMkLst>
            <pc:docMk/>
            <pc:sldMk cId="3334414319" sldId="423"/>
            <ac:spMk id="11" creationId="{9F84638A-31B3-F216-4A89-0BA450525109}"/>
          </ac:spMkLst>
        </pc:spChg>
        <pc:picChg chg="del">
          <ac:chgData name="Victor Corbet" userId="21a369df4f778e66" providerId="LiveId" clId="{9932E8C8-78FD-4B54-89C0-1A00211D0678}" dt="2023-11-13T13:08:49.083" v="1914" actId="478"/>
          <ac:picMkLst>
            <pc:docMk/>
            <pc:sldMk cId="3334414319" sldId="423"/>
            <ac:picMk id="4" creationId="{1C889A37-121C-9FFE-539F-649D715A46C2}"/>
          </ac:picMkLst>
        </pc:picChg>
        <pc:picChg chg="add del mod">
          <ac:chgData name="Victor Corbet" userId="21a369df4f778e66" providerId="LiveId" clId="{9932E8C8-78FD-4B54-89C0-1A00211D0678}" dt="2023-11-13T13:12:25.995" v="2008" actId="478"/>
          <ac:picMkLst>
            <pc:docMk/>
            <pc:sldMk cId="3334414319" sldId="423"/>
            <ac:picMk id="5" creationId="{0678759F-E6C9-3A57-F91F-4AB917C24EAC}"/>
          </ac:picMkLst>
        </pc:picChg>
        <pc:picChg chg="add mod">
          <ac:chgData name="Victor Corbet" userId="21a369df4f778e66" providerId="LiveId" clId="{9932E8C8-78FD-4B54-89C0-1A00211D0678}" dt="2023-11-13T13:12:34.857" v="2015" actId="1076"/>
          <ac:picMkLst>
            <pc:docMk/>
            <pc:sldMk cId="3334414319" sldId="423"/>
            <ac:picMk id="9" creationId="{55A81419-5264-3568-84CC-0E90C3E2FAFC}"/>
          </ac:picMkLst>
        </pc:picChg>
        <pc:inkChg chg="add del">
          <ac:chgData name="Victor Corbet" userId="21a369df4f778e66" providerId="LiveId" clId="{9932E8C8-78FD-4B54-89C0-1A00211D0678}" dt="2023-11-13T13:12:26.695" v="2009" actId="478"/>
          <ac:inkMkLst>
            <pc:docMk/>
            <pc:sldMk cId="3334414319" sldId="423"/>
            <ac:inkMk id="6" creationId="{A6674B41-014A-1FAB-7389-40DD71B711F6}"/>
          </ac:inkMkLst>
        </pc:inkChg>
        <pc:inkChg chg="add del">
          <ac:chgData name="Victor Corbet" userId="21a369df4f778e66" providerId="LiveId" clId="{9932E8C8-78FD-4B54-89C0-1A00211D0678}" dt="2023-11-13T13:12:27.670" v="2010" actId="478"/>
          <ac:inkMkLst>
            <pc:docMk/>
            <pc:sldMk cId="3334414319" sldId="423"/>
            <ac:inkMk id="7" creationId="{3EC79F0D-CB7A-2387-29CD-EC1AB112CE0F}"/>
          </ac:inkMkLst>
        </pc:inkChg>
      </pc:sldChg>
      <pc:sldMasterChg chg="delSldLayout modSldLayout">
        <pc:chgData name="Victor Corbet" userId="21a369df4f778e66" providerId="LiveId" clId="{9932E8C8-78FD-4B54-89C0-1A00211D0678}" dt="2023-11-13T11:56:50.732" v="464" actId="47"/>
        <pc:sldMasterMkLst>
          <pc:docMk/>
          <pc:sldMasterMk cId="3294446674" sldId="2147483672"/>
        </pc:sldMasterMkLst>
        <pc:sldLayoutChg chg="modSp mod">
          <pc:chgData name="Victor Corbet" userId="21a369df4f778e66" providerId="LiveId" clId="{9932E8C8-78FD-4B54-89C0-1A00211D0678}" dt="2023-11-13T11:43:17.438" v="123" actId="20577"/>
          <pc:sldLayoutMkLst>
            <pc:docMk/>
            <pc:sldMasterMk cId="3294446674" sldId="2147483672"/>
            <pc:sldLayoutMk cId="634794152" sldId="2147483674"/>
          </pc:sldLayoutMkLst>
          <pc:spChg chg="mod">
            <ac:chgData name="Victor Corbet" userId="21a369df4f778e66" providerId="LiveId" clId="{9932E8C8-78FD-4B54-89C0-1A00211D0678}" dt="2023-11-13T11:43:07.399" v="117" actId="20577"/>
            <ac:spMkLst>
              <pc:docMk/>
              <pc:sldMasterMk cId="3294446674" sldId="2147483672"/>
              <pc:sldLayoutMk cId="634794152" sldId="2147483674"/>
              <ac:spMk id="4" creationId="{E6ACCC45-5C4D-414F-817E-AF1D9AA30287}"/>
            </ac:spMkLst>
          </pc:spChg>
          <pc:spChg chg="mod">
            <ac:chgData name="Victor Corbet" userId="21a369df4f778e66" providerId="LiveId" clId="{9932E8C8-78FD-4B54-89C0-1A00211D0678}" dt="2023-11-13T11:43:17.438" v="123" actId="20577"/>
            <ac:spMkLst>
              <pc:docMk/>
              <pc:sldMasterMk cId="3294446674" sldId="2147483672"/>
              <pc:sldLayoutMk cId="634794152" sldId="2147483674"/>
              <ac:spMk id="11" creationId="{22B9C17B-E984-494A-813C-2BABDBB46EF6}"/>
            </ac:spMkLst>
          </pc:spChg>
        </pc:sldLayoutChg>
        <pc:sldLayoutChg chg="del">
          <pc:chgData name="Victor Corbet" userId="21a369df4f778e66" providerId="LiveId" clId="{9932E8C8-78FD-4B54-89C0-1A00211D0678}" dt="2023-11-13T11:56:50.732" v="464" actId="47"/>
          <pc:sldLayoutMkLst>
            <pc:docMk/>
            <pc:sldMasterMk cId="3294446674" sldId="2147483672"/>
            <pc:sldLayoutMk cId="1337081556" sldId="214748371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6C6B5-1659-405E-B8AE-130CBF67F2F9}" type="datetimeFigureOut">
              <a:rPr lang="de-DE" smtClean="0"/>
              <a:t>16.12.2023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23E7E-697C-421F-A902-186592CE2D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321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emf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3">
            <a:extLst>
              <a:ext uri="{FF2B5EF4-FFF2-40B4-BE49-F238E27FC236}">
                <a16:creationId xmlns:a16="http://schemas.microsoft.com/office/drawing/2014/main" id="{0054FBF7-F4C0-47E0-EFCD-082A70F6B6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fik 13">
            <a:extLst>
              <a:ext uri="{FF2B5EF4-FFF2-40B4-BE49-F238E27FC236}">
                <a16:creationId xmlns:a16="http://schemas.microsoft.com/office/drawing/2014/main" id="{C0155E69-BCB3-BAC6-8596-181ADA4A45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0"/>
            <a:ext cx="4992687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2027560"/>
          </a:xfrm>
        </p:spPr>
        <p:txBody>
          <a:bodyPr/>
          <a:lstStyle>
            <a:lvl1pPr algn="l">
              <a:lnSpc>
                <a:spcPct val="85000"/>
              </a:lnSpc>
              <a:defRPr sz="80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371475" y="3212976"/>
            <a:ext cx="6696633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459033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ge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0">
            <a:extLst>
              <a:ext uri="{FF2B5EF4-FFF2-40B4-BE49-F238E27FC236}">
                <a16:creationId xmlns:a16="http://schemas.microsoft.com/office/drawing/2014/main" id="{BFF39091-72EF-92E1-62BE-445E2A4A4AD0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5" name="Grafik 12">
            <a:extLst>
              <a:ext uri="{FF2B5EF4-FFF2-40B4-BE49-F238E27FC236}">
                <a16:creationId xmlns:a16="http://schemas.microsoft.com/office/drawing/2014/main" id="{18FA0849-0DA0-9375-3C16-C3725C7FE2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936750"/>
            <a:ext cx="11820525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005396"/>
            <a:ext cx="6707509" cy="659408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1664804"/>
            <a:ext cx="6696633" cy="133214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903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0">
            <a:extLst>
              <a:ext uri="{FF2B5EF4-FFF2-40B4-BE49-F238E27FC236}">
                <a16:creationId xmlns:a16="http://schemas.microsoft.com/office/drawing/2014/main" id="{BC5F9792-CC7E-E9F8-4190-A0927F96AF34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5" name="Grafik 12">
            <a:extLst>
              <a:ext uri="{FF2B5EF4-FFF2-40B4-BE49-F238E27FC236}">
                <a16:creationId xmlns:a16="http://schemas.microsoft.com/office/drawing/2014/main" id="{672CAA70-F2CB-AFDE-2E8D-2A7A90026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936750"/>
            <a:ext cx="11820525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005396"/>
            <a:ext cx="6707509" cy="659408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1664804"/>
            <a:ext cx="6696633" cy="133214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95990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0">
            <a:extLst>
              <a:ext uri="{FF2B5EF4-FFF2-40B4-BE49-F238E27FC236}">
                <a16:creationId xmlns:a16="http://schemas.microsoft.com/office/drawing/2014/main" id="{11EBC379-38BA-E740-866F-36EAB8915022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5" name="Grafik 12">
            <a:extLst>
              <a:ext uri="{FF2B5EF4-FFF2-40B4-BE49-F238E27FC236}">
                <a16:creationId xmlns:a16="http://schemas.microsoft.com/office/drawing/2014/main" id="{4025E009-E71B-41F7-37C5-FEB39B38F9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936750"/>
            <a:ext cx="11820525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005396"/>
            <a:ext cx="6707509" cy="659408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1664804"/>
            <a:ext cx="6696633" cy="133214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65083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0">
            <a:extLst>
              <a:ext uri="{FF2B5EF4-FFF2-40B4-BE49-F238E27FC236}">
                <a16:creationId xmlns:a16="http://schemas.microsoft.com/office/drawing/2014/main" id="{68106FDD-19F1-C2B8-7983-61B55B0F0572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5" name="Grafik 12">
            <a:extLst>
              <a:ext uri="{FF2B5EF4-FFF2-40B4-BE49-F238E27FC236}">
                <a16:creationId xmlns:a16="http://schemas.microsoft.com/office/drawing/2014/main" id="{7F8C758F-3E04-4FCF-EC60-2751E6952A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936750"/>
            <a:ext cx="11820525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005396"/>
            <a:ext cx="6707509" cy="659408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1664804"/>
            <a:ext cx="6696633" cy="133214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63759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10">
            <a:extLst>
              <a:ext uri="{FF2B5EF4-FFF2-40B4-BE49-F238E27FC236}">
                <a16:creationId xmlns:a16="http://schemas.microsoft.com/office/drawing/2014/main" id="{EF510EB7-2D4A-EFBD-0766-38D5E6B0BA95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12192000" cy="5805264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7392142" y="1052736"/>
            <a:ext cx="4806000" cy="5832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00057" y="2096852"/>
            <a:ext cx="4680520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5400" b="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49175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10">
            <a:extLst>
              <a:ext uri="{FF2B5EF4-FFF2-40B4-BE49-F238E27FC236}">
                <a16:creationId xmlns:a16="http://schemas.microsoft.com/office/drawing/2014/main" id="{0CC2D386-53A1-5449-06E1-2AC020A4A3D6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12192000" cy="5805264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7392142" y="1052736"/>
            <a:ext cx="4806000" cy="5832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00057" y="2096852"/>
            <a:ext cx="4680520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5400" b="0">
                <a:solidFill>
                  <a:schemeClr val="accent6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40616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ge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10">
            <a:extLst>
              <a:ext uri="{FF2B5EF4-FFF2-40B4-BE49-F238E27FC236}">
                <a16:creationId xmlns:a16="http://schemas.microsoft.com/office/drawing/2014/main" id="{97377C30-4FFB-AA77-3B79-44E862BBCFE2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12192000" cy="5805264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7392142" y="1052736"/>
            <a:ext cx="4806000" cy="5832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00057" y="2096852"/>
            <a:ext cx="4680520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5400" b="0">
                <a:solidFill>
                  <a:schemeClr val="accent3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46923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10">
            <a:extLst>
              <a:ext uri="{FF2B5EF4-FFF2-40B4-BE49-F238E27FC236}">
                <a16:creationId xmlns:a16="http://schemas.microsoft.com/office/drawing/2014/main" id="{CD3EFB47-8C4F-5599-6E54-F0B0F47AA33B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12192000" cy="5805264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7392142" y="1052736"/>
            <a:ext cx="4806000" cy="5832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00057" y="2096852"/>
            <a:ext cx="4680520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5400" b="0">
                <a:solidFill>
                  <a:schemeClr val="accent4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580922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10">
            <a:extLst>
              <a:ext uri="{FF2B5EF4-FFF2-40B4-BE49-F238E27FC236}">
                <a16:creationId xmlns:a16="http://schemas.microsoft.com/office/drawing/2014/main" id="{330BE587-A985-77EA-2092-342E785CE60B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12192000" cy="5805264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7392142" y="1052736"/>
            <a:ext cx="4806000" cy="5832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00057" y="2096852"/>
            <a:ext cx="4680520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5400" b="0">
                <a:solidFill>
                  <a:schemeClr val="accent5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436757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10">
            <a:extLst>
              <a:ext uri="{FF2B5EF4-FFF2-40B4-BE49-F238E27FC236}">
                <a16:creationId xmlns:a16="http://schemas.microsoft.com/office/drawing/2014/main" id="{2F4DAE6C-5BD8-06AE-2EB7-B4289BA16795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12192000" cy="5805264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7392142" y="1052736"/>
            <a:ext cx="4806000" cy="5832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00057" y="2096852"/>
            <a:ext cx="4680520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5400" b="0">
                <a:solidFill>
                  <a:schemeClr val="accent2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76852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3">
            <a:extLst>
              <a:ext uri="{FF2B5EF4-FFF2-40B4-BE49-F238E27FC236}">
                <a16:creationId xmlns:a16="http://schemas.microsoft.com/office/drawing/2014/main" id="{39F3BAC8-B348-0C37-9EC6-B45BF6A28A2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fik 13">
            <a:extLst>
              <a:ext uri="{FF2B5EF4-FFF2-40B4-BE49-F238E27FC236}">
                <a16:creationId xmlns:a16="http://schemas.microsoft.com/office/drawing/2014/main" id="{476047D5-B7D6-A544-376A-40B95A8AB5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363" y="0"/>
            <a:ext cx="4981575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2027560"/>
          </a:xfrm>
        </p:spPr>
        <p:txBody>
          <a:bodyPr/>
          <a:lstStyle>
            <a:lvl1pPr algn="l">
              <a:lnSpc>
                <a:spcPct val="85000"/>
              </a:lnSpc>
              <a:defRPr sz="80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1"/>
          </p:nvPr>
        </p:nvSpPr>
        <p:spPr>
          <a:xfrm>
            <a:off x="7572164" y="828513"/>
            <a:ext cx="3852428" cy="5732835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71475" y="3212976"/>
            <a:ext cx="6696633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7358576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10">
            <a:extLst>
              <a:ext uri="{FF2B5EF4-FFF2-40B4-BE49-F238E27FC236}">
                <a16:creationId xmlns:a16="http://schemas.microsoft.com/office/drawing/2014/main" id="{821B7E02-088E-CC3F-E689-84576728FEC6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4" name="Grafik 12">
            <a:extLst>
              <a:ext uri="{FF2B5EF4-FFF2-40B4-BE49-F238E27FC236}">
                <a16:creationId xmlns:a16="http://schemas.microsoft.com/office/drawing/2014/main" id="{B8042CF8-45DF-BB26-937B-450C8C4F18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0" y="1052513"/>
            <a:ext cx="153035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371475" y="1052736"/>
            <a:ext cx="5328481" cy="3096000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71475" y="4257068"/>
            <a:ext cx="5328000" cy="1980220"/>
          </a:xfrm>
          <a:solidFill>
            <a:schemeClr val="accent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12"/>
          </p:nvPr>
        </p:nvSpPr>
        <p:spPr>
          <a:xfrm>
            <a:off x="7464152" y="1052736"/>
            <a:ext cx="4353161" cy="5184552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957359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58138235-867F-EC3A-1654-D444C2B4DC7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8101464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Lini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6">
            <a:extLst>
              <a:ext uri="{FF2B5EF4-FFF2-40B4-BE49-F238E27FC236}">
                <a16:creationId xmlns:a16="http://schemas.microsoft.com/office/drawing/2014/main" id="{375F47C8-1560-40A5-D83C-33EA27A23122}"/>
              </a:ext>
            </a:extLst>
          </p:cNvPr>
          <p:cNvCxnSpPr/>
          <p:nvPr userDrawn="1"/>
        </p:nvCxnSpPr>
        <p:spPr>
          <a:xfrm>
            <a:off x="371475" y="1520825"/>
            <a:ext cx="114490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FEC46C-CF0F-738D-F53D-23EB75C4B38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31351841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Fläch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0">
            <a:extLst>
              <a:ext uri="{FF2B5EF4-FFF2-40B4-BE49-F238E27FC236}">
                <a16:creationId xmlns:a16="http://schemas.microsoft.com/office/drawing/2014/main" id="{BAD4463D-1D3D-D61D-357E-39433C45CC84}"/>
              </a:ext>
            </a:extLst>
          </p:cNvPr>
          <p:cNvSpPr/>
          <p:nvPr userDrawn="1"/>
        </p:nvSpPr>
        <p:spPr bwMode="gray">
          <a:xfrm>
            <a:off x="155575" y="6129338"/>
            <a:ext cx="11880850" cy="179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" name="Rechteck 12">
            <a:extLst>
              <a:ext uri="{FF2B5EF4-FFF2-40B4-BE49-F238E27FC236}">
                <a16:creationId xmlns:a16="http://schemas.microsoft.com/office/drawing/2014/main" id="{7B7C46D8-3453-BF6C-9C5C-F4907416D4CE}"/>
              </a:ext>
            </a:extLst>
          </p:cNvPr>
          <p:cNvSpPr/>
          <p:nvPr userDrawn="1"/>
        </p:nvSpPr>
        <p:spPr>
          <a:xfrm>
            <a:off x="263525" y="1520825"/>
            <a:ext cx="11664950" cy="47164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1475" y="1785516"/>
            <a:ext cx="8824241" cy="4320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73192063-46CB-3080-271F-BAD3A2865B8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25270116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0">
            <a:extLst>
              <a:ext uri="{FF2B5EF4-FFF2-40B4-BE49-F238E27FC236}">
                <a16:creationId xmlns:a16="http://schemas.microsoft.com/office/drawing/2014/main" id="{69868F04-0B75-1C4F-1C85-B62524261D13}"/>
              </a:ext>
            </a:extLst>
          </p:cNvPr>
          <p:cNvSpPr/>
          <p:nvPr userDrawn="1"/>
        </p:nvSpPr>
        <p:spPr bwMode="gray">
          <a:xfrm>
            <a:off x="155575" y="6129338"/>
            <a:ext cx="11880850" cy="179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" name="Rechteck 12">
            <a:extLst>
              <a:ext uri="{FF2B5EF4-FFF2-40B4-BE49-F238E27FC236}">
                <a16:creationId xmlns:a16="http://schemas.microsoft.com/office/drawing/2014/main" id="{C9FF8A39-7930-BC40-B11E-AB7144A4BFB1}"/>
              </a:ext>
            </a:extLst>
          </p:cNvPr>
          <p:cNvSpPr/>
          <p:nvPr userDrawn="1"/>
        </p:nvSpPr>
        <p:spPr>
          <a:xfrm>
            <a:off x="263525" y="1520825"/>
            <a:ext cx="5724525" cy="47164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1475" y="1785516"/>
            <a:ext cx="5472000" cy="4320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4"/>
          </p:nvPr>
        </p:nvSpPr>
        <p:spPr>
          <a:xfrm>
            <a:off x="6203949" y="1520825"/>
            <a:ext cx="5724525" cy="4716463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CDE9176F-CF81-BD2C-F45B-2AE358779BB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21615459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10">
            <a:extLst>
              <a:ext uri="{FF2B5EF4-FFF2-40B4-BE49-F238E27FC236}">
                <a16:creationId xmlns:a16="http://schemas.microsoft.com/office/drawing/2014/main" id="{A97C5719-00C0-D529-0A6C-F2C8C7781BD7}"/>
              </a:ext>
            </a:extLst>
          </p:cNvPr>
          <p:cNvSpPr/>
          <p:nvPr userDrawn="1"/>
        </p:nvSpPr>
        <p:spPr bwMode="gray">
          <a:xfrm>
            <a:off x="155575" y="6129338"/>
            <a:ext cx="11880850" cy="179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4"/>
          </p:nvPr>
        </p:nvSpPr>
        <p:spPr>
          <a:xfrm>
            <a:off x="263525" y="1520825"/>
            <a:ext cx="11664949" cy="4716463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A4051EE3-BB8C-3F35-E9E6-F2640F84008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6881960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10">
            <a:extLst>
              <a:ext uri="{FF2B5EF4-FFF2-40B4-BE49-F238E27FC236}">
                <a16:creationId xmlns:a16="http://schemas.microsoft.com/office/drawing/2014/main" id="{1992F3F7-2D5A-C6C1-47C4-C540160CE496}"/>
              </a:ext>
            </a:extLst>
          </p:cNvPr>
          <p:cNvSpPr/>
          <p:nvPr userDrawn="1"/>
        </p:nvSpPr>
        <p:spPr bwMode="gray">
          <a:xfrm>
            <a:off x="155575" y="6129338"/>
            <a:ext cx="11880850" cy="179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1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263525" y="1520825"/>
            <a:ext cx="11664950" cy="4716463"/>
          </a:xfrm>
          <a:solidFill>
            <a:schemeClr val="accent6"/>
          </a:solidFill>
        </p:spPr>
        <p:txBody>
          <a:bodyPr lIns="360000" tIns="828000" rIns="360000" bIns="360000"/>
          <a:lstStyle>
            <a:lvl1pPr marL="0" indent="0" algn="ctr">
              <a:lnSpc>
                <a:spcPct val="90000"/>
              </a:lnSpc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D2D32355-EDAF-38B6-26BA-F58CEDD8010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29839808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263525" y="1520825"/>
            <a:ext cx="11664950" cy="4716463"/>
          </a:xfrm>
          <a:noFill/>
        </p:spPr>
        <p:txBody>
          <a:bodyPr lIns="360000" tIns="828000" rIns="360000" bIns="360000"/>
          <a:lstStyle>
            <a:lvl1pPr marL="0" indent="0" algn="ctr">
              <a:lnSpc>
                <a:spcPct val="90000"/>
              </a:lnSpc>
              <a:buNone/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Fußzeilenplatzhalter 4">
            <a:extLst>
              <a:ext uri="{FF2B5EF4-FFF2-40B4-BE49-F238E27FC236}">
                <a16:creationId xmlns:a16="http://schemas.microsoft.com/office/drawing/2014/main" id="{1512980F-B027-BAE2-633F-7E4122FD5E2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9117582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(Lini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8">
            <a:extLst>
              <a:ext uri="{FF2B5EF4-FFF2-40B4-BE49-F238E27FC236}">
                <a16:creationId xmlns:a16="http://schemas.microsoft.com/office/drawing/2014/main" id="{3E05169B-D815-48B3-E2A9-E3BCB17C6C97}"/>
              </a:ext>
            </a:extLst>
          </p:cNvPr>
          <p:cNvCxnSpPr/>
          <p:nvPr userDrawn="1"/>
        </p:nvCxnSpPr>
        <p:spPr>
          <a:xfrm>
            <a:off x="371475" y="1520825"/>
            <a:ext cx="114490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263525" y="1520825"/>
            <a:ext cx="11664950" cy="4716463"/>
          </a:xfrm>
          <a:noFill/>
        </p:spPr>
        <p:txBody>
          <a:bodyPr lIns="360000" tIns="828000" rIns="360000" bIns="360000"/>
          <a:lstStyle>
            <a:lvl1pPr marL="0" indent="0" algn="ctr">
              <a:lnSpc>
                <a:spcPct val="90000"/>
              </a:lnSpc>
              <a:buNone/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820151F5-C3ED-470F-B480-5E7A3892913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36039771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10">
            <a:extLst>
              <a:ext uri="{FF2B5EF4-FFF2-40B4-BE49-F238E27FC236}">
                <a16:creationId xmlns:a16="http://schemas.microsoft.com/office/drawing/2014/main" id="{FDDF8450-C515-2357-3C1D-25FBFF04B752}"/>
              </a:ext>
            </a:extLst>
          </p:cNvPr>
          <p:cNvSpPr/>
          <p:nvPr userDrawn="1"/>
        </p:nvSpPr>
        <p:spPr bwMode="gray">
          <a:xfrm>
            <a:off x="155575" y="6129338"/>
            <a:ext cx="11880850" cy="179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4"/>
          </p:nvPr>
        </p:nvSpPr>
        <p:spPr>
          <a:xfrm>
            <a:off x="6203949" y="1520825"/>
            <a:ext cx="5724525" cy="4716463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263525" y="1520825"/>
            <a:ext cx="5724525" cy="4716463"/>
          </a:xfrm>
          <a:solidFill>
            <a:schemeClr val="accent4"/>
          </a:solidFill>
        </p:spPr>
        <p:txBody>
          <a:bodyPr lIns="360000" tIns="720000" rIns="360000" bIns="360000"/>
          <a:lstStyle>
            <a:lvl1pPr marL="0" indent="0" algn="l">
              <a:lnSpc>
                <a:spcPct val="90000"/>
              </a:lnSpc>
              <a:buNone/>
              <a:defRPr sz="3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14E4EFBD-95C6-EE15-3775-A62DCDB734E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351638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1">
            <a:extLst>
              <a:ext uri="{FF2B5EF4-FFF2-40B4-BE49-F238E27FC236}">
                <a16:creationId xmlns:a16="http://schemas.microsoft.com/office/drawing/2014/main" id="{43050930-4189-BB12-204A-7028BF81B5D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3" y="100013"/>
            <a:ext cx="340836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Bild 3">
            <a:extLst>
              <a:ext uri="{FF2B5EF4-FFF2-40B4-BE49-F238E27FC236}">
                <a16:creationId xmlns:a16="http://schemas.microsoft.com/office/drawing/2014/main" id="{37509E47-5867-DA7C-616E-1AF33710667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13">
            <a:extLst>
              <a:ext uri="{FF2B5EF4-FFF2-40B4-BE49-F238E27FC236}">
                <a16:creationId xmlns:a16="http://schemas.microsoft.com/office/drawing/2014/main" id="{3831FED5-DC07-0FE1-6167-5BAB0F041C5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-3175"/>
            <a:ext cx="4981575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2027560"/>
          </a:xfrm>
        </p:spPr>
        <p:txBody>
          <a:bodyPr/>
          <a:lstStyle>
            <a:lvl1pPr algn="l">
              <a:lnSpc>
                <a:spcPct val="85000"/>
              </a:lnSpc>
              <a:defRPr sz="80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7572164" y="828513"/>
            <a:ext cx="3852428" cy="5732835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71475" y="3212976"/>
            <a:ext cx="6696633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4073114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Fußzeilenplatzhalter 4">
            <a:extLst>
              <a:ext uri="{FF2B5EF4-FFF2-40B4-BE49-F238E27FC236}">
                <a16:creationId xmlns:a16="http://schemas.microsoft.com/office/drawing/2014/main" id="{8E3F2E3C-26B1-5A73-916B-647D62ED084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42629348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(Lini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6">
            <a:extLst>
              <a:ext uri="{FF2B5EF4-FFF2-40B4-BE49-F238E27FC236}">
                <a16:creationId xmlns:a16="http://schemas.microsoft.com/office/drawing/2014/main" id="{2B9F93D6-7F4F-D41C-DE6E-5B7849EBCD44}"/>
              </a:ext>
            </a:extLst>
          </p:cNvPr>
          <p:cNvCxnSpPr/>
          <p:nvPr userDrawn="1"/>
        </p:nvCxnSpPr>
        <p:spPr>
          <a:xfrm>
            <a:off x="371475" y="1520825"/>
            <a:ext cx="114490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52741A4-B68F-125A-4624-D4B32B0003C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12901554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4">
            <a:extLst>
              <a:ext uri="{FF2B5EF4-FFF2-40B4-BE49-F238E27FC236}">
                <a16:creationId xmlns:a16="http://schemas.microsoft.com/office/drawing/2014/main" id="{D268124F-D62C-63B2-72A2-03D67983C6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6216739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>
            <a:extLst>
              <a:ext uri="{FF2B5EF4-FFF2-40B4-BE49-F238E27FC236}">
                <a16:creationId xmlns:a16="http://schemas.microsoft.com/office/drawing/2014/main" id="{0F351C13-2783-F79A-2C6B-D89185396F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fik 12">
            <a:extLst>
              <a:ext uri="{FF2B5EF4-FFF2-40B4-BE49-F238E27FC236}">
                <a16:creationId xmlns:a16="http://schemas.microsoft.com/office/drawing/2014/main" id="{94F82EB5-74C8-27E3-8EB5-7B1B69B8DF4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877888"/>
            <a:ext cx="4989512" cy="538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3395712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9974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gru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>
            <a:extLst>
              <a:ext uri="{FF2B5EF4-FFF2-40B4-BE49-F238E27FC236}">
                <a16:creationId xmlns:a16="http://schemas.microsoft.com/office/drawing/2014/main" id="{9745FDAF-3028-AF5C-850A-C14307C1A6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fik 12">
            <a:extLst>
              <a:ext uri="{FF2B5EF4-FFF2-40B4-BE49-F238E27FC236}">
                <a16:creationId xmlns:a16="http://schemas.microsoft.com/office/drawing/2014/main" id="{F01CE472-07A2-3CD6-08D2-3AD3205CF2E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877888"/>
            <a:ext cx="4999037" cy="53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3395712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8181916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ge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>
            <a:extLst>
              <a:ext uri="{FF2B5EF4-FFF2-40B4-BE49-F238E27FC236}">
                <a16:creationId xmlns:a16="http://schemas.microsoft.com/office/drawing/2014/main" id="{F04A71C2-0FCB-A471-CA19-CED964491E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fik 12">
            <a:extLst>
              <a:ext uri="{FF2B5EF4-FFF2-40B4-BE49-F238E27FC236}">
                <a16:creationId xmlns:a16="http://schemas.microsoft.com/office/drawing/2014/main" id="{BBC2A0DA-C64B-4F4D-F632-133F54DFDD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877888"/>
            <a:ext cx="4999037" cy="53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3395712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34374367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>
            <a:extLst>
              <a:ext uri="{FF2B5EF4-FFF2-40B4-BE49-F238E27FC236}">
                <a16:creationId xmlns:a16="http://schemas.microsoft.com/office/drawing/2014/main" id="{FC639F3D-B158-87E3-E5E9-0EA67BB9F9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fik 12">
            <a:extLst>
              <a:ext uri="{FF2B5EF4-FFF2-40B4-BE49-F238E27FC236}">
                <a16:creationId xmlns:a16="http://schemas.microsoft.com/office/drawing/2014/main" id="{BA512ED6-AE48-A152-F8CB-8CFFC67AC37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877888"/>
            <a:ext cx="4999037" cy="53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3395712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8842778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>
            <a:extLst>
              <a:ext uri="{FF2B5EF4-FFF2-40B4-BE49-F238E27FC236}">
                <a16:creationId xmlns:a16="http://schemas.microsoft.com/office/drawing/2014/main" id="{EF07BA1E-75A5-B056-A87E-E1FC280920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fik 12">
            <a:extLst>
              <a:ext uri="{FF2B5EF4-FFF2-40B4-BE49-F238E27FC236}">
                <a16:creationId xmlns:a16="http://schemas.microsoft.com/office/drawing/2014/main" id="{7B40374F-7598-38F7-CDE5-6E1C37B76E5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877888"/>
            <a:ext cx="4999037" cy="53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3395712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0808828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>
            <a:extLst>
              <a:ext uri="{FF2B5EF4-FFF2-40B4-BE49-F238E27FC236}">
                <a16:creationId xmlns:a16="http://schemas.microsoft.com/office/drawing/2014/main" id="{C41A621E-9EBA-20AB-8C42-DC77515241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fik 12">
            <a:extLst>
              <a:ext uri="{FF2B5EF4-FFF2-40B4-BE49-F238E27FC236}">
                <a16:creationId xmlns:a16="http://schemas.microsoft.com/office/drawing/2014/main" id="{0C584DCE-CA24-8397-DA8A-E23B97F7FD0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877888"/>
            <a:ext cx="4999037" cy="53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3395712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2964362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3395712"/>
          </a:xfrm>
        </p:spPr>
        <p:txBody>
          <a:bodyPr anchor="t"/>
          <a:lstStyle>
            <a:lvl1pPr algn="l">
              <a:lnSpc>
                <a:spcPct val="85000"/>
              </a:lnSpc>
              <a:defRPr sz="8000" b="0">
                <a:solidFill>
                  <a:srgbClr val="0014A0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012" y="0"/>
            <a:ext cx="4993058" cy="687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Bild 3">
            <a:extLst>
              <a:ext uri="{FF2B5EF4-FFF2-40B4-BE49-F238E27FC236}">
                <a16:creationId xmlns:a16="http://schemas.microsoft.com/office/drawing/2014/main" id="{D4A9A5EA-34CE-234E-9CA4-491EB6CE549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56" y="120120"/>
            <a:ext cx="2808000" cy="74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905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10">
            <a:extLst>
              <a:ext uri="{FF2B5EF4-FFF2-40B4-BE49-F238E27FC236}">
                <a16:creationId xmlns:a16="http://schemas.microsoft.com/office/drawing/2014/main" id="{2C2BCF37-331A-F290-B335-2C537A3110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663" y="0"/>
            <a:ext cx="4941887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Bild 1">
            <a:extLst>
              <a:ext uri="{FF2B5EF4-FFF2-40B4-BE49-F238E27FC236}">
                <a16:creationId xmlns:a16="http://schemas.microsoft.com/office/drawing/2014/main" id="{81F617B2-09D5-490B-19CE-89B27A09028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3" y="100013"/>
            <a:ext cx="340836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Bild 3">
            <a:extLst>
              <a:ext uri="{FF2B5EF4-FFF2-40B4-BE49-F238E27FC236}">
                <a16:creationId xmlns:a16="http://schemas.microsoft.com/office/drawing/2014/main" id="{17B62CD3-F52E-8CC7-6235-49098EA36E0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2027560"/>
          </a:xfrm>
        </p:spPr>
        <p:txBody>
          <a:bodyPr/>
          <a:lstStyle>
            <a:lvl1pPr algn="l">
              <a:lnSpc>
                <a:spcPct val="85000"/>
              </a:lnSpc>
              <a:defRPr sz="80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7572164" y="828513"/>
            <a:ext cx="3852428" cy="5732835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71475" y="3212976"/>
            <a:ext cx="6696633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30788693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Lini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475" y="374651"/>
            <a:ext cx="8824241" cy="979020"/>
          </a:xfrm>
        </p:spPr>
        <p:txBody>
          <a:bodyPr/>
          <a:lstStyle>
            <a:lvl1pPr>
              <a:defRPr>
                <a:solidFill>
                  <a:srgbClr val="0014A0"/>
                </a:solidFill>
              </a:defRPr>
            </a:lvl1pPr>
          </a:lstStyle>
          <a:p>
            <a:r>
              <a:rPr lang="de-DE"/>
              <a:t>Titel einfügen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1475" y="1604682"/>
            <a:ext cx="11449050" cy="4200582"/>
          </a:xfrm>
        </p:spPr>
        <p:txBody>
          <a:bodyPr/>
          <a:lstStyle>
            <a:lvl1pPr>
              <a:buClr>
                <a:srgbClr val="0014A0"/>
              </a:buClr>
              <a:defRPr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71475" y="1422208"/>
            <a:ext cx="114490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22B9C17B-E984-494A-813C-2BABDBB46EF6}"/>
              </a:ext>
            </a:extLst>
          </p:cNvPr>
          <p:cNvSpPr txBox="1">
            <a:spLocks/>
          </p:cNvSpPr>
          <p:nvPr userDrawn="1"/>
        </p:nvSpPr>
        <p:spPr>
          <a:xfrm>
            <a:off x="10370866" y="6318878"/>
            <a:ext cx="1449659" cy="29607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13.12.2023</a:t>
            </a:r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E6ACCC45-5C4D-414F-817E-AF1D9AA30287}"/>
              </a:ext>
            </a:extLst>
          </p:cNvPr>
          <p:cNvSpPr txBox="1">
            <a:spLocks/>
          </p:cNvSpPr>
          <p:nvPr userDrawn="1"/>
        </p:nvSpPr>
        <p:spPr>
          <a:xfrm>
            <a:off x="3016624" y="6313274"/>
            <a:ext cx="6158752" cy="29607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F&amp;E-Projekt - Testergebnisse</a:t>
            </a:r>
          </a:p>
        </p:txBody>
      </p:sp>
    </p:spTree>
    <p:extLst>
      <p:ext uri="{BB962C8B-B14F-4D97-AF65-F5344CB8AC3E}">
        <p14:creationId xmlns:p14="http://schemas.microsoft.com/office/powerpoint/2010/main" val="63479415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1271364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 userDrawn="1"/>
        </p:nvSpPr>
        <p:spPr>
          <a:xfrm>
            <a:off x="836964" y="6508966"/>
            <a:ext cx="481534" cy="200196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685"/>
          </a:p>
        </p:txBody>
      </p:sp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5126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288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ounded Rectangle 4"/>
          <p:cNvSpPr/>
          <p:nvPr userDrawn="1"/>
        </p:nvSpPr>
        <p:spPr>
          <a:xfrm>
            <a:off x="5668800" y="850396"/>
            <a:ext cx="854400" cy="5486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685">
              <a:solidFill>
                <a:schemeClr val="accent2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387" y="6471624"/>
            <a:ext cx="630600" cy="275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 b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838204" y="911401"/>
            <a:ext cx="10515601" cy="26247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2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 dirty="0"/>
              <a:t>Click to edit Master subtitle style</a:t>
            </a:r>
            <a:endParaRPr lang="bg-BG" dirty="0"/>
          </a:p>
        </p:txBody>
      </p:sp>
      <p:sp>
        <p:nvSpPr>
          <p:cNvPr id="15" name="Rounded Rectangle 14"/>
          <p:cNvSpPr/>
          <p:nvPr userDrawn="1"/>
        </p:nvSpPr>
        <p:spPr>
          <a:xfrm flipV="1">
            <a:off x="838200" y="6372316"/>
            <a:ext cx="10515600" cy="54863"/>
          </a:xfrm>
          <a:prstGeom prst="roundRect">
            <a:avLst>
              <a:gd name="adj" fmla="val 50000"/>
            </a:avLst>
          </a:prstGeom>
          <a:solidFill>
            <a:schemeClr val="tx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685">
              <a:solidFill>
                <a:schemeClr val="accent2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4393522" y="6452903"/>
            <a:ext cx="3749112" cy="315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80" dirty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Web Computing</a:t>
            </a:r>
            <a:r>
              <a:rPr lang="en-US" sz="1080" baseline="0" dirty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GmbH                 www.web-computing.de</a:t>
            </a:r>
            <a:endParaRPr lang="bg-BG" sz="1080" dirty="0">
              <a:solidFill>
                <a:schemeClr val="bg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2050" name="Picture 2" descr="M:\ownCloud\Management\Vorlagen\WebCom Logos\Logo\Farbe\Logo_Bildmarke_Farbe_BreiteHoehe500px_72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286" y="6463142"/>
            <a:ext cx="362880" cy="36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8042883F-3E59-4DD5-9D30-B2E55C4B703A}"/>
              </a:ext>
            </a:extLst>
          </p:cNvPr>
          <p:cNvSpPr txBox="1"/>
          <p:nvPr userDrawn="1"/>
        </p:nvSpPr>
        <p:spPr>
          <a:xfrm>
            <a:off x="10366884" y="6506083"/>
            <a:ext cx="293339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80" dirty="0">
                <a:solidFill>
                  <a:srgbClr val="676767"/>
                </a:solidFill>
                <a:latin typeface="Open Sans" panose="020B0606030504020204"/>
              </a:rPr>
              <a:t>Victor Corbet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D457DA9-DFC7-4790-A186-70644A88C050}"/>
              </a:ext>
            </a:extLst>
          </p:cNvPr>
          <p:cNvSpPr txBox="1"/>
          <p:nvPr userDrawn="1"/>
        </p:nvSpPr>
        <p:spPr>
          <a:xfrm>
            <a:off x="1516831" y="6481141"/>
            <a:ext cx="1433779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80" dirty="0">
                <a:solidFill>
                  <a:srgbClr val="676767"/>
                </a:solidFill>
              </a:rPr>
              <a:t>30.08.2022</a:t>
            </a:r>
          </a:p>
        </p:txBody>
      </p:sp>
    </p:spTree>
    <p:extLst>
      <p:ext uri="{BB962C8B-B14F-4D97-AF65-F5344CB8AC3E}">
        <p14:creationId xmlns:p14="http://schemas.microsoft.com/office/powerpoint/2010/main" val="2233595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10">
            <a:extLst>
              <a:ext uri="{FF2B5EF4-FFF2-40B4-BE49-F238E27FC236}">
                <a16:creationId xmlns:a16="http://schemas.microsoft.com/office/drawing/2014/main" id="{285C0428-DCB6-4C0F-73B1-F4C1AE13A2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0"/>
            <a:ext cx="4992687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Bild 1">
            <a:extLst>
              <a:ext uri="{FF2B5EF4-FFF2-40B4-BE49-F238E27FC236}">
                <a16:creationId xmlns:a16="http://schemas.microsoft.com/office/drawing/2014/main" id="{C00549AF-01C6-52D1-9378-659915A699C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3" y="100013"/>
            <a:ext cx="340836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Bild 3">
            <a:extLst>
              <a:ext uri="{FF2B5EF4-FFF2-40B4-BE49-F238E27FC236}">
                <a16:creationId xmlns:a16="http://schemas.microsoft.com/office/drawing/2014/main" id="{391FA5FD-C372-F8D2-8B4B-6BA4C1753C1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2027560"/>
          </a:xfrm>
        </p:spPr>
        <p:txBody>
          <a:bodyPr/>
          <a:lstStyle>
            <a:lvl1pPr algn="l">
              <a:lnSpc>
                <a:spcPct val="85000"/>
              </a:lnSpc>
              <a:defRPr sz="80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7572164" y="828513"/>
            <a:ext cx="3852428" cy="5732835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71475" y="3212976"/>
            <a:ext cx="6696633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481311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1">
            <a:extLst>
              <a:ext uri="{FF2B5EF4-FFF2-40B4-BE49-F238E27FC236}">
                <a16:creationId xmlns:a16="http://schemas.microsoft.com/office/drawing/2014/main" id="{72FEEA77-5D00-77F5-9E46-7DA9A22AFE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3" y="100013"/>
            <a:ext cx="340836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Bild 3">
            <a:extLst>
              <a:ext uri="{FF2B5EF4-FFF2-40B4-BE49-F238E27FC236}">
                <a16:creationId xmlns:a16="http://schemas.microsoft.com/office/drawing/2014/main" id="{D17669FF-0ACB-68CB-B9ED-1FA230DF2D5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13">
            <a:extLst>
              <a:ext uri="{FF2B5EF4-FFF2-40B4-BE49-F238E27FC236}">
                <a16:creationId xmlns:a16="http://schemas.microsoft.com/office/drawing/2014/main" id="{41FC9213-6E02-6FAA-345C-A0CACBC73F1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0"/>
            <a:ext cx="4986337" cy="688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2027560"/>
          </a:xfrm>
        </p:spPr>
        <p:txBody>
          <a:bodyPr/>
          <a:lstStyle>
            <a:lvl1pPr algn="l">
              <a:lnSpc>
                <a:spcPct val="85000"/>
              </a:lnSpc>
              <a:defRPr sz="80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7572164" y="828513"/>
            <a:ext cx="3852428" cy="5732835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71475" y="3212976"/>
            <a:ext cx="6696633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89617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1">
            <a:extLst>
              <a:ext uri="{FF2B5EF4-FFF2-40B4-BE49-F238E27FC236}">
                <a16:creationId xmlns:a16="http://schemas.microsoft.com/office/drawing/2014/main" id="{54403064-2067-21A2-3F58-188E3238F4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3" y="100013"/>
            <a:ext cx="340836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Bild 3">
            <a:extLst>
              <a:ext uri="{FF2B5EF4-FFF2-40B4-BE49-F238E27FC236}">
                <a16:creationId xmlns:a16="http://schemas.microsoft.com/office/drawing/2014/main" id="{07669FFC-B066-893F-13C5-7329CABAE0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13">
            <a:extLst>
              <a:ext uri="{FF2B5EF4-FFF2-40B4-BE49-F238E27FC236}">
                <a16:creationId xmlns:a16="http://schemas.microsoft.com/office/drawing/2014/main" id="{A5714BEF-1C7F-944F-EBF1-FFAC2E3BFB1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-6350"/>
            <a:ext cx="4949825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2027560"/>
          </a:xfrm>
        </p:spPr>
        <p:txBody>
          <a:bodyPr/>
          <a:lstStyle>
            <a:lvl1pPr algn="l">
              <a:lnSpc>
                <a:spcPct val="85000"/>
              </a:lnSpc>
              <a:defRPr sz="80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7572164" y="828513"/>
            <a:ext cx="3852428" cy="5732835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71475" y="3212976"/>
            <a:ext cx="6696633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244300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0">
            <a:extLst>
              <a:ext uri="{FF2B5EF4-FFF2-40B4-BE49-F238E27FC236}">
                <a16:creationId xmlns:a16="http://schemas.microsoft.com/office/drawing/2014/main" id="{BB86C6F2-DB8F-3BA2-C448-8E674C754DA3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5" name="Grafik 12">
            <a:extLst>
              <a:ext uri="{FF2B5EF4-FFF2-40B4-BE49-F238E27FC236}">
                <a16:creationId xmlns:a16="http://schemas.microsoft.com/office/drawing/2014/main" id="{5DDD3E96-D7AA-6120-DE7B-7A860F742C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936750"/>
            <a:ext cx="11820525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005396"/>
            <a:ext cx="6707509" cy="659408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1664804"/>
            <a:ext cx="6696633" cy="133214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569429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0">
            <a:extLst>
              <a:ext uri="{FF2B5EF4-FFF2-40B4-BE49-F238E27FC236}">
                <a16:creationId xmlns:a16="http://schemas.microsoft.com/office/drawing/2014/main" id="{2386CAE1-47F1-3653-6FF9-782AA9B3B046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5" name="Grafik 12">
            <a:extLst>
              <a:ext uri="{FF2B5EF4-FFF2-40B4-BE49-F238E27FC236}">
                <a16:creationId xmlns:a16="http://schemas.microsoft.com/office/drawing/2014/main" id="{747C5BF4-74D5-E250-EA95-F0304D14DD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936750"/>
            <a:ext cx="11820525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005396"/>
            <a:ext cx="6707509" cy="659408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1664804"/>
            <a:ext cx="6696633" cy="133214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0051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>
            <a:extLst>
              <a:ext uri="{FF2B5EF4-FFF2-40B4-BE49-F238E27FC236}">
                <a16:creationId xmlns:a16="http://schemas.microsoft.com/office/drawing/2014/main" id="{675374D4-B2DD-E51B-B3B7-AE333AD703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71475" y="374650"/>
            <a:ext cx="882491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Titelmasterformat durch Klicken bearbeiten</a:t>
            </a:r>
          </a:p>
        </p:txBody>
      </p:sp>
      <p:sp>
        <p:nvSpPr>
          <p:cNvPr id="1027" name="Textplatzhalter 2">
            <a:extLst>
              <a:ext uri="{FF2B5EF4-FFF2-40B4-BE49-F238E27FC236}">
                <a16:creationId xmlns:a16="http://schemas.microsoft.com/office/drawing/2014/main" id="{72DA2536-7250-9574-3F8F-1BEEBEEB77C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71475" y="1785938"/>
            <a:ext cx="8824913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Textmasterformat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F623B7-B822-E673-2C16-1CFDE8ADA8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  <p:pic>
        <p:nvPicPr>
          <p:cNvPr id="1029" name="Bild 2">
            <a:extLst>
              <a:ext uri="{FF2B5EF4-FFF2-40B4-BE49-F238E27FC236}">
                <a16:creationId xmlns:a16="http://schemas.microsoft.com/office/drawing/2014/main" id="{4AFA33AE-56B8-BC2F-F931-453811CD4277}"/>
              </a:ext>
            </a:extLst>
          </p:cNvPr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950" y="6313488"/>
            <a:ext cx="57943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Bild 3">
            <a:extLst>
              <a:ext uri="{FF2B5EF4-FFF2-40B4-BE49-F238E27FC236}">
                <a16:creationId xmlns:a16="http://schemas.microsoft.com/office/drawing/2014/main" id="{ACCCFB50-5E85-69FD-B9C4-055599FBFA3A}"/>
              </a:ext>
            </a:extLst>
          </p:cNvPr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475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B678024C-8E76-88F6-99F4-BD33E60D7179}"/>
              </a:ext>
            </a:extLst>
          </p:cNvPr>
          <p:cNvCxnSpPr/>
          <p:nvPr/>
        </p:nvCxnSpPr>
        <p:spPr>
          <a:xfrm>
            <a:off x="371475" y="6237288"/>
            <a:ext cx="114490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41DD63CB-8E67-723E-95A5-C8FB0BAD1F1D}"/>
              </a:ext>
            </a:extLst>
          </p:cNvPr>
          <p:cNvSpPr txBox="1"/>
          <p:nvPr/>
        </p:nvSpPr>
        <p:spPr>
          <a:xfrm>
            <a:off x="374650" y="6313488"/>
            <a:ext cx="1436688" cy="295275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73D4123-0325-4091-B0D8-B5FC92B0827D}" type="slidenum">
              <a:rPr lang="de-DE" altLang="en-US" sz="800"/>
              <a:pPr eaLnBrk="1" hangingPunct="1"/>
              <a:t>‹Nr.›</a:t>
            </a:fld>
            <a:r>
              <a:rPr lang="de-DE" altLang="en-US" sz="800"/>
              <a:t> von 00</a:t>
            </a:r>
          </a:p>
        </p:txBody>
      </p:sp>
    </p:spTree>
    <p:extLst>
      <p:ext uri="{BB962C8B-B14F-4D97-AF65-F5344CB8AC3E}">
        <p14:creationId xmlns:p14="http://schemas.microsoft.com/office/powerpoint/2010/main" val="1632274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  <p:sldLayoutId id="2147483697" r:id="rId22"/>
    <p:sldLayoutId id="2147483698" r:id="rId23"/>
    <p:sldLayoutId id="2147483699" r:id="rId24"/>
    <p:sldLayoutId id="2147483700" r:id="rId25"/>
    <p:sldLayoutId id="2147483701" r:id="rId26"/>
    <p:sldLayoutId id="2147483702" r:id="rId27"/>
    <p:sldLayoutId id="2147483703" r:id="rId28"/>
    <p:sldLayoutId id="2147483704" r:id="rId29"/>
    <p:sldLayoutId id="2147483705" r:id="rId30"/>
    <p:sldLayoutId id="2147483706" r:id="rId31"/>
    <p:sldLayoutId id="2147483707" r:id="rId32"/>
    <p:sldLayoutId id="2147483708" r:id="rId33"/>
    <p:sldLayoutId id="2147483709" r:id="rId34"/>
    <p:sldLayoutId id="2147483710" r:id="rId35"/>
    <p:sldLayoutId id="2147483711" r:id="rId36"/>
    <p:sldLayoutId id="2147483712" r:id="rId37"/>
    <p:sldLayoutId id="2147483713" r:id="rId38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55600" indent="-355600" algn="l" rtl="0" fontAlgn="base">
        <a:lnSpc>
          <a:spcPct val="11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984250" indent="-355600" algn="l" rtl="0" fontAlgn="base">
        <a:lnSpc>
          <a:spcPct val="11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1346200" indent="-361950" algn="l" rtl="0" fontAlgn="base">
        <a:lnSpc>
          <a:spcPct val="11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701800" indent="-355600" algn="l" rtl="0" fontAlgn="base">
        <a:lnSpc>
          <a:spcPct val="11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63750" indent="-361950" algn="l" rtl="0" fontAlgn="base">
        <a:lnSpc>
          <a:spcPct val="11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71475" y="374651"/>
            <a:ext cx="8824241" cy="5700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71475" y="1785516"/>
            <a:ext cx="8824241" cy="40197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cxnSp>
        <p:nvCxnSpPr>
          <p:cNvPr id="12" name="Gerade Verbindung 11"/>
          <p:cNvCxnSpPr/>
          <p:nvPr/>
        </p:nvCxnSpPr>
        <p:spPr>
          <a:xfrm>
            <a:off x="371475" y="6237288"/>
            <a:ext cx="114490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375354" y="6312716"/>
            <a:ext cx="1436169" cy="29607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sz="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264D8F-5AC1-4129-BC87-0A070031A248}" type="slidenum">
              <a:rPr kumimoji="0" lang="de-DE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E713DD8-6C31-3546-80B7-3851AB4AE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48962" y="452819"/>
            <a:ext cx="2723769" cy="41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446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984250" indent="-35560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1346200" indent="-36195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701800" indent="-35560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63750" indent="-36195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8542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36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0" indent="-228590" algn="l" defTabSz="91436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2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7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4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4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1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51E8744A-C5D7-413F-A327-502A35F9FE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599" y="4189667"/>
            <a:ext cx="6696633" cy="1332148"/>
          </a:xfrm>
        </p:spPr>
        <p:txBody>
          <a:bodyPr/>
          <a:lstStyle/>
          <a:p>
            <a:r>
              <a:rPr lang="de-DE" sz="1400" dirty="0"/>
              <a:t>Victor Corbet	(</a:t>
            </a:r>
            <a:r>
              <a:rPr lang="de-DE" sz="1400" dirty="0" err="1"/>
              <a:t>Matr</a:t>
            </a:r>
            <a:r>
              <a:rPr lang="de-DE" sz="1400" dirty="0"/>
              <a:t>-Nr. 1066911)</a:t>
            </a:r>
            <a:endParaRPr lang="de-DE" sz="1400" dirty="0">
              <a:cs typeface="Arial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B83BD4D-1A7D-5FB5-698E-F17A8370A8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13.12.2023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4E61AA4E-4031-F591-4977-B63303D035C4}"/>
              </a:ext>
            </a:extLst>
          </p:cNvPr>
          <p:cNvSpPr txBox="1">
            <a:spLocks/>
          </p:cNvSpPr>
          <p:nvPr/>
        </p:nvSpPr>
        <p:spPr>
          <a:xfrm>
            <a:off x="360599" y="1864861"/>
            <a:ext cx="6707509" cy="135409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ts val="0"/>
              </a:spcBef>
              <a:buNone/>
              <a:defRPr sz="8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6000" dirty="0">
                <a:solidFill>
                  <a:srgbClr val="0014A0"/>
                </a:solidFill>
              </a:rPr>
              <a:t>Testergebnisse</a:t>
            </a: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D6C4660E-B48E-8E55-BDFF-ED835909A5EB}"/>
              </a:ext>
            </a:extLst>
          </p:cNvPr>
          <p:cNvSpPr txBox="1">
            <a:spLocks/>
          </p:cNvSpPr>
          <p:nvPr/>
        </p:nvSpPr>
        <p:spPr>
          <a:xfrm>
            <a:off x="360599" y="3218952"/>
            <a:ext cx="6696633" cy="46735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200" dirty="0">
                <a:solidFill>
                  <a:schemeClr val="tx2"/>
                </a:solidFill>
              </a:rPr>
              <a:t>F&amp;E-Projekt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12976D0-CAA3-702B-6765-2102DBDC3039}"/>
              </a:ext>
            </a:extLst>
          </p:cNvPr>
          <p:cNvCxnSpPr/>
          <p:nvPr/>
        </p:nvCxnSpPr>
        <p:spPr>
          <a:xfrm>
            <a:off x="371475" y="3171690"/>
            <a:ext cx="65863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10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D74DF-2D49-1A74-620A-523203A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7308C11C-ACE4-C96A-BC26-915DF956C5C8}"/>
              </a:ext>
            </a:extLst>
          </p:cNvPr>
          <p:cNvSpPr>
            <a:spLocks noGrp="1"/>
          </p:cNvSpPr>
          <p:nvPr/>
        </p:nvSpPr>
        <p:spPr bwMode="auto">
          <a:xfrm>
            <a:off x="374723" y="849131"/>
            <a:ext cx="8820993" cy="50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8425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cs typeface="Arial"/>
              </a:rPr>
              <a:t>Konfigurationen</a:t>
            </a:r>
            <a:endParaRPr lang="de-DE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10983D68-22A8-E9A5-C4F6-235367235DFF}"/>
              </a:ext>
            </a:extLst>
          </p:cNvPr>
          <p:cNvSpPr txBox="1">
            <a:spLocks/>
          </p:cNvSpPr>
          <p:nvPr/>
        </p:nvSpPr>
        <p:spPr>
          <a:xfrm>
            <a:off x="371475" y="1548547"/>
            <a:ext cx="10371903" cy="42005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560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0014A0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425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3 Microservices</a:t>
            </a:r>
          </a:p>
          <a:p>
            <a:pPr lvl="1"/>
            <a:r>
              <a:rPr lang="de-DE" dirty="0">
                <a:solidFill>
                  <a:schemeClr val="accent1"/>
                </a:solidFill>
              </a:rPr>
              <a:t>1 GB RAM</a:t>
            </a:r>
          </a:p>
          <a:p>
            <a:pPr lvl="1"/>
            <a:r>
              <a:rPr lang="de-DE" dirty="0">
                <a:solidFill>
                  <a:schemeClr val="accent1"/>
                </a:solidFill>
              </a:rPr>
              <a:t>8 CPUs</a:t>
            </a:r>
          </a:p>
          <a:p>
            <a:pPr lvl="1"/>
            <a:r>
              <a:rPr lang="de-DE" dirty="0">
                <a:solidFill>
                  <a:schemeClr val="accent1"/>
                </a:solidFill>
              </a:rPr>
              <a:t>400 MB JVM-Space</a:t>
            </a:r>
          </a:p>
          <a:p>
            <a:pPr lvl="1"/>
            <a:r>
              <a:rPr lang="de-DE" dirty="0">
                <a:solidFill>
                  <a:schemeClr val="accent1"/>
                </a:solidFill>
              </a:rPr>
              <a:t>Davon 386 MB HEAP</a:t>
            </a:r>
            <a:endParaRPr lang="de-DE" dirty="0"/>
          </a:p>
          <a:p>
            <a:r>
              <a:rPr lang="de-DE" dirty="0"/>
              <a:t>Logik 1024 Millisekunden</a:t>
            </a:r>
          </a:p>
          <a:p>
            <a:pPr lvl="1"/>
            <a:r>
              <a:rPr lang="de-DE" dirty="0">
                <a:solidFill>
                  <a:schemeClr val="accent1"/>
                </a:solidFill>
              </a:rPr>
              <a:t>500 Millisekunden warten </a:t>
            </a:r>
          </a:p>
          <a:p>
            <a:pPr lvl="1"/>
            <a:r>
              <a:rPr lang="de-DE" dirty="0">
                <a:solidFill>
                  <a:schemeClr val="accent1"/>
                </a:solidFill>
              </a:rPr>
              <a:t>24 Millisekunden rechnen (25/1025=</a:t>
            </a:r>
            <a:r>
              <a:rPr lang="de-DE" u="sng" dirty="0">
                <a:solidFill>
                  <a:schemeClr val="accent1"/>
                </a:solidFill>
              </a:rPr>
              <a:t>2,4%</a:t>
            </a:r>
            <a:r>
              <a:rPr lang="de-DE" dirty="0">
                <a:solidFill>
                  <a:schemeClr val="accent1"/>
                </a:solidFill>
              </a:rPr>
              <a:t>)</a:t>
            </a:r>
          </a:p>
          <a:p>
            <a:pPr lvl="1"/>
            <a:r>
              <a:rPr lang="de-DE" dirty="0">
                <a:solidFill>
                  <a:schemeClr val="accent1"/>
                </a:solidFill>
              </a:rPr>
              <a:t>500 Millisekunden warten</a:t>
            </a:r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F23F7919-F00D-C17E-0026-44BD039DE7D5}"/>
              </a:ext>
            </a:extLst>
          </p:cNvPr>
          <p:cNvSpPr/>
          <p:nvPr/>
        </p:nvSpPr>
        <p:spPr bwMode="auto">
          <a:xfrm>
            <a:off x="371475" y="4658263"/>
            <a:ext cx="992038" cy="396815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1" i="0" u="none" strike="noStrike" cap="none" normalizeH="0" baseline="0" dirty="0" err="1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8CFBF72-4D9A-3214-FDF1-18F9B290D61C}"/>
              </a:ext>
            </a:extLst>
          </p:cNvPr>
          <p:cNvSpPr txBox="1"/>
          <p:nvPr/>
        </p:nvSpPr>
        <p:spPr>
          <a:xfrm>
            <a:off x="1448622" y="4658263"/>
            <a:ext cx="6833922" cy="389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900" dirty="0"/>
              <a:t>Berechenbares Limit: 1000/25  * 8 = 320 Requests/Sekunden</a:t>
            </a:r>
          </a:p>
        </p:txBody>
      </p:sp>
    </p:spTree>
    <p:extLst>
      <p:ext uri="{BB962C8B-B14F-4D97-AF65-F5344CB8AC3E}">
        <p14:creationId xmlns:p14="http://schemas.microsoft.com/office/powerpoint/2010/main" val="99791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D74DF-2D49-1A74-620A-523203A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7308C11C-ACE4-C96A-BC26-915DF956C5C8}"/>
              </a:ext>
            </a:extLst>
          </p:cNvPr>
          <p:cNvSpPr>
            <a:spLocks noGrp="1"/>
          </p:cNvSpPr>
          <p:nvPr/>
        </p:nvSpPr>
        <p:spPr bwMode="auto">
          <a:xfrm>
            <a:off x="374723" y="849131"/>
            <a:ext cx="8820993" cy="50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8425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cs typeface="Arial"/>
              </a:rPr>
              <a:t>Normal</a:t>
            </a:r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472B3CFD-6066-EDF8-D8C0-4299D259EC7C}"/>
              </a:ext>
            </a:extLst>
          </p:cNvPr>
          <p:cNvSpPr txBox="1">
            <a:spLocks/>
          </p:cNvSpPr>
          <p:nvPr/>
        </p:nvSpPr>
        <p:spPr>
          <a:xfrm>
            <a:off x="8648699" y="1604682"/>
            <a:ext cx="3276601" cy="42005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560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0014A0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425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Bei 6300 </a:t>
            </a:r>
            <a:r>
              <a:rPr lang="de-DE" dirty="0" err="1"/>
              <a:t>vus</a:t>
            </a:r>
            <a:r>
              <a:rPr lang="de-DE" dirty="0"/>
              <a:t> schafft das Backend in der Testzeit, ca. 13000 Requests zu beantworten. Bei 50s. Testdauer sind das </a:t>
            </a:r>
          </a:p>
          <a:p>
            <a:r>
              <a:rPr lang="de-DE" b="1" dirty="0"/>
              <a:t>260 Requests/Sekunde</a:t>
            </a:r>
          </a:p>
          <a:p>
            <a:r>
              <a:rPr lang="de-DE" b="1" dirty="0"/>
              <a:t>20 Sek. </a:t>
            </a:r>
            <a:r>
              <a:rPr lang="de-DE" b="1" dirty="0" err="1"/>
              <a:t>Avg</a:t>
            </a:r>
            <a:r>
              <a:rPr lang="de-DE" b="1" dirty="0"/>
              <a:t>. Antwortzeit</a:t>
            </a:r>
          </a:p>
        </p:txBody>
      </p:sp>
      <p:pic>
        <p:nvPicPr>
          <p:cNvPr id="9" name="Inhaltsplatzhalter 8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692C1CC1-37CB-D270-31D9-44E3AC35A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527326"/>
            <a:ext cx="8340235" cy="4200525"/>
          </a:xfrm>
        </p:spPr>
      </p:pic>
    </p:spTree>
    <p:extLst>
      <p:ext uri="{BB962C8B-B14F-4D97-AF65-F5344CB8AC3E}">
        <p14:creationId xmlns:p14="http://schemas.microsoft.com/office/powerpoint/2010/main" val="331261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D74DF-2D49-1A74-620A-523203A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7308C11C-ACE4-C96A-BC26-915DF956C5C8}"/>
              </a:ext>
            </a:extLst>
          </p:cNvPr>
          <p:cNvSpPr>
            <a:spLocks noGrp="1"/>
          </p:cNvSpPr>
          <p:nvPr/>
        </p:nvSpPr>
        <p:spPr bwMode="auto">
          <a:xfrm>
            <a:off x="374723" y="849131"/>
            <a:ext cx="8820993" cy="50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8425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cs typeface="Arial"/>
              </a:rPr>
              <a:t>Reaktiv</a:t>
            </a:r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472B3CFD-6066-EDF8-D8C0-4299D259EC7C}"/>
              </a:ext>
            </a:extLst>
          </p:cNvPr>
          <p:cNvSpPr txBox="1">
            <a:spLocks/>
          </p:cNvSpPr>
          <p:nvPr/>
        </p:nvSpPr>
        <p:spPr>
          <a:xfrm>
            <a:off x="8648699" y="1604682"/>
            <a:ext cx="3276601" cy="42005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560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0014A0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425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Bei 6300 </a:t>
            </a:r>
            <a:r>
              <a:rPr lang="de-DE" dirty="0" err="1"/>
              <a:t>vus</a:t>
            </a:r>
            <a:r>
              <a:rPr lang="de-DE" dirty="0"/>
              <a:t> schafft das Backend in der Testzeit, ca. 16000 Requests zu beantworten. Bei 50s. Testdauer sind das </a:t>
            </a:r>
          </a:p>
          <a:p>
            <a:r>
              <a:rPr lang="de-DE" b="1" dirty="0"/>
              <a:t>320 Requests/Sekunde</a:t>
            </a:r>
          </a:p>
          <a:p>
            <a:r>
              <a:rPr lang="de-DE" b="1" dirty="0"/>
              <a:t>15 Sek. </a:t>
            </a:r>
            <a:r>
              <a:rPr lang="de-DE" b="1" dirty="0" err="1"/>
              <a:t>Avg</a:t>
            </a:r>
            <a:r>
              <a:rPr lang="de-DE" b="1" dirty="0"/>
              <a:t>. Antwortzeit</a:t>
            </a:r>
          </a:p>
        </p:txBody>
      </p:sp>
      <p:pic>
        <p:nvPicPr>
          <p:cNvPr id="7" name="Inhaltsplatzhalter 6" descr="Ein Bild, das Reihe, Diagramm, parallel, Text enthält.&#10;&#10;Automatisch generierte Beschreibung">
            <a:extLst>
              <a:ext uri="{FF2B5EF4-FFF2-40B4-BE49-F238E27FC236}">
                <a16:creationId xmlns:a16="http://schemas.microsoft.com/office/drawing/2014/main" id="{A8DD9BAA-3E3D-EC15-8D1B-58E9ED891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604682"/>
            <a:ext cx="8340235" cy="4200525"/>
          </a:xfrm>
        </p:spPr>
      </p:pic>
    </p:spTree>
    <p:extLst>
      <p:ext uri="{BB962C8B-B14F-4D97-AF65-F5344CB8AC3E}">
        <p14:creationId xmlns:p14="http://schemas.microsoft.com/office/powerpoint/2010/main" val="109550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D74DF-2D49-1A74-620A-523203A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7308C11C-ACE4-C96A-BC26-915DF956C5C8}"/>
              </a:ext>
            </a:extLst>
          </p:cNvPr>
          <p:cNvSpPr>
            <a:spLocks noGrp="1"/>
          </p:cNvSpPr>
          <p:nvPr/>
        </p:nvSpPr>
        <p:spPr bwMode="auto">
          <a:xfrm>
            <a:off x="374723" y="849131"/>
            <a:ext cx="8820993" cy="50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8425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cs typeface="Arial"/>
              </a:rPr>
              <a:t>Virtual</a:t>
            </a:r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472B3CFD-6066-EDF8-D8C0-4299D259EC7C}"/>
              </a:ext>
            </a:extLst>
          </p:cNvPr>
          <p:cNvSpPr txBox="1">
            <a:spLocks/>
          </p:cNvSpPr>
          <p:nvPr/>
        </p:nvSpPr>
        <p:spPr>
          <a:xfrm>
            <a:off x="8648699" y="1604682"/>
            <a:ext cx="3276601" cy="42005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560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0014A0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425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Bei 3000 </a:t>
            </a:r>
            <a:r>
              <a:rPr lang="de-DE" dirty="0" err="1"/>
              <a:t>vus</a:t>
            </a:r>
            <a:r>
              <a:rPr lang="de-DE" dirty="0"/>
              <a:t> schafft das Backend in der Testzeit, ca. 12500 Requests zu beantworten. Bei 50s. Testdauer sind das </a:t>
            </a:r>
          </a:p>
          <a:p>
            <a:r>
              <a:rPr lang="de-DE" b="1" dirty="0"/>
              <a:t>250 Requests/Sekunde</a:t>
            </a:r>
          </a:p>
          <a:p>
            <a:r>
              <a:rPr lang="de-DE" b="1" dirty="0"/>
              <a:t>8 Sek. </a:t>
            </a:r>
            <a:r>
              <a:rPr lang="de-DE" b="1" dirty="0" err="1"/>
              <a:t>Avg</a:t>
            </a:r>
            <a:r>
              <a:rPr lang="de-DE" b="1" dirty="0"/>
              <a:t>. Antwortzeit</a:t>
            </a:r>
          </a:p>
        </p:txBody>
      </p:sp>
      <p:pic>
        <p:nvPicPr>
          <p:cNvPr id="7" name="Inhaltsplatzhalter 6" descr="Ein Bild, das Reihe, Diagramm, parallel, Text enthält.&#10;&#10;Automatisch generierte Beschreibung">
            <a:extLst>
              <a:ext uri="{FF2B5EF4-FFF2-40B4-BE49-F238E27FC236}">
                <a16:creationId xmlns:a16="http://schemas.microsoft.com/office/drawing/2014/main" id="{23343A72-2A3B-C0E3-2514-D09D0E6C86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" y="1604682"/>
            <a:ext cx="8340235" cy="4200525"/>
          </a:xfrm>
        </p:spPr>
      </p:pic>
    </p:spTree>
    <p:extLst>
      <p:ext uri="{BB962C8B-B14F-4D97-AF65-F5344CB8AC3E}">
        <p14:creationId xmlns:p14="http://schemas.microsoft.com/office/powerpoint/2010/main" val="202630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D74DF-2D49-1A74-620A-523203A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7308C11C-ACE4-C96A-BC26-915DF956C5C8}"/>
              </a:ext>
            </a:extLst>
          </p:cNvPr>
          <p:cNvSpPr>
            <a:spLocks noGrp="1"/>
          </p:cNvSpPr>
          <p:nvPr/>
        </p:nvSpPr>
        <p:spPr bwMode="auto">
          <a:xfrm>
            <a:off x="374723" y="849131"/>
            <a:ext cx="8820993" cy="50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8425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cs typeface="Arial"/>
              </a:rPr>
              <a:t>Interpretation</a:t>
            </a:r>
            <a:endParaRPr lang="de-DE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10983D68-22A8-E9A5-C4F6-235367235DFF}"/>
              </a:ext>
            </a:extLst>
          </p:cNvPr>
          <p:cNvSpPr txBox="1">
            <a:spLocks/>
          </p:cNvSpPr>
          <p:nvPr/>
        </p:nvSpPr>
        <p:spPr>
          <a:xfrm>
            <a:off x="371475" y="1548547"/>
            <a:ext cx="10371903" cy="42005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560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0014A0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425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6200" indent="-3619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355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3619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Selbst wenn der CPU-Intensive Teil eines Requests bloß 2,4% beträgt, gehen die positiven Effekte von Reaktiv &amp; Virtual-Threads fast gänzlich verloren. </a:t>
            </a:r>
          </a:p>
          <a:p>
            <a:r>
              <a:rPr lang="de-DE" dirty="0">
                <a:solidFill>
                  <a:schemeClr val="accent1"/>
                </a:solidFill>
              </a:rPr>
              <a:t>Wieso ist der RAM bei „Virtual“ so schnell voll? Man kann doch auch 1 Mio. Virtual-Threads in einer Schleife starten, ohne dass der RAM voll läuft???</a:t>
            </a:r>
          </a:p>
        </p:txBody>
      </p:sp>
    </p:spTree>
    <p:extLst>
      <p:ext uri="{BB962C8B-B14F-4D97-AF65-F5344CB8AC3E}">
        <p14:creationId xmlns:p14="http://schemas.microsoft.com/office/powerpoint/2010/main" val="45027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HM_PowerPoint_16x9_OEF">
  <a:themeElements>
    <a:clrScheme name="Benutzerdefiniert 236">
      <a:dk1>
        <a:sysClr val="windowText" lastClr="000000"/>
      </a:dk1>
      <a:lt1>
        <a:sysClr val="window" lastClr="FFFFFF"/>
      </a:lt1>
      <a:dk2>
        <a:srgbClr val="878787"/>
      </a:dk2>
      <a:lt2>
        <a:srgbClr val="878787"/>
      </a:lt2>
      <a:accent1>
        <a:srgbClr val="0014A0"/>
      </a:accent1>
      <a:accent2>
        <a:srgbClr val="00B4E6"/>
      </a:accent2>
      <a:accent3>
        <a:srgbClr val="FFD200"/>
      </a:accent3>
      <a:accent4>
        <a:srgbClr val="FF821E"/>
      </a:accent4>
      <a:accent5>
        <a:srgbClr val="EB0041"/>
      </a:accent5>
      <a:accent6>
        <a:srgbClr val="00965A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lnSpc>
            <a:spcPct val="110000"/>
          </a:lnSpc>
          <a:defRPr sz="19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110000"/>
          </a:lnSpc>
          <a:defRPr sz="19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FHM_PowerPoint_16x9.potx" id="{C1CD61E7-E341-47C1-B7CD-29525E46C3DA}" vid="{8EB3C44D-C074-489A-B0AA-195B1B9DD2C5}"/>
    </a:ext>
  </a:extLst>
</a:theme>
</file>

<file path=ppt/theme/theme2.xml><?xml version="1.0" encoding="utf-8"?>
<a:theme xmlns:a="http://schemas.openxmlformats.org/drawingml/2006/main" name="Folienmaster Big Data MongoDB + Redis">
  <a:themeElements>
    <a:clrScheme name="Benutzerdefiniert 236">
      <a:dk1>
        <a:sysClr val="windowText" lastClr="000000"/>
      </a:dk1>
      <a:lt1>
        <a:sysClr val="window" lastClr="FFFFFF"/>
      </a:lt1>
      <a:dk2>
        <a:srgbClr val="878787"/>
      </a:dk2>
      <a:lt2>
        <a:srgbClr val="878787"/>
      </a:lt2>
      <a:accent1>
        <a:srgbClr val="0014A0"/>
      </a:accent1>
      <a:accent2>
        <a:srgbClr val="00B4E6"/>
      </a:accent2>
      <a:accent3>
        <a:srgbClr val="FFD200"/>
      </a:accent3>
      <a:accent4>
        <a:srgbClr val="FF821E"/>
      </a:accent4>
      <a:accent5>
        <a:srgbClr val="EB0041"/>
      </a:accent5>
      <a:accent6>
        <a:srgbClr val="00965A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FFFF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000" b="1" i="0" u="none" strike="noStrike" cap="none" normalizeH="0" baseline="0" dirty="0" err="1" smtClean="0">
            <a:ln>
              <a:noFill/>
            </a:ln>
            <a:solidFill>
              <a:srgbClr val="000080"/>
            </a:solidFill>
            <a:effectLst/>
            <a:latin typeface="Consolas" panose="020B0609020204030204" pitchFamily="49" charset="0"/>
          </a:defRPr>
        </a:defPPr>
      </a:lst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110000"/>
          </a:lnSpc>
          <a:defRPr sz="19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FHM_PowerPoint_16x9.potx" id="{C1CD61E7-E341-47C1-B7CD-29525E46C3DA}" vid="{8EB3C44D-C074-489A-B0AA-195B1B9DD2C5}"/>
    </a:ext>
  </a:extLst>
</a:theme>
</file>

<file path=ppt/theme/theme3.xml><?xml version="1.0" encoding="utf-8"?>
<a:theme xmlns:a="http://schemas.openxmlformats.org/drawingml/2006/main" name="Office Theme">
  <a:themeElements>
    <a:clrScheme name="Harmony Bright C6">
      <a:dk1>
        <a:srgbClr val="FAFAFA"/>
      </a:dk1>
      <a:lt1>
        <a:srgbClr val="E74E3E"/>
      </a:lt1>
      <a:dk2>
        <a:srgbClr val="44546A"/>
      </a:dk2>
      <a:lt2>
        <a:srgbClr val="565656"/>
      </a:lt2>
      <a:accent1>
        <a:srgbClr val="1CBB9F"/>
      </a:accent1>
      <a:accent2>
        <a:srgbClr val="FBA41F"/>
      </a:accent2>
      <a:accent3>
        <a:srgbClr val="3CBDDC"/>
      </a:accent3>
      <a:accent4>
        <a:srgbClr val="A6D49F"/>
      </a:accent4>
      <a:accent5>
        <a:srgbClr val="44546A"/>
      </a:accent5>
      <a:accent6>
        <a:srgbClr val="FAFAFA"/>
      </a:accent6>
      <a:hlink>
        <a:srgbClr val="191919"/>
      </a:hlink>
      <a:folHlink>
        <a:srgbClr val="191919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F276C2238B7B0418E19C1AC39AE820D" ma:contentTypeVersion="12" ma:contentTypeDescription="Ein neues Dokument erstellen." ma:contentTypeScope="" ma:versionID="9202ac18dbdfddedecdae615c2c80035">
  <xsd:schema xmlns:xsd="http://www.w3.org/2001/XMLSchema" xmlns:xs="http://www.w3.org/2001/XMLSchema" xmlns:p="http://schemas.microsoft.com/office/2006/metadata/properties" xmlns:ns2="c97131b6-b26a-4299-b9b1-d0cf4861edc3" xmlns:ns3="4b1e1a4f-2377-48af-bcc8-9af2baee2b08" targetNamespace="http://schemas.microsoft.com/office/2006/metadata/properties" ma:root="true" ma:fieldsID="1acdb8b5576f3753d898942fc4e9da27" ns2:_="" ns3:_="">
    <xsd:import namespace="c97131b6-b26a-4299-b9b1-d0cf4861edc3"/>
    <xsd:import namespace="4b1e1a4f-2377-48af-bcc8-9af2baee2b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7131b6-b26a-4299-b9b1-d0cf4861ed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Bildmarkierungen" ma:readOnly="false" ma:fieldId="{5cf76f15-5ced-4ddc-b409-7134ff3c332f}" ma:taxonomyMulti="true" ma:sspId="806f3cfd-5b8b-41d1-a8c0-a3c1c084574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1e1a4f-2377-48af-bcc8-9af2baee2b0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58249d87-a212-416f-b4f7-6c949549202b}" ma:internalName="TaxCatchAll" ma:showField="CatchAllData" ma:web="4b1e1a4f-2377-48af-bcc8-9af2baee2b0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b1e1a4f-2377-48af-bcc8-9af2baee2b08" xsi:nil="true"/>
    <lcf76f155ced4ddcb4097134ff3c332f xmlns="c97131b6-b26a-4299-b9b1-d0cf4861edc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E9B6A8D-189D-415C-9D08-08654CF6A7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7131b6-b26a-4299-b9b1-d0cf4861edc3"/>
    <ds:schemaRef ds:uri="4b1e1a4f-2377-48af-bcc8-9af2baee2b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F726691-6D1E-4E2F-AD19-E9CA8464D5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A36512-C1E6-43EE-BD5D-DEC9E86C5B95}">
  <ds:schemaRefs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8538ef83-fabc-4966-af15-44c995b00f27"/>
    <ds:schemaRef ds:uri="http://purl.org/dc/terms/"/>
    <ds:schemaRef ds:uri="4b1e1a4f-2377-48af-bcc8-9af2baee2b08"/>
    <ds:schemaRef ds:uri="c97131b6-b26a-4299-b9b1-d0cf4861edc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218</Words>
  <Application>Microsoft Office PowerPoint</Application>
  <PresentationFormat>Breitbild</PresentationFormat>
  <Paragraphs>35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6</vt:i4>
      </vt:variant>
    </vt:vector>
  </HeadingPairs>
  <TitlesOfParts>
    <vt:vector size="14" baseType="lpstr">
      <vt:lpstr>Arial</vt:lpstr>
      <vt:lpstr>Calibri</vt:lpstr>
      <vt:lpstr>Consolas</vt:lpstr>
      <vt:lpstr>Open Sans</vt:lpstr>
      <vt:lpstr>Open Sans Light</vt:lpstr>
      <vt:lpstr>FHM_PowerPoint_16x9_OEF</vt:lpstr>
      <vt:lpstr>Folienmaster Big Data MongoDB + Redis</vt:lpstr>
      <vt:lpstr>Office Theme</vt:lpstr>
      <vt:lpstr>PowerPoint-Präsentation</vt:lpstr>
      <vt:lpstr>Aufbau</vt:lpstr>
      <vt:lpstr>Ergebnisse</vt:lpstr>
      <vt:lpstr>Ergebnisse</vt:lpstr>
      <vt:lpstr>Ergebnisse</vt:lpstr>
      <vt:lpstr>Ergebnisse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Victor Paul Corbet</cp:lastModifiedBy>
  <cp:revision>91</cp:revision>
  <dcterms:created xsi:type="dcterms:W3CDTF">2022-10-18T14:45:26Z</dcterms:created>
  <dcterms:modified xsi:type="dcterms:W3CDTF">2023-12-16T17:27:00Z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0x0101008F276C2238B7B0418E19C1AC39AE820D</vt:lpwstr>
  </property>
</Properties>
</file>