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  <p:sldMasterId id="2147483660" r:id="rId6"/>
  </p:sldMasterIdLst>
  <p:notesMasterIdLst>
    <p:notesMasterId r:id="rId31"/>
  </p:notesMasterIdLst>
  <p:sldIdLst>
    <p:sldId id="269" r:id="rId7"/>
    <p:sldId id="283" r:id="rId8"/>
    <p:sldId id="270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  <a:srgbClr val="C6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2E8C8-78FD-4B54-89C0-1A00211D0678}" v="57" dt="2023-11-13T13:12:31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3929"/>
        <p:guide orient="horz" pos="890"/>
        <p:guide pos="211"/>
        <p:guide pos="74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Corbet" userId="21a369df4f778e66" providerId="LiveId" clId="{9932E8C8-78FD-4B54-89C0-1A00211D0678}"/>
    <pc:docChg chg="undo custSel addSld delSld modSld sldOrd modMainMaster">
      <pc:chgData name="Victor Corbet" userId="21a369df4f778e66" providerId="LiveId" clId="{9932E8C8-78FD-4B54-89C0-1A00211D0678}" dt="2023-11-13T13:28:30.668" v="2219" actId="20577"/>
      <pc:docMkLst>
        <pc:docMk/>
      </pc:docMkLst>
      <pc:sldChg chg="addSp modSp mod">
        <pc:chgData name="Victor Corbet" userId="21a369df4f778e66" providerId="LiveId" clId="{9932E8C8-78FD-4B54-89C0-1A00211D0678}" dt="2023-11-13T13:22:38.461" v="2047" actId="20577"/>
        <pc:sldMkLst>
          <pc:docMk/>
          <pc:sldMk cId="277510560" sldId="269"/>
        </pc:sldMkLst>
        <pc:spChg chg="add mod">
          <ac:chgData name="Victor Corbet" userId="21a369df4f778e66" providerId="LiveId" clId="{9932E8C8-78FD-4B54-89C0-1A00211D0678}" dt="2023-11-13T11:46:41.972" v="213" actId="313"/>
          <ac:spMkLst>
            <pc:docMk/>
            <pc:sldMk cId="277510560" sldId="269"/>
            <ac:spMk id="2" creationId="{D07B87E4-F1AA-DC86-1616-E78B628648D6}"/>
          </ac:spMkLst>
        </pc:spChg>
        <pc:spChg chg="mod">
          <ac:chgData name="Victor Corbet" userId="21a369df4f778e66" providerId="LiveId" clId="{9932E8C8-78FD-4B54-89C0-1A00211D0678}" dt="2023-11-13T11:46:23.607" v="209" actId="1076"/>
          <ac:spMkLst>
            <pc:docMk/>
            <pc:sldMk cId="277510560" sldId="269"/>
            <ac:spMk id="3" creationId="{51E8744A-C5D7-413F-A327-502A35F9FE1A}"/>
          </ac:spMkLst>
        </pc:spChg>
        <pc:spChg chg="mod">
          <ac:chgData name="Victor Corbet" userId="21a369df4f778e66" providerId="LiveId" clId="{9932E8C8-78FD-4B54-89C0-1A00211D0678}" dt="2023-11-13T11:42:34.718" v="58" actId="20577"/>
          <ac:spMkLst>
            <pc:docMk/>
            <pc:sldMk cId="277510560" sldId="269"/>
            <ac:spMk id="4" creationId="{EB83BD4D-1A7D-5FB5-698E-F17A8370A82E}"/>
          </ac:spMkLst>
        </pc:spChg>
        <pc:spChg chg="mod">
          <ac:chgData name="Victor Corbet" userId="21a369df4f778e66" providerId="LiveId" clId="{9932E8C8-78FD-4B54-89C0-1A00211D0678}" dt="2023-11-13T13:22:38.461" v="2047" actId="20577"/>
          <ac:spMkLst>
            <pc:docMk/>
            <pc:sldMk cId="277510560" sldId="269"/>
            <ac:spMk id="7" creationId="{4E61AA4E-4031-F591-4977-B63303D035C4}"/>
          </ac:spMkLst>
        </pc:spChg>
        <pc:spChg chg="mod">
          <ac:chgData name="Victor Corbet" userId="21a369df4f778e66" providerId="LiveId" clId="{9932E8C8-78FD-4B54-89C0-1A00211D0678}" dt="2023-11-13T11:45:33.534" v="128" actId="14100"/>
          <ac:spMkLst>
            <pc:docMk/>
            <pc:sldMk cId="277510560" sldId="269"/>
            <ac:spMk id="8" creationId="{D6C4660E-B48E-8E55-BDFF-ED835909A5EB}"/>
          </ac:spMkLst>
        </pc:spChg>
      </pc:sldChg>
      <pc:sldChg chg="addSp modSp mod">
        <pc:chgData name="Victor Corbet" userId="21a369df4f778e66" providerId="LiveId" clId="{9932E8C8-78FD-4B54-89C0-1A00211D0678}" dt="2023-11-13T12:24:49.818" v="1038" actId="20577"/>
        <pc:sldMkLst>
          <pc:docMk/>
          <pc:sldMk cId="643245522" sldId="270"/>
        </pc:sldMkLst>
        <pc:spChg chg="mod">
          <ac:chgData name="Victor Corbet" userId="21a369df4f778e66" providerId="LiveId" clId="{9932E8C8-78FD-4B54-89C0-1A00211D0678}" dt="2023-11-13T11:47:33.899" v="228" actId="20577"/>
          <ac:spMkLst>
            <pc:docMk/>
            <pc:sldMk cId="643245522" sldId="27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1:49:11.400" v="333" actId="20577"/>
          <ac:spMkLst>
            <pc:docMk/>
            <pc:sldMk cId="643245522" sldId="270"/>
            <ac:spMk id="3" creationId="{505EF961-5AD8-DF50-E844-F73C377BFC72}"/>
          </ac:spMkLst>
        </pc:spChg>
        <pc:spChg chg="add mod">
          <ac:chgData name="Victor Corbet" userId="21a369df4f778e66" providerId="LiveId" clId="{9932E8C8-78FD-4B54-89C0-1A00211D0678}" dt="2023-11-13T11:50:11.863" v="340" actId="1076"/>
          <ac:spMkLst>
            <pc:docMk/>
            <pc:sldMk cId="643245522" sldId="270"/>
            <ac:spMk id="6" creationId="{19C18C40-FA46-DC18-D8A5-02B0A57DA709}"/>
          </ac:spMkLst>
        </pc:spChg>
        <pc:spChg chg="add mod">
          <ac:chgData name="Victor Corbet" userId="21a369df4f778e66" providerId="LiveId" clId="{9932E8C8-78FD-4B54-89C0-1A00211D0678}" dt="2023-11-13T11:50:40.793" v="351" actId="1076"/>
          <ac:spMkLst>
            <pc:docMk/>
            <pc:sldMk cId="643245522" sldId="270"/>
            <ac:spMk id="7" creationId="{9B3D1885-6F38-8E2E-4C09-779D5BB53F43}"/>
          </ac:spMkLst>
        </pc:spChg>
        <pc:spChg chg="add mod">
          <ac:chgData name="Victor Corbet" userId="21a369df4f778e66" providerId="LiveId" clId="{9932E8C8-78FD-4B54-89C0-1A00211D0678}" dt="2023-11-13T12:24:49.818" v="1038" actId="20577"/>
          <ac:spMkLst>
            <pc:docMk/>
            <pc:sldMk cId="643245522" sldId="270"/>
            <ac:spMk id="8" creationId="{7308C11C-ACE4-C96A-BC26-915DF956C5C8}"/>
          </ac:spMkLst>
        </pc:spChg>
        <pc:picChg chg="add mod">
          <ac:chgData name="Victor Corbet" userId="21a369df4f778e66" providerId="LiveId" clId="{9932E8C8-78FD-4B54-89C0-1A00211D0678}" dt="2023-11-13T11:50:50.472" v="353" actId="1440"/>
          <ac:picMkLst>
            <pc:docMk/>
            <pc:sldMk cId="643245522" sldId="270"/>
            <ac:picMk id="5" creationId="{06C8E30D-C16A-1115-BA0B-2D51B5053DA5}"/>
          </ac:picMkLst>
        </pc:picChg>
      </pc:sldChg>
      <pc:sldChg chg="addSp delSp modSp mod">
        <pc:chgData name="Victor Corbet" userId="21a369df4f778e66" providerId="LiveId" clId="{9932E8C8-78FD-4B54-89C0-1A00211D0678}" dt="2023-11-13T12:46:05.696" v="1677" actId="20577"/>
        <pc:sldMkLst>
          <pc:docMk/>
          <pc:sldMk cId="1818368693" sldId="271"/>
        </pc:sldMkLst>
        <pc:spChg chg="mod">
          <ac:chgData name="Victor Corbet" userId="21a369df4f778e66" providerId="LiveId" clId="{9932E8C8-78FD-4B54-89C0-1A00211D0678}" dt="2023-11-13T11:56:27.596" v="418" actId="20577"/>
          <ac:spMkLst>
            <pc:docMk/>
            <pc:sldMk cId="1818368693" sldId="271"/>
            <ac:spMk id="2" creationId="{A94F7E07-6A8E-D2D0-860F-EC5A6286E689}"/>
          </ac:spMkLst>
        </pc:spChg>
        <pc:spChg chg="del">
          <ac:chgData name="Victor Corbet" userId="21a369df4f778e66" providerId="LiveId" clId="{9932E8C8-78FD-4B54-89C0-1A00211D0678}" dt="2023-11-13T11:56:30.422" v="419" actId="478"/>
          <ac:spMkLst>
            <pc:docMk/>
            <pc:sldMk cId="1818368693" sldId="271"/>
            <ac:spMk id="3" creationId="{B059D9D0-CE6D-0959-C22E-902EB0172F1C}"/>
          </ac:spMkLst>
        </pc:spChg>
        <pc:spChg chg="del">
          <ac:chgData name="Victor Corbet" userId="21a369df4f778e66" providerId="LiveId" clId="{9932E8C8-78FD-4B54-89C0-1A00211D0678}" dt="2023-11-13T11:56:39.083" v="430" actId="478"/>
          <ac:spMkLst>
            <pc:docMk/>
            <pc:sldMk cId="1818368693" sldId="271"/>
            <ac:spMk id="36" creationId="{12E5F903-8DBE-5153-C89A-F8DDD911FBC5}"/>
          </ac:spMkLst>
        </pc:spChg>
        <pc:spChg chg="add del mod">
          <ac:chgData name="Victor Corbet" userId="21a369df4f778e66" providerId="LiveId" clId="{9932E8C8-78FD-4B54-89C0-1A00211D0678}" dt="2023-11-13T11:56:33.415" v="420" actId="478"/>
          <ac:spMkLst>
            <pc:docMk/>
            <pc:sldMk cId="1818368693" sldId="271"/>
            <ac:spMk id="44" creationId="{26AAD01B-2B54-4118-9154-F61A84C44108}"/>
          </ac:spMkLst>
        </pc:spChg>
        <pc:spChg chg="add del mod">
          <ac:chgData name="Victor Corbet" userId="21a369df4f778e66" providerId="LiveId" clId="{9932E8C8-78FD-4B54-89C0-1A00211D0678}" dt="2023-11-13T12:16:30.493" v="759" actId="478"/>
          <ac:spMkLst>
            <pc:docMk/>
            <pc:sldMk cId="1818368693" sldId="271"/>
            <ac:spMk id="47" creationId="{8727B0C4-7F7C-D658-3850-F614E8B49097}"/>
          </ac:spMkLst>
        </pc:spChg>
        <pc:spChg chg="add del mod">
          <ac:chgData name="Victor Corbet" userId="21a369df4f778e66" providerId="LiveId" clId="{9932E8C8-78FD-4B54-89C0-1A00211D0678}" dt="2023-11-13T12:16:32.043" v="760" actId="478"/>
          <ac:spMkLst>
            <pc:docMk/>
            <pc:sldMk cId="1818368693" sldId="271"/>
            <ac:spMk id="48" creationId="{FBB34B6B-EDA3-4223-7323-E4673C8178D3}"/>
          </ac:spMkLst>
        </pc:spChg>
        <pc:spChg chg="add del mod">
          <ac:chgData name="Victor Corbet" userId="21a369df4f778e66" providerId="LiveId" clId="{9932E8C8-78FD-4B54-89C0-1A00211D0678}" dt="2023-11-13T12:16:34.113" v="761" actId="478"/>
          <ac:spMkLst>
            <pc:docMk/>
            <pc:sldMk cId="1818368693" sldId="271"/>
            <ac:spMk id="49" creationId="{BF8301EE-4BB6-8DC8-4624-B4E9B086A8CB}"/>
          </ac:spMkLst>
        </pc:spChg>
        <pc:spChg chg="add del mod">
          <ac:chgData name="Victor Corbet" userId="21a369df4f778e66" providerId="LiveId" clId="{9932E8C8-78FD-4B54-89C0-1A00211D0678}" dt="2023-11-13T12:16:35.715" v="762" actId="478"/>
          <ac:spMkLst>
            <pc:docMk/>
            <pc:sldMk cId="1818368693" sldId="271"/>
            <ac:spMk id="50" creationId="{E55A4E7D-BC0D-3980-B973-D080AA4CDCF6}"/>
          </ac:spMkLst>
        </pc:spChg>
        <pc:spChg chg="add del mod">
          <ac:chgData name="Victor Corbet" userId="21a369df4f778e66" providerId="LiveId" clId="{9932E8C8-78FD-4B54-89C0-1A00211D0678}" dt="2023-11-13T12:07:50.754" v="536" actId="478"/>
          <ac:spMkLst>
            <pc:docMk/>
            <pc:sldMk cId="1818368693" sldId="271"/>
            <ac:spMk id="55" creationId="{06B0A07B-598D-8D3F-7605-C05D733B86D5}"/>
          </ac:spMkLst>
        </pc:spChg>
        <pc:spChg chg="add del mod">
          <ac:chgData name="Victor Corbet" userId="21a369df4f778e66" providerId="LiveId" clId="{9932E8C8-78FD-4B54-89C0-1A00211D0678}" dt="2023-11-13T12:07:54.903" v="537" actId="478"/>
          <ac:spMkLst>
            <pc:docMk/>
            <pc:sldMk cId="1818368693" sldId="271"/>
            <ac:spMk id="57" creationId="{06C77E45-9432-8774-1E92-9A3A453553DE}"/>
          </ac:spMkLst>
        </pc:spChg>
        <pc:spChg chg="add del mod">
          <ac:chgData name="Victor Corbet" userId="21a369df4f778e66" providerId="LiveId" clId="{9932E8C8-78FD-4B54-89C0-1A00211D0678}" dt="2023-11-13T12:43:09.296" v="1329" actId="478"/>
          <ac:spMkLst>
            <pc:docMk/>
            <pc:sldMk cId="1818368693" sldId="271"/>
            <ac:spMk id="58" creationId="{154BED45-A7DE-A4C9-897B-16E3E7D23404}"/>
          </ac:spMkLst>
        </pc:spChg>
        <pc:spChg chg="add del mod">
          <ac:chgData name="Victor Corbet" userId="21a369df4f778e66" providerId="LiveId" clId="{9932E8C8-78FD-4B54-89C0-1A00211D0678}" dt="2023-11-13T12:43:09.866" v="1330" actId="478"/>
          <ac:spMkLst>
            <pc:docMk/>
            <pc:sldMk cId="1818368693" sldId="271"/>
            <ac:spMk id="59" creationId="{9E3CAF57-7C2A-38FB-04BA-0F1F14D77038}"/>
          </ac:spMkLst>
        </pc:spChg>
        <pc:spChg chg="add del mod">
          <ac:chgData name="Victor Corbet" userId="21a369df4f778e66" providerId="LiveId" clId="{9932E8C8-78FD-4B54-89C0-1A00211D0678}" dt="2023-11-13T12:43:08.240" v="1328" actId="478"/>
          <ac:spMkLst>
            <pc:docMk/>
            <pc:sldMk cId="1818368693" sldId="271"/>
            <ac:spMk id="60" creationId="{D1CCAE0A-FD04-AC82-EC3C-FF61BB303141}"/>
          </ac:spMkLst>
        </pc:spChg>
        <pc:spChg chg="add del mod">
          <ac:chgData name="Victor Corbet" userId="21a369df4f778e66" providerId="LiveId" clId="{9932E8C8-78FD-4B54-89C0-1A00211D0678}" dt="2023-11-13T12:43:07.676" v="1327" actId="478"/>
          <ac:spMkLst>
            <pc:docMk/>
            <pc:sldMk cId="1818368693" sldId="271"/>
            <ac:spMk id="61" creationId="{254BB1B3-7479-AD85-8426-9BB7530E27F7}"/>
          </ac:spMkLst>
        </pc:spChg>
        <pc:spChg chg="add mod">
          <ac:chgData name="Victor Corbet" userId="21a369df4f778e66" providerId="LiveId" clId="{9932E8C8-78FD-4B54-89C0-1A00211D0678}" dt="2023-11-13T12:46:05.696" v="1677" actId="20577"/>
          <ac:spMkLst>
            <pc:docMk/>
            <pc:sldMk cId="1818368693" sldId="271"/>
            <ac:spMk id="62" creationId="{130E0A75-079D-0711-78D1-09CD3FF2BFA3}"/>
          </ac:spMkLst>
        </pc:spChg>
        <pc:spChg chg="add del mod">
          <ac:chgData name="Victor Corbet" userId="21a369df4f778e66" providerId="LiveId" clId="{9932E8C8-78FD-4B54-89C0-1A00211D0678}" dt="2023-11-13T12:12:28.299" v="693" actId="478"/>
          <ac:spMkLst>
            <pc:docMk/>
            <pc:sldMk cId="1818368693" sldId="271"/>
            <ac:spMk id="63" creationId="{36538AA2-C3AF-8168-CCFF-5B7523013CCE}"/>
          </ac:spMkLst>
        </pc:spChg>
        <pc:spChg chg="add del mod">
          <ac:chgData name="Victor Corbet" userId="21a369df4f778e66" providerId="LiveId" clId="{9932E8C8-78FD-4B54-89C0-1A00211D0678}" dt="2023-11-13T12:43:03.709" v="1325" actId="478"/>
          <ac:spMkLst>
            <pc:docMk/>
            <pc:sldMk cId="1818368693" sldId="271"/>
            <ac:spMk id="1024" creationId="{896801D0-636D-4CB6-E2E6-1E3B92A71693}"/>
          </ac:spMkLst>
        </pc:spChg>
        <pc:spChg chg="add del">
          <ac:chgData name="Victor Corbet" userId="21a369df4f778e66" providerId="LiveId" clId="{9932E8C8-78FD-4B54-89C0-1A00211D0678}" dt="2023-11-13T12:15:22.169" v="741" actId="478"/>
          <ac:spMkLst>
            <pc:docMk/>
            <pc:sldMk cId="1818368693" sldId="271"/>
            <ac:spMk id="1025" creationId="{5D048A10-16E1-E29C-CDAF-E029FC0284B1}"/>
          </ac:spMkLst>
        </pc:spChg>
        <pc:spChg chg="add del mod">
          <ac:chgData name="Victor Corbet" userId="21a369df4f778e66" providerId="LiveId" clId="{9932E8C8-78FD-4B54-89C0-1A00211D0678}" dt="2023-11-13T12:15:20.482" v="740" actId="478"/>
          <ac:spMkLst>
            <pc:docMk/>
            <pc:sldMk cId="1818368693" sldId="271"/>
            <ac:spMk id="1027" creationId="{8C8F3699-BA52-D015-956F-EE3E005748D8}"/>
          </ac:spMkLst>
        </pc:spChg>
        <pc:spChg chg="add del mod">
          <ac:chgData name="Victor Corbet" userId="21a369df4f778e66" providerId="LiveId" clId="{9932E8C8-78FD-4B54-89C0-1A00211D0678}" dt="2023-11-13T12:15:40.387" v="745" actId="478"/>
          <ac:spMkLst>
            <pc:docMk/>
            <pc:sldMk cId="1818368693" sldId="271"/>
            <ac:spMk id="1030" creationId="{84945749-C626-2070-EA11-5EC33998FD9B}"/>
          </ac:spMkLst>
        </pc:spChg>
        <pc:spChg chg="add del mod">
          <ac:chgData name="Victor Corbet" userId="21a369df4f778e66" providerId="LiveId" clId="{9932E8C8-78FD-4B54-89C0-1A00211D0678}" dt="2023-11-13T12:19:46.440" v="813" actId="11529"/>
          <ac:spMkLst>
            <pc:docMk/>
            <pc:sldMk cId="1818368693" sldId="271"/>
            <ac:spMk id="1033" creationId="{27D7F312-8494-55EC-2670-0E3B6FE2FF72}"/>
          </ac:spMkLst>
        </pc:spChg>
        <pc:spChg chg="add del mod">
          <ac:chgData name="Victor Corbet" userId="21a369df4f778e66" providerId="LiveId" clId="{9932E8C8-78FD-4B54-89C0-1A00211D0678}" dt="2023-11-13T12:19:45.601" v="809"/>
          <ac:spMkLst>
            <pc:docMk/>
            <pc:sldMk cId="1818368693" sldId="271"/>
            <ac:spMk id="1034" creationId="{65D9257B-8609-F7CB-8133-9AE75382BC72}"/>
          </ac:spMkLst>
        </pc:spChg>
        <pc:spChg chg="add mod">
          <ac:chgData name="Victor Corbet" userId="21a369df4f778e66" providerId="LiveId" clId="{9932E8C8-78FD-4B54-89C0-1A00211D0678}" dt="2023-11-13T12:45:53.495" v="1661" actId="20577"/>
          <ac:spMkLst>
            <pc:docMk/>
            <pc:sldMk cId="1818368693" sldId="271"/>
            <ac:spMk id="1035" creationId="{1DF3EC50-E7B0-8CDD-34AB-91BBCFE564C9}"/>
          </ac:spMkLst>
        </pc:spChg>
        <pc:grpChg chg="del">
          <ac:chgData name="Victor Corbet" userId="21a369df4f778e66" providerId="LiveId" clId="{9932E8C8-78FD-4B54-89C0-1A00211D0678}" dt="2023-11-13T11:56:35.880" v="424" actId="478"/>
          <ac:grpSpMkLst>
            <pc:docMk/>
            <pc:sldMk cId="1818368693" sldId="271"/>
            <ac:grpSpMk id="5" creationId="{1D54057F-8A5A-E96A-AE1D-D542D78E9061}"/>
          </ac:grpSpMkLst>
        </pc:grpChg>
        <pc:picChg chg="del">
          <ac:chgData name="Victor Corbet" userId="21a369df4f778e66" providerId="LiveId" clId="{9932E8C8-78FD-4B54-89C0-1A00211D0678}" dt="2023-11-13T11:56:36.410" v="425" actId="478"/>
          <ac:picMkLst>
            <pc:docMk/>
            <pc:sldMk cId="1818368693" sldId="271"/>
            <ac:picMk id="35" creationId="{F181B3FB-953C-271B-B441-C03B3EBDB2C2}"/>
          </ac:picMkLst>
        </pc:picChg>
        <pc:picChg chg="del mod">
          <ac:chgData name="Victor Corbet" userId="21a369df4f778e66" providerId="LiveId" clId="{9932E8C8-78FD-4B54-89C0-1A00211D0678}" dt="2023-11-13T11:56:38.007" v="429" actId="478"/>
          <ac:picMkLst>
            <pc:docMk/>
            <pc:sldMk cId="1818368693" sldId="271"/>
            <ac:picMk id="37" creationId="{48EF4BAF-C913-72B8-612F-0DF88B40D82F}"/>
          </ac:picMkLst>
        </pc:picChg>
        <pc:picChg chg="del">
          <ac:chgData name="Victor Corbet" userId="21a369df4f778e66" providerId="LiveId" clId="{9932E8C8-78FD-4B54-89C0-1A00211D0678}" dt="2023-11-13T11:56:37.616" v="428" actId="478"/>
          <ac:picMkLst>
            <pc:docMk/>
            <pc:sldMk cId="1818368693" sldId="271"/>
            <ac:picMk id="38" creationId="{497915BE-8C70-F036-6402-DEFDB9FB4943}"/>
          </ac:picMkLst>
        </pc:picChg>
        <pc:picChg chg="del">
          <ac:chgData name="Victor Corbet" userId="21a369df4f778e66" providerId="LiveId" clId="{9932E8C8-78FD-4B54-89C0-1A00211D0678}" dt="2023-11-13T11:56:34.751" v="422" actId="478"/>
          <ac:picMkLst>
            <pc:docMk/>
            <pc:sldMk cId="1818368693" sldId="271"/>
            <ac:picMk id="39" creationId="{3938D8A7-E745-6795-D42F-E2A65939EAC8}"/>
          </ac:picMkLst>
        </pc:picChg>
        <pc:picChg chg="del">
          <ac:chgData name="Victor Corbet" userId="21a369df4f778e66" providerId="LiveId" clId="{9932E8C8-78FD-4B54-89C0-1A00211D0678}" dt="2023-11-13T11:56:35.058" v="423" actId="478"/>
          <ac:picMkLst>
            <pc:docMk/>
            <pc:sldMk cId="1818368693" sldId="271"/>
            <ac:picMk id="42" creationId="{FE5E8FEB-C6E3-19B1-1CEB-2A234F9DE3B7}"/>
          </ac:picMkLst>
        </pc:picChg>
        <pc:picChg chg="del">
          <ac:chgData name="Victor Corbet" userId="21a369df4f778e66" providerId="LiveId" clId="{9932E8C8-78FD-4B54-89C0-1A00211D0678}" dt="2023-11-13T11:56:36.803" v="426" actId="478"/>
          <ac:picMkLst>
            <pc:docMk/>
            <pc:sldMk cId="1818368693" sldId="271"/>
            <ac:picMk id="43" creationId="{852F4737-9DC6-FB9E-92C9-DE01281C6733}"/>
          </ac:picMkLst>
        </pc:picChg>
        <pc:picChg chg="add mod">
          <ac:chgData name="Victor Corbet" userId="21a369df4f778e66" providerId="LiveId" clId="{9932E8C8-78FD-4B54-89C0-1A00211D0678}" dt="2023-11-13T12:20:30.042" v="839" actId="1076"/>
          <ac:picMkLst>
            <pc:docMk/>
            <pc:sldMk cId="1818368693" sldId="271"/>
            <ac:picMk id="46" creationId="{D97FCE55-6D46-20E0-5516-DE9263C8E5E9}"/>
          </ac:picMkLst>
        </pc:picChg>
        <pc:picChg chg="add del mod">
          <ac:chgData name="Victor Corbet" userId="21a369df4f778e66" providerId="LiveId" clId="{9932E8C8-78FD-4B54-89C0-1A00211D0678}" dt="2023-11-13T12:06:28.478" v="499" actId="478"/>
          <ac:picMkLst>
            <pc:docMk/>
            <pc:sldMk cId="1818368693" sldId="271"/>
            <ac:picMk id="52" creationId="{DBBD43CF-936D-23BA-E475-9BEBDBE89968}"/>
          </ac:picMkLst>
        </pc:picChg>
        <pc:picChg chg="add del mod">
          <ac:chgData name="Victor Corbet" userId="21a369df4f778e66" providerId="LiveId" clId="{9932E8C8-78FD-4B54-89C0-1A00211D0678}" dt="2023-11-13T12:43:04.426" v="1326" actId="478"/>
          <ac:picMkLst>
            <pc:docMk/>
            <pc:sldMk cId="1818368693" sldId="271"/>
            <ac:picMk id="54" creationId="{962F2111-CEF8-934E-475E-BF1BDD8FA1E4}"/>
          </ac:picMkLst>
        </pc:picChg>
        <pc:picChg chg="del">
          <ac:chgData name="Victor Corbet" userId="21a369df4f778e66" providerId="LiveId" clId="{9932E8C8-78FD-4B54-89C0-1A00211D0678}" dt="2023-11-13T11:56:39.811" v="431" actId="478"/>
          <ac:picMkLst>
            <pc:docMk/>
            <pc:sldMk cId="1818368693" sldId="271"/>
            <ac:picMk id="1026" creationId="{9B90B2E9-80F9-9507-4983-D84EFBA31DC5}"/>
          </ac:picMkLst>
        </pc:picChg>
        <pc:picChg chg="del">
          <ac:chgData name="Victor Corbet" userId="21a369df4f778e66" providerId="LiveId" clId="{9932E8C8-78FD-4B54-89C0-1A00211D0678}" dt="2023-11-13T11:56:34.361" v="421" actId="478"/>
          <ac:picMkLst>
            <pc:docMk/>
            <pc:sldMk cId="1818368693" sldId="271"/>
            <ac:picMk id="1028" creationId="{87F861EA-6714-7628-36A7-8DEE16601196}"/>
          </ac:picMkLst>
        </pc:picChg>
        <pc:picChg chg="add del mod">
          <ac:chgData name="Victor Corbet" userId="21a369df4f778e66" providerId="LiveId" clId="{9932E8C8-78FD-4B54-89C0-1A00211D0678}" dt="2023-11-13T12:19:59.034" v="825" actId="478"/>
          <ac:picMkLst>
            <pc:docMk/>
            <pc:sldMk cId="1818368693" sldId="271"/>
            <ac:picMk id="1032" creationId="{53422011-86AC-2330-9FF9-2B94808F4A77}"/>
          </ac:picMkLst>
        </pc:pic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2" creationId="{9B0E37C3-701D-A992-DE10-813FEF74FB8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3" creationId="{E8E6DD36-D136-58F9-843B-15BE156B342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4" creationId="{3C1D31BA-1BD4-A55D-D84E-F735F6410D5F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5" creationId="{41DB85A6-A605-4038-ADD1-C35093E0D319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6" creationId="{34DBCA85-4E27-2205-AA34-3FA6CD1972BB}"/>
          </ac:cxnSpMkLst>
        </pc:cxnChg>
      </pc:sldChg>
      <pc:sldChg chg="del">
        <pc:chgData name="Victor Corbet" userId="21a369df4f778e66" providerId="LiveId" clId="{9932E8C8-78FD-4B54-89C0-1A00211D0678}" dt="2023-11-13T11:56:49.880" v="459" actId="47"/>
        <pc:sldMkLst>
          <pc:docMk/>
          <pc:sldMk cId="3942178732" sldId="272"/>
        </pc:sldMkLst>
      </pc:sldChg>
      <pc:sldChg chg="del">
        <pc:chgData name="Victor Corbet" userId="21a369df4f778e66" providerId="LiveId" clId="{9932E8C8-78FD-4B54-89C0-1A00211D0678}" dt="2023-11-13T11:56:44.816" v="436" actId="47"/>
        <pc:sldMkLst>
          <pc:docMk/>
          <pc:sldMk cId="2402284243" sldId="273"/>
        </pc:sldMkLst>
      </pc:sldChg>
      <pc:sldChg chg="del">
        <pc:chgData name="Victor Corbet" userId="21a369df4f778e66" providerId="LiveId" clId="{9932E8C8-78FD-4B54-89C0-1A00211D0678}" dt="2023-11-13T11:56:50.387" v="462" actId="47"/>
        <pc:sldMkLst>
          <pc:docMk/>
          <pc:sldMk cId="3574640194" sldId="275"/>
        </pc:sldMkLst>
      </pc:sldChg>
      <pc:sldChg chg="del">
        <pc:chgData name="Victor Corbet" userId="21a369df4f778e66" providerId="LiveId" clId="{9932E8C8-78FD-4B54-89C0-1A00211D0678}" dt="2023-11-13T11:57:18.641" v="477" actId="47"/>
        <pc:sldMkLst>
          <pc:docMk/>
          <pc:sldMk cId="3755870085" sldId="282"/>
        </pc:sldMkLst>
      </pc:sldChg>
      <pc:sldChg chg="modSp mod">
        <pc:chgData name="Victor Corbet" userId="21a369df4f778e66" providerId="LiveId" clId="{9932E8C8-78FD-4B54-89C0-1A00211D0678}" dt="2023-11-13T13:28:30.668" v="2219" actId="20577"/>
        <pc:sldMkLst>
          <pc:docMk/>
          <pc:sldMk cId="2340069336" sldId="283"/>
        </pc:sldMkLst>
        <pc:spChg chg="mod">
          <ac:chgData name="Victor Corbet" userId="21a369df4f778e66" providerId="LiveId" clId="{9932E8C8-78FD-4B54-89C0-1A00211D0678}" dt="2023-11-13T13:28:30.668" v="2219" actId="20577"/>
          <ac:spMkLst>
            <pc:docMk/>
            <pc:sldMk cId="2340069336" sldId="283"/>
            <ac:spMk id="3" creationId="{505EF961-5AD8-DF50-E844-F73C377BFC72}"/>
          </ac:spMkLst>
        </pc:spChg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99025971" sldId="2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50755253" sldId="30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50195620" sldId="30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03397534" sldId="30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42972729" sldId="307"/>
        </pc:sldMkLst>
      </pc:sldChg>
      <pc:sldChg chg="del">
        <pc:chgData name="Victor Corbet" userId="21a369df4f778e66" providerId="LiveId" clId="{9932E8C8-78FD-4B54-89C0-1A00211D0678}" dt="2023-11-13T11:56:45.602" v="438" actId="47"/>
        <pc:sldMkLst>
          <pc:docMk/>
          <pc:sldMk cId="3293549721" sldId="308"/>
        </pc:sldMkLst>
      </pc:sldChg>
      <pc:sldChg chg="del">
        <pc:chgData name="Victor Corbet" userId="21a369df4f778e66" providerId="LiveId" clId="{9932E8C8-78FD-4B54-89C0-1A00211D0678}" dt="2023-11-13T11:56:45.280" v="437" actId="47"/>
        <pc:sldMkLst>
          <pc:docMk/>
          <pc:sldMk cId="3856979909" sldId="309"/>
        </pc:sldMkLst>
      </pc:sldChg>
      <pc:sldChg chg="del">
        <pc:chgData name="Victor Corbet" userId="21a369df4f778e66" providerId="LiveId" clId="{9932E8C8-78FD-4B54-89C0-1A00211D0678}" dt="2023-11-13T11:56:46.099" v="440" actId="47"/>
        <pc:sldMkLst>
          <pc:docMk/>
          <pc:sldMk cId="1784918454" sldId="317"/>
        </pc:sldMkLst>
      </pc:sldChg>
      <pc:sldChg chg="del">
        <pc:chgData name="Victor Corbet" userId="21a369df4f778e66" providerId="LiveId" clId="{9932E8C8-78FD-4B54-89C0-1A00211D0678}" dt="2023-11-13T11:56:46.674" v="442" actId="47"/>
        <pc:sldMkLst>
          <pc:docMk/>
          <pc:sldMk cId="463285615" sldId="319"/>
        </pc:sldMkLst>
      </pc:sldChg>
      <pc:sldChg chg="del">
        <pc:chgData name="Victor Corbet" userId="21a369df4f778e66" providerId="LiveId" clId="{9932E8C8-78FD-4B54-89C0-1A00211D0678}" dt="2023-11-13T11:56:45.861" v="439" actId="47"/>
        <pc:sldMkLst>
          <pc:docMk/>
          <pc:sldMk cId="2750827663" sldId="322"/>
        </pc:sldMkLst>
      </pc:sldChg>
      <pc:sldChg chg="del">
        <pc:chgData name="Victor Corbet" userId="21a369df4f778e66" providerId="LiveId" clId="{9932E8C8-78FD-4B54-89C0-1A00211D0678}" dt="2023-11-13T11:56:48.489" v="451" actId="47"/>
        <pc:sldMkLst>
          <pc:docMk/>
          <pc:sldMk cId="1256061752" sldId="323"/>
        </pc:sldMkLst>
      </pc:sldChg>
      <pc:sldChg chg="del">
        <pc:chgData name="Victor Corbet" userId="21a369df4f778e66" providerId="LiveId" clId="{9932E8C8-78FD-4B54-89C0-1A00211D0678}" dt="2023-11-13T11:56:49.712" v="458" actId="47"/>
        <pc:sldMkLst>
          <pc:docMk/>
          <pc:sldMk cId="483644620" sldId="325"/>
        </pc:sldMkLst>
      </pc:sldChg>
      <pc:sldChg chg="del">
        <pc:chgData name="Victor Corbet" userId="21a369df4f778e66" providerId="LiveId" clId="{9932E8C8-78FD-4B54-89C0-1A00211D0678}" dt="2023-11-13T11:56:48.686" v="452" actId="47"/>
        <pc:sldMkLst>
          <pc:docMk/>
          <pc:sldMk cId="104581941" sldId="326"/>
        </pc:sldMkLst>
      </pc:sldChg>
      <pc:sldChg chg="del">
        <pc:chgData name="Victor Corbet" userId="21a369df4f778e66" providerId="LiveId" clId="{9932E8C8-78FD-4B54-89C0-1A00211D0678}" dt="2023-11-13T11:56:49.053" v="454" actId="47"/>
        <pc:sldMkLst>
          <pc:docMk/>
          <pc:sldMk cId="2182505391" sldId="327"/>
        </pc:sldMkLst>
      </pc:sldChg>
      <pc:sldChg chg="del">
        <pc:chgData name="Victor Corbet" userId="21a369df4f778e66" providerId="LiveId" clId="{9932E8C8-78FD-4B54-89C0-1A00211D0678}" dt="2023-11-13T11:56:50.210" v="461" actId="47"/>
        <pc:sldMkLst>
          <pc:docMk/>
          <pc:sldMk cId="1125585875" sldId="328"/>
        </pc:sldMkLst>
      </pc:sldChg>
      <pc:sldChg chg="del">
        <pc:chgData name="Victor Corbet" userId="21a369df4f778e66" providerId="LiveId" clId="{9932E8C8-78FD-4B54-89C0-1A00211D0678}" dt="2023-11-13T11:56:50.045" v="460" actId="47"/>
        <pc:sldMkLst>
          <pc:docMk/>
          <pc:sldMk cId="2653437310" sldId="32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38826972" sldId="33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367860414" sldId="334"/>
        </pc:sldMkLst>
      </pc:sldChg>
      <pc:sldChg chg="del">
        <pc:chgData name="Victor Corbet" userId="21a369df4f778e66" providerId="LiveId" clId="{9932E8C8-78FD-4B54-89C0-1A00211D0678}" dt="2023-11-13T11:56:48.890" v="453" actId="47"/>
        <pc:sldMkLst>
          <pc:docMk/>
          <pc:sldMk cId="2761534551" sldId="336"/>
        </pc:sldMkLst>
      </pc:sldChg>
      <pc:sldChg chg="del">
        <pc:chgData name="Victor Corbet" userId="21a369df4f778e66" providerId="LiveId" clId="{9932E8C8-78FD-4B54-89C0-1A00211D0678}" dt="2023-11-13T11:56:46.438" v="441" actId="47"/>
        <pc:sldMkLst>
          <pc:docMk/>
          <pc:sldMk cId="2381553015" sldId="337"/>
        </pc:sldMkLst>
      </pc:sldChg>
      <pc:sldChg chg="del">
        <pc:chgData name="Victor Corbet" userId="21a369df4f778e66" providerId="LiveId" clId="{9932E8C8-78FD-4B54-89C0-1A00211D0678}" dt="2023-11-13T11:57:19.551" v="478" actId="47"/>
        <pc:sldMkLst>
          <pc:docMk/>
          <pc:sldMk cId="789356315" sldId="33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13008514" sldId="363"/>
        </pc:sldMkLst>
      </pc:sldChg>
      <pc:sldChg chg="del">
        <pc:chgData name="Victor Corbet" userId="21a369df4f778e66" providerId="LiveId" clId="{9932E8C8-78FD-4B54-89C0-1A00211D0678}" dt="2023-11-13T11:56:50.732" v="464" actId="47"/>
        <pc:sldMkLst>
          <pc:docMk/>
          <pc:sldMk cId="2281940305" sldId="364"/>
        </pc:sldMkLst>
      </pc:sldChg>
      <pc:sldChg chg="del">
        <pc:chgData name="Victor Corbet" userId="21a369df4f778e66" providerId="LiveId" clId="{9932E8C8-78FD-4B54-89C0-1A00211D0678}" dt="2023-11-13T11:56:50.910" v="465" actId="47"/>
        <pc:sldMkLst>
          <pc:docMk/>
          <pc:sldMk cId="3333960510" sldId="366"/>
        </pc:sldMkLst>
      </pc:sldChg>
      <pc:sldChg chg="del">
        <pc:chgData name="Victor Corbet" userId="21a369df4f778e66" providerId="LiveId" clId="{9932E8C8-78FD-4B54-89C0-1A00211D0678}" dt="2023-11-13T11:56:51.085" v="466" actId="47"/>
        <pc:sldMkLst>
          <pc:docMk/>
          <pc:sldMk cId="1333294003" sldId="367"/>
        </pc:sldMkLst>
      </pc:sldChg>
      <pc:sldChg chg="del">
        <pc:chgData name="Victor Corbet" userId="21a369df4f778e66" providerId="LiveId" clId="{9932E8C8-78FD-4B54-89C0-1A00211D0678}" dt="2023-11-13T11:56:51.256" v="467" actId="47"/>
        <pc:sldMkLst>
          <pc:docMk/>
          <pc:sldMk cId="4266511522" sldId="368"/>
        </pc:sldMkLst>
      </pc:sldChg>
      <pc:sldChg chg="del">
        <pc:chgData name="Victor Corbet" userId="21a369df4f778e66" providerId="LiveId" clId="{9932E8C8-78FD-4B54-89C0-1A00211D0678}" dt="2023-11-13T11:56:51.915" v="469" actId="47"/>
        <pc:sldMkLst>
          <pc:docMk/>
          <pc:sldMk cId="339225323" sldId="369"/>
        </pc:sldMkLst>
      </pc:sldChg>
      <pc:sldChg chg="del">
        <pc:chgData name="Victor Corbet" userId="21a369df4f778e66" providerId="LiveId" clId="{9932E8C8-78FD-4B54-89C0-1A00211D0678}" dt="2023-11-13T11:56:52.403" v="471" actId="47"/>
        <pc:sldMkLst>
          <pc:docMk/>
          <pc:sldMk cId="3530382996" sldId="370"/>
        </pc:sldMkLst>
      </pc:sldChg>
      <pc:sldChg chg="del">
        <pc:chgData name="Victor Corbet" userId="21a369df4f778e66" providerId="LiveId" clId="{9932E8C8-78FD-4B54-89C0-1A00211D0678}" dt="2023-11-13T11:56:52.807" v="473" actId="47"/>
        <pc:sldMkLst>
          <pc:docMk/>
          <pc:sldMk cId="1441493566" sldId="371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913318742" sldId="372"/>
        </pc:sldMkLst>
      </pc:sldChg>
      <pc:sldChg chg="del">
        <pc:chgData name="Victor Corbet" userId="21a369df4f778e66" providerId="LiveId" clId="{9932E8C8-78FD-4B54-89C0-1A00211D0678}" dt="2023-11-13T11:56:52.157" v="470" actId="47"/>
        <pc:sldMkLst>
          <pc:docMk/>
          <pc:sldMk cId="2787105614" sldId="373"/>
        </pc:sldMkLst>
      </pc:sldChg>
      <pc:sldChg chg="del">
        <pc:chgData name="Victor Corbet" userId="21a369df4f778e66" providerId="LiveId" clId="{9932E8C8-78FD-4B54-89C0-1A00211D0678}" dt="2023-11-13T11:56:52.617" v="472" actId="47"/>
        <pc:sldMkLst>
          <pc:docMk/>
          <pc:sldMk cId="3634068072" sldId="374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1058518038" sldId="375"/>
        </pc:sldMkLst>
      </pc:sldChg>
      <pc:sldChg chg="del">
        <pc:chgData name="Victor Corbet" userId="21a369df4f778e66" providerId="LiveId" clId="{9932E8C8-78FD-4B54-89C0-1A00211D0678}" dt="2023-11-13T11:56:52.991" v="474" actId="47"/>
        <pc:sldMkLst>
          <pc:docMk/>
          <pc:sldMk cId="30614722" sldId="376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479467390" sldId="37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999564979" sldId="37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047722361" sldId="37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890961382" sldId="380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2032772468" sldId="38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87916746" sldId="38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730036154" sldId="38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7371704" sldId="38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80568512" sldId="38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28638888" sldId="38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359973470" sldId="38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2454942" sldId="38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87680632" sldId="3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4608818" sldId="39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709270714" sldId="39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052634727" sldId="39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128019399" sldId="39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5470208" sldId="39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6104532" sldId="39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40063165" sldId="400"/>
        </pc:sldMkLst>
      </pc:sldChg>
      <pc:sldChg chg="del">
        <pc:chgData name="Victor Corbet" userId="21a369df4f778e66" providerId="LiveId" clId="{9932E8C8-78FD-4B54-89C0-1A00211D0678}" dt="2023-11-13T11:56:51.431" v="468" actId="47"/>
        <pc:sldMkLst>
          <pc:docMk/>
          <pc:sldMk cId="3059525887" sldId="401"/>
        </pc:sldMkLst>
      </pc:sldChg>
      <pc:sldChg chg="del">
        <pc:chgData name="Victor Corbet" userId="21a369df4f778e66" providerId="LiveId" clId="{9932E8C8-78FD-4B54-89C0-1A00211D0678}" dt="2023-11-13T11:56:49.208" v="455" actId="47"/>
        <pc:sldMkLst>
          <pc:docMk/>
          <pc:sldMk cId="84568361" sldId="402"/>
        </pc:sldMkLst>
      </pc:sldChg>
      <pc:sldChg chg="del">
        <pc:chgData name="Victor Corbet" userId="21a369df4f778e66" providerId="LiveId" clId="{9932E8C8-78FD-4B54-89C0-1A00211D0678}" dt="2023-11-13T11:56:49.374" v="456" actId="47"/>
        <pc:sldMkLst>
          <pc:docMk/>
          <pc:sldMk cId="1450022493" sldId="403"/>
        </pc:sldMkLst>
      </pc:sldChg>
      <pc:sldChg chg="del">
        <pc:chgData name="Victor Corbet" userId="21a369df4f778e66" providerId="LiveId" clId="{9932E8C8-78FD-4B54-89C0-1A00211D0678}" dt="2023-11-13T11:56:50.558" v="463" actId="47"/>
        <pc:sldMkLst>
          <pc:docMk/>
          <pc:sldMk cId="775605016" sldId="404"/>
        </pc:sldMkLst>
      </pc:sldChg>
      <pc:sldChg chg="del">
        <pc:chgData name="Victor Corbet" userId="21a369df4f778e66" providerId="LiveId" clId="{9932E8C8-78FD-4B54-89C0-1A00211D0678}" dt="2023-11-13T11:56:49.549" v="457" actId="47"/>
        <pc:sldMkLst>
          <pc:docMk/>
          <pc:sldMk cId="3659760368" sldId="405"/>
        </pc:sldMkLst>
      </pc:sldChg>
      <pc:sldChg chg="del">
        <pc:chgData name="Victor Corbet" userId="21a369df4f778e66" providerId="LiveId" clId="{9932E8C8-78FD-4B54-89C0-1A00211D0678}" dt="2023-11-13T11:56:47.605" v="447" actId="47"/>
        <pc:sldMkLst>
          <pc:docMk/>
          <pc:sldMk cId="4016541782" sldId="406"/>
        </pc:sldMkLst>
      </pc:sldChg>
      <pc:sldChg chg="del">
        <pc:chgData name="Victor Corbet" userId="21a369df4f778e66" providerId="LiveId" clId="{9932E8C8-78FD-4B54-89C0-1A00211D0678}" dt="2023-11-13T11:56:47.790" v="448" actId="47"/>
        <pc:sldMkLst>
          <pc:docMk/>
          <pc:sldMk cId="476980051" sldId="407"/>
        </pc:sldMkLst>
      </pc:sldChg>
      <pc:sldChg chg="del">
        <pc:chgData name="Victor Corbet" userId="21a369df4f778e66" providerId="LiveId" clId="{9932E8C8-78FD-4B54-89C0-1A00211D0678}" dt="2023-11-13T11:56:46.884" v="443" actId="47"/>
        <pc:sldMkLst>
          <pc:docMk/>
          <pc:sldMk cId="3860293188" sldId="409"/>
        </pc:sldMkLst>
      </pc:sldChg>
      <pc:sldChg chg="del">
        <pc:chgData name="Victor Corbet" userId="21a369df4f778e66" providerId="LiveId" clId="{9932E8C8-78FD-4B54-89C0-1A00211D0678}" dt="2023-11-13T11:56:47.063" v="444" actId="47"/>
        <pc:sldMkLst>
          <pc:docMk/>
          <pc:sldMk cId="3166939031" sldId="410"/>
        </pc:sldMkLst>
      </pc:sldChg>
      <pc:sldChg chg="del">
        <pc:chgData name="Victor Corbet" userId="21a369df4f778e66" providerId="LiveId" clId="{9932E8C8-78FD-4B54-89C0-1A00211D0678}" dt="2023-11-13T11:56:47.249" v="445" actId="47"/>
        <pc:sldMkLst>
          <pc:docMk/>
          <pc:sldMk cId="2899572046" sldId="411"/>
        </pc:sldMkLst>
      </pc:sldChg>
      <pc:sldChg chg="del">
        <pc:chgData name="Victor Corbet" userId="21a369df4f778e66" providerId="LiveId" clId="{9932E8C8-78FD-4B54-89C0-1A00211D0678}" dt="2023-11-13T11:56:47.436" v="446" actId="47"/>
        <pc:sldMkLst>
          <pc:docMk/>
          <pc:sldMk cId="3326559993" sldId="412"/>
        </pc:sldMkLst>
      </pc:sldChg>
      <pc:sldChg chg="del">
        <pc:chgData name="Victor Corbet" userId="21a369df4f778e66" providerId="LiveId" clId="{9932E8C8-78FD-4B54-89C0-1A00211D0678}" dt="2023-11-13T11:56:47.993" v="449" actId="47"/>
        <pc:sldMkLst>
          <pc:docMk/>
          <pc:sldMk cId="1711423894" sldId="415"/>
        </pc:sldMkLst>
      </pc:sldChg>
      <pc:sldChg chg="del">
        <pc:chgData name="Victor Corbet" userId="21a369df4f778e66" providerId="LiveId" clId="{9932E8C8-78FD-4B54-89C0-1A00211D0678}" dt="2023-11-13T11:56:48.252" v="450" actId="47"/>
        <pc:sldMkLst>
          <pc:docMk/>
          <pc:sldMk cId="1464862406" sldId="416"/>
        </pc:sldMkLst>
      </pc:sldChg>
      <pc:sldChg chg="addSp delSp modSp add mod">
        <pc:chgData name="Victor Corbet" userId="21a369df4f778e66" providerId="LiveId" clId="{9932E8C8-78FD-4B54-89C0-1A00211D0678}" dt="2023-11-13T12:11:37.393" v="655" actId="20577"/>
        <pc:sldMkLst>
          <pc:docMk/>
          <pc:sldMk cId="1996628744" sldId="417"/>
        </pc:sldMkLst>
        <pc:spChg chg="del">
          <ac:chgData name="Victor Corbet" userId="21a369df4f778e66" providerId="LiveId" clId="{9932E8C8-78FD-4B54-89C0-1A00211D0678}" dt="2023-11-13T11:53:34.371" v="355" actId="478"/>
          <ac:spMkLst>
            <pc:docMk/>
            <pc:sldMk cId="1996628744" sldId="417"/>
            <ac:spMk id="3" creationId="{505EF961-5AD8-DF50-E844-F73C377BFC72}"/>
          </ac:spMkLst>
        </pc:spChg>
        <pc:spChg chg="del">
          <ac:chgData name="Victor Corbet" userId="21a369df4f778e66" providerId="LiveId" clId="{9932E8C8-78FD-4B54-89C0-1A00211D0678}" dt="2023-11-13T11:53:41.367" v="359" actId="478"/>
          <ac:spMkLst>
            <pc:docMk/>
            <pc:sldMk cId="1996628744" sldId="417"/>
            <ac:spMk id="6" creationId="{19C18C40-FA46-DC18-D8A5-02B0A57DA709}"/>
          </ac:spMkLst>
        </pc:spChg>
        <pc:spChg chg="del">
          <ac:chgData name="Victor Corbet" userId="21a369df4f778e66" providerId="LiveId" clId="{9932E8C8-78FD-4B54-89C0-1A00211D0678}" dt="2023-11-13T11:53:40.174" v="358" actId="478"/>
          <ac:spMkLst>
            <pc:docMk/>
            <pc:sldMk cId="1996628744" sldId="417"/>
            <ac:spMk id="7" creationId="{9B3D1885-6F38-8E2E-4C09-779D5BB53F43}"/>
          </ac:spMkLst>
        </pc:spChg>
        <pc:spChg chg="add del mod">
          <ac:chgData name="Victor Corbet" userId="21a369df4f778e66" providerId="LiveId" clId="{9932E8C8-78FD-4B54-89C0-1A00211D0678}" dt="2023-11-13T11:53:38.184" v="356" actId="478"/>
          <ac:spMkLst>
            <pc:docMk/>
            <pc:sldMk cId="1996628744" sldId="417"/>
            <ac:spMk id="8" creationId="{464F83E5-01F1-0D17-B590-3A17516CABB5}"/>
          </ac:spMkLst>
        </pc:spChg>
        <pc:spChg chg="add mod">
          <ac:chgData name="Victor Corbet" userId="21a369df4f778e66" providerId="LiveId" clId="{9932E8C8-78FD-4B54-89C0-1A00211D0678}" dt="2023-11-13T12:11:37.393" v="655" actId="20577"/>
          <ac:spMkLst>
            <pc:docMk/>
            <pc:sldMk cId="1996628744" sldId="417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1:53:38.907" v="357" actId="478"/>
          <ac:picMkLst>
            <pc:docMk/>
            <pc:sldMk cId="1996628744" sldId="417"/>
            <ac:picMk id="5" creationId="{06C8E30D-C16A-1115-BA0B-2D51B5053DA5}"/>
          </ac:picMkLst>
        </pc:picChg>
        <pc:picChg chg="add mod">
          <ac:chgData name="Victor Corbet" userId="21a369df4f778e66" providerId="LiveId" clId="{9932E8C8-78FD-4B54-89C0-1A00211D0678}" dt="2023-11-13T11:55:26.445" v="370" actId="1076"/>
          <ac:picMkLst>
            <pc:docMk/>
            <pc:sldMk cId="1996628744" sldId="417"/>
            <ac:picMk id="10" creationId="{52B9448D-E020-E2CA-6C65-AE5371D451B6}"/>
          </ac:picMkLst>
        </pc:picChg>
      </pc:sldChg>
      <pc:sldChg chg="addSp modSp add mod ord">
        <pc:chgData name="Victor Corbet" userId="21a369df4f778e66" providerId="LiveId" clId="{9932E8C8-78FD-4B54-89C0-1A00211D0678}" dt="2023-11-13T12:11:24.240" v="635" actId="20577"/>
        <pc:sldMkLst>
          <pc:docMk/>
          <pc:sldMk cId="839548805" sldId="418"/>
        </pc:sldMkLst>
        <pc:spChg chg="add mod">
          <ac:chgData name="Victor Corbet" userId="21a369df4f778e66" providerId="LiveId" clId="{9932E8C8-78FD-4B54-89C0-1A00211D0678}" dt="2023-11-13T12:11:24.240" v="635" actId="20577"/>
          <ac:spMkLst>
            <pc:docMk/>
            <pc:sldMk cId="839548805" sldId="418"/>
            <ac:spMk id="5" creationId="{578D3114-3140-E639-B253-E893B6D6CC1A}"/>
          </ac:spMkLst>
        </pc:spChg>
        <pc:picChg chg="add mod">
          <ac:chgData name="Victor Corbet" userId="21a369df4f778e66" providerId="LiveId" clId="{9932E8C8-78FD-4B54-89C0-1A00211D0678}" dt="2023-11-13T11:54:12.495" v="367" actId="1076"/>
          <ac:picMkLst>
            <pc:docMk/>
            <pc:sldMk cId="839548805" sldId="418"/>
            <ac:picMk id="4" creationId="{B481E89A-8D68-0986-23DC-C92ECE08F463}"/>
          </ac:picMkLst>
        </pc:picChg>
      </pc:sldChg>
      <pc:sldChg chg="addSp delSp modSp add mod">
        <pc:chgData name="Victor Corbet" userId="21a369df4f778e66" providerId="LiveId" clId="{9932E8C8-78FD-4B54-89C0-1A00211D0678}" dt="2023-11-13T12:42:33.986" v="1315" actId="14100"/>
        <pc:sldMkLst>
          <pc:docMk/>
          <pc:sldMk cId="3307237642" sldId="419"/>
        </pc:sldMkLst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3" creationId="{50AF5796-D846-FE4C-7980-79C404F533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5" creationId="{CD3D6F54-B4D5-9CB6-5A8C-CDBD99CAA054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8" creationId="{10182611-7A39-4FB9-5710-61456CBC51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9" creationId="{DC69E9D6-B2F6-D6E5-2E75-39A4A85E187E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10" creationId="{FAA8B977-7CCE-37BF-CAF7-E6C4FB38648B}"/>
          </ac:spMkLst>
        </pc:spChg>
        <pc:spChg chg="add mod">
          <ac:chgData name="Victor Corbet" userId="21a369df4f778e66" providerId="LiveId" clId="{9932E8C8-78FD-4B54-89C0-1A00211D0678}" dt="2023-11-13T12:42:33.986" v="1315" actId="14100"/>
          <ac:spMkLst>
            <pc:docMk/>
            <pc:sldMk cId="3307237642" sldId="419"/>
            <ac:spMk id="11" creationId="{14814074-C9C3-12B0-2668-E30A78C95578}"/>
          </ac:spMkLst>
        </pc:spChg>
        <pc:spChg chg="add del mod">
          <ac:chgData name="Victor Corbet" userId="21a369df4f778e66" providerId="LiveId" clId="{9932E8C8-78FD-4B54-89C0-1A00211D0678}" dt="2023-11-13T12:21:51.406" v="870" actId="22"/>
          <ac:spMkLst>
            <pc:docMk/>
            <pc:sldMk cId="3307237642" sldId="419"/>
            <ac:spMk id="14" creationId="{659C8242-B237-409B-D1EF-950D197CCD52}"/>
          </ac:spMkLst>
        </pc:spChg>
        <pc:spChg chg="add mod">
          <ac:chgData name="Victor Corbet" userId="21a369df4f778e66" providerId="LiveId" clId="{9932E8C8-78FD-4B54-89C0-1A00211D0678}" dt="2023-11-13T12:22:06.801" v="897" actId="20577"/>
          <ac:spMkLst>
            <pc:docMk/>
            <pc:sldMk cId="3307237642" sldId="419"/>
            <ac:spMk id="15" creationId="{FC224966-0135-8EB3-151E-A94EDCD81FBD}"/>
          </ac:spMkLst>
        </pc:spChg>
        <pc:spChg chg="add mod">
          <ac:chgData name="Victor Corbet" userId="21a369df4f778e66" providerId="LiveId" clId="{9932E8C8-78FD-4B54-89C0-1A00211D0678}" dt="2023-11-13T12:22:14.156" v="898"/>
          <ac:spMkLst>
            <pc:docMk/>
            <pc:sldMk cId="3307237642" sldId="419"/>
            <ac:spMk id="16" creationId="{AB810609-9A78-B146-C835-2BDA6FA2EC81}"/>
          </ac:spMkLst>
        </pc:spChg>
        <pc:spChg chg="add mod">
          <ac:chgData name="Victor Corbet" userId="21a369df4f778e66" providerId="LiveId" clId="{9932E8C8-78FD-4B54-89C0-1A00211D0678}" dt="2023-11-13T12:22:16.912" v="899"/>
          <ac:spMkLst>
            <pc:docMk/>
            <pc:sldMk cId="3307237642" sldId="419"/>
            <ac:spMk id="17" creationId="{D54CEDE9-3B6B-16B9-EE1D-58F7EFA4073B}"/>
          </ac:spMkLst>
        </pc:spChg>
        <pc:spChg chg="add del mod">
          <ac:chgData name="Victor Corbet" userId="21a369df4f778e66" providerId="LiveId" clId="{9932E8C8-78FD-4B54-89C0-1A00211D0678}" dt="2023-11-13T12:22:24.774" v="901" actId="478"/>
          <ac:spMkLst>
            <pc:docMk/>
            <pc:sldMk cId="3307237642" sldId="419"/>
            <ac:spMk id="18" creationId="{7A9B130B-BA54-81B6-ED8F-88D7357BA83C}"/>
          </ac:spMkLst>
        </pc:spChg>
        <pc:spChg chg="add mod">
          <ac:chgData name="Victor Corbet" userId="21a369df4f778e66" providerId="LiveId" clId="{9932E8C8-78FD-4B54-89C0-1A00211D0678}" dt="2023-11-13T12:22:29.774" v="902"/>
          <ac:spMkLst>
            <pc:docMk/>
            <pc:sldMk cId="3307237642" sldId="419"/>
            <ac:spMk id="19" creationId="{927DD44E-4A75-D11C-3542-63B318694088}"/>
          </ac:spMkLst>
        </pc:spChg>
        <pc:spChg chg="add del mod">
          <ac:chgData name="Victor Corbet" userId="21a369df4f778e66" providerId="LiveId" clId="{9932E8C8-78FD-4B54-89C0-1A00211D0678}" dt="2023-11-13T12:27:39.663" v="1219" actId="478"/>
          <ac:spMkLst>
            <pc:docMk/>
            <pc:sldMk cId="3307237642" sldId="419"/>
            <ac:spMk id="20" creationId="{511D73D0-093B-BC7E-3856-F138CB788B67}"/>
          </ac:spMkLst>
        </pc:spChg>
        <pc:picChg chg="add mod">
          <ac:chgData name="Victor Corbet" userId="21a369df4f778e66" providerId="LiveId" clId="{9932E8C8-78FD-4B54-89C0-1A00211D0678}" dt="2023-11-13T12:21:41.541" v="866"/>
          <ac:picMkLst>
            <pc:docMk/>
            <pc:sldMk cId="3307237642" sldId="419"/>
            <ac:picMk id="6" creationId="{8018710B-F213-1521-55D7-02498C7B7E98}"/>
          </ac:picMkLst>
        </pc:picChg>
        <pc:picChg chg="add mod">
          <ac:chgData name="Victor Corbet" userId="21a369df4f778e66" providerId="LiveId" clId="{9932E8C8-78FD-4B54-89C0-1A00211D0678}" dt="2023-11-13T12:23:24.746" v="933" actId="1440"/>
          <ac:picMkLst>
            <pc:docMk/>
            <pc:sldMk cId="3307237642" sldId="419"/>
            <ac:picMk id="7" creationId="{AA94EBDC-931E-E36A-9466-8CD9622B456C}"/>
          </ac:picMkLst>
        </pc:picChg>
        <pc:picChg chg="add mod">
          <ac:chgData name="Victor Corbet" userId="21a369df4f778e66" providerId="LiveId" clId="{9932E8C8-78FD-4B54-89C0-1A00211D0678}" dt="2023-11-13T12:23:38.113" v="938" actId="1076"/>
          <ac:picMkLst>
            <pc:docMk/>
            <pc:sldMk cId="3307237642" sldId="419"/>
            <ac:picMk id="12" creationId="{8FF7023E-867B-5DCA-9E3C-40846D86C3A6}"/>
          </ac:picMkLst>
        </pc:picChg>
      </pc:sldChg>
      <pc:sldChg chg="addSp delSp modSp add mod ord">
        <pc:chgData name="Victor Corbet" userId="21a369df4f778e66" providerId="LiveId" clId="{9932E8C8-78FD-4B54-89C0-1A00211D0678}" dt="2023-11-13T12:47:52.986" v="1693" actId="20577"/>
        <pc:sldMkLst>
          <pc:docMk/>
          <pc:sldMk cId="267354108" sldId="420"/>
        </pc:sldMkLst>
        <pc:spChg chg="mod">
          <ac:chgData name="Victor Corbet" userId="21a369df4f778e66" providerId="LiveId" clId="{9932E8C8-78FD-4B54-89C0-1A00211D0678}" dt="2023-11-13T12:34:14.399" v="1237" actId="20577"/>
          <ac:spMkLst>
            <pc:docMk/>
            <pc:sldMk cId="267354108" sldId="42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2:47:52.986" v="1693" actId="20577"/>
          <ac:spMkLst>
            <pc:docMk/>
            <pc:sldMk cId="267354108" sldId="420"/>
            <ac:spMk id="11" creationId="{9F84638A-31B3-F216-4A89-0BA450525109}"/>
          </ac:spMkLst>
        </pc:spChg>
        <pc:picChg chg="add mod">
          <ac:chgData name="Victor Corbet" userId="21a369df4f778e66" providerId="LiveId" clId="{9932E8C8-78FD-4B54-89C0-1A00211D0678}" dt="2023-11-13T12:34:51.147" v="1272" actId="1076"/>
          <ac:picMkLst>
            <pc:docMk/>
            <pc:sldMk cId="267354108" sldId="420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2:38:00.213" v="1284" actId="478"/>
          <ac:picMkLst>
            <pc:docMk/>
            <pc:sldMk cId="267354108" sldId="420"/>
            <ac:picMk id="6" creationId="{15F05153-B964-09AD-0146-86C26DE4F0CF}"/>
          </ac:picMkLst>
        </pc:picChg>
        <pc:picChg chg="del">
          <ac:chgData name="Victor Corbet" userId="21a369df4f778e66" providerId="LiveId" clId="{9932E8C8-78FD-4B54-89C0-1A00211D0678}" dt="2023-11-13T12:34:32.482" v="1267" actId="478"/>
          <ac:picMkLst>
            <pc:docMk/>
            <pc:sldMk cId="267354108" sldId="420"/>
            <ac:picMk id="10" creationId="{52B9448D-E020-E2CA-6C65-AE5371D451B6}"/>
          </ac:picMkLst>
        </pc:picChg>
      </pc:sldChg>
      <pc:sldChg chg="add del">
        <pc:chgData name="Victor Corbet" userId="21a369df4f778e66" providerId="LiveId" clId="{9932E8C8-78FD-4B54-89C0-1A00211D0678}" dt="2023-11-13T12:27:00.705" v="1203" actId="47"/>
        <pc:sldMkLst>
          <pc:docMk/>
          <pc:sldMk cId="3954331497" sldId="420"/>
        </pc:sldMkLst>
      </pc:sldChg>
      <pc:sldChg chg="addSp delSp modSp add mod">
        <pc:chgData name="Victor Corbet" userId="21a369df4f778e66" providerId="LiveId" clId="{9932E8C8-78FD-4B54-89C0-1A00211D0678}" dt="2023-11-13T13:04:32.409" v="1910" actId="14100"/>
        <pc:sldMkLst>
          <pc:docMk/>
          <pc:sldMk cId="1915514039" sldId="421"/>
        </pc:sldMkLst>
        <pc:spChg chg="add mod">
          <ac:chgData name="Victor Corbet" userId="21a369df4f778e66" providerId="LiveId" clId="{9932E8C8-78FD-4B54-89C0-1A00211D0678}" dt="2023-11-13T12:52:20.100" v="1889" actId="313"/>
          <ac:spMkLst>
            <pc:docMk/>
            <pc:sldMk cId="1915514039" sldId="421"/>
            <ac:spMk id="3" creationId="{709BFD30-9474-BD0C-56E5-7F3B7DCA5BB4}"/>
          </ac:spMkLst>
        </pc:spChg>
        <pc:spChg chg="add mod">
          <ac:chgData name="Victor Corbet" userId="21a369df4f778e66" providerId="LiveId" clId="{9932E8C8-78FD-4B54-89C0-1A00211D0678}" dt="2023-11-13T12:50:21.753" v="1857" actId="1076"/>
          <ac:spMkLst>
            <pc:docMk/>
            <pc:sldMk cId="1915514039" sldId="421"/>
            <ac:spMk id="7" creationId="{59BA3E62-43DE-82FD-4B71-E0535B865347}"/>
          </ac:spMkLst>
        </pc:spChg>
        <pc:spChg chg="mod">
          <ac:chgData name="Victor Corbet" userId="21a369df4f778e66" providerId="LiveId" clId="{9932E8C8-78FD-4B54-89C0-1A00211D0678}" dt="2023-11-13T12:48:39.040" v="1725" actId="20577"/>
          <ac:spMkLst>
            <pc:docMk/>
            <pc:sldMk cId="1915514039" sldId="421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2:37:44.774" v="1279" actId="478"/>
          <ac:picMkLst>
            <pc:docMk/>
            <pc:sldMk cId="1915514039" sldId="421"/>
            <ac:picMk id="4" creationId="{1C889A37-121C-9FFE-539F-649D715A46C2}"/>
          </ac:picMkLst>
        </pc:picChg>
        <pc:picChg chg="del mod">
          <ac:chgData name="Victor Corbet" userId="21a369df4f778e66" providerId="LiveId" clId="{9932E8C8-78FD-4B54-89C0-1A00211D0678}" dt="2023-11-13T12:48:20.134" v="1694" actId="478"/>
          <ac:picMkLst>
            <pc:docMk/>
            <pc:sldMk cId="1915514039" sldId="421"/>
            <ac:picMk id="6" creationId="{15F05153-B964-09AD-0146-86C26DE4F0CF}"/>
          </ac:picMkLst>
        </pc:picChg>
        <pc:picChg chg="add mod">
          <ac:chgData name="Victor Corbet" userId="21a369df4f778e66" providerId="LiveId" clId="{9932E8C8-78FD-4B54-89C0-1A00211D0678}" dt="2023-11-13T12:56:22.171" v="1896" actId="1076"/>
          <ac:picMkLst>
            <pc:docMk/>
            <pc:sldMk cId="1915514039" sldId="421"/>
            <ac:picMk id="9" creationId="{D65F0DAB-1B59-01E7-2ADF-2898F88D0F62}"/>
          </ac:picMkLst>
        </pc:picChg>
        <pc:picChg chg="add mod">
          <ac:chgData name="Victor Corbet" userId="21a369df4f778e66" providerId="LiveId" clId="{9932E8C8-78FD-4B54-89C0-1A00211D0678}" dt="2023-11-13T13:01:05.589" v="1902" actId="1076"/>
          <ac:picMkLst>
            <pc:docMk/>
            <pc:sldMk cId="1915514039" sldId="421"/>
            <ac:picMk id="12" creationId="{401525D0-C1CC-764E-1070-48A200875293}"/>
          </ac:picMkLst>
        </pc:picChg>
        <pc:picChg chg="add mod">
          <ac:chgData name="Victor Corbet" userId="21a369df4f778e66" providerId="LiveId" clId="{9932E8C8-78FD-4B54-89C0-1A00211D0678}" dt="2023-11-13T13:02:37.081" v="1905" actId="14100"/>
          <ac:picMkLst>
            <pc:docMk/>
            <pc:sldMk cId="1915514039" sldId="421"/>
            <ac:picMk id="14" creationId="{D16FACB7-72A3-BCA6-B865-616F5FBA7F0D}"/>
          </ac:picMkLst>
        </pc:picChg>
        <pc:picChg chg="add mod">
          <ac:chgData name="Victor Corbet" userId="21a369df4f778e66" providerId="LiveId" clId="{9932E8C8-78FD-4B54-89C0-1A00211D0678}" dt="2023-11-13T13:04:32.409" v="1910" actId="14100"/>
          <ac:picMkLst>
            <pc:docMk/>
            <pc:sldMk cId="1915514039" sldId="421"/>
            <ac:picMk id="16" creationId="{BE5F98C9-D688-5709-06F3-ECBDD9016719}"/>
          </ac:picMkLst>
        </pc:picChg>
      </pc:sldChg>
      <pc:sldChg chg="add del">
        <pc:chgData name="Victor Corbet" userId="21a369df4f778e66" providerId="LiveId" clId="{9932E8C8-78FD-4B54-89C0-1A00211D0678}" dt="2023-11-13T12:27:01.380" v="1204" actId="47"/>
        <pc:sldMkLst>
          <pc:docMk/>
          <pc:sldMk cId="4195678153" sldId="421"/>
        </pc:sldMkLst>
      </pc:sldChg>
      <pc:sldChg chg="add">
        <pc:chgData name="Victor Corbet" userId="21a369df4f778e66" providerId="LiveId" clId="{9932E8C8-78FD-4B54-89C0-1A00211D0678}" dt="2023-11-13T12:42:44.386" v="1316"/>
        <pc:sldMkLst>
          <pc:docMk/>
          <pc:sldMk cId="457843543" sldId="422"/>
        </pc:sldMkLst>
      </pc:sldChg>
      <pc:sldChg chg="add del">
        <pc:chgData name="Victor Corbet" userId="21a369df4f778e66" providerId="LiveId" clId="{9932E8C8-78FD-4B54-89C0-1A00211D0678}" dt="2023-11-13T12:27:02.159" v="1205" actId="47"/>
        <pc:sldMkLst>
          <pc:docMk/>
          <pc:sldMk cId="1563406704" sldId="422"/>
        </pc:sldMkLst>
      </pc:sldChg>
      <pc:sldChg chg="add del">
        <pc:chgData name="Victor Corbet" userId="21a369df4f778e66" providerId="LiveId" clId="{9932E8C8-78FD-4B54-89C0-1A00211D0678}" dt="2023-11-13T12:19:23.818" v="804"/>
        <pc:sldMkLst>
          <pc:docMk/>
          <pc:sldMk cId="13008186" sldId="423"/>
        </pc:sldMkLst>
      </pc:sldChg>
      <pc:sldChg chg="add del">
        <pc:chgData name="Victor Corbet" userId="21a369df4f778e66" providerId="LiveId" clId="{9932E8C8-78FD-4B54-89C0-1A00211D0678}" dt="2023-11-13T12:19:45.113" v="806"/>
        <pc:sldMkLst>
          <pc:docMk/>
          <pc:sldMk cId="1381938939" sldId="423"/>
        </pc:sldMkLst>
      </pc:sldChg>
      <pc:sldChg chg="addSp delSp modSp add mod ord">
        <pc:chgData name="Victor Corbet" userId="21a369df4f778e66" providerId="LiveId" clId="{9932E8C8-78FD-4B54-89C0-1A00211D0678}" dt="2023-11-13T13:12:56.540" v="2033" actId="20577"/>
        <pc:sldMkLst>
          <pc:docMk/>
          <pc:sldMk cId="3334414319" sldId="423"/>
        </pc:sldMkLst>
        <pc:spChg chg="mod">
          <ac:chgData name="Victor Corbet" userId="21a369df4f778e66" providerId="LiveId" clId="{9932E8C8-78FD-4B54-89C0-1A00211D0678}" dt="2023-11-13T13:12:56.540" v="2033" actId="20577"/>
          <ac:spMkLst>
            <pc:docMk/>
            <pc:sldMk cId="3334414319" sldId="423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3:08:49.083" v="1914" actId="478"/>
          <ac:picMkLst>
            <pc:docMk/>
            <pc:sldMk cId="3334414319" sldId="423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3:12:25.995" v="2008" actId="478"/>
          <ac:picMkLst>
            <pc:docMk/>
            <pc:sldMk cId="3334414319" sldId="423"/>
            <ac:picMk id="5" creationId="{0678759F-E6C9-3A57-F91F-4AB917C24EAC}"/>
          </ac:picMkLst>
        </pc:picChg>
        <pc:picChg chg="add mod">
          <ac:chgData name="Victor Corbet" userId="21a369df4f778e66" providerId="LiveId" clId="{9932E8C8-78FD-4B54-89C0-1A00211D0678}" dt="2023-11-13T13:12:34.857" v="2015" actId="1076"/>
          <ac:picMkLst>
            <pc:docMk/>
            <pc:sldMk cId="3334414319" sldId="423"/>
            <ac:picMk id="9" creationId="{55A81419-5264-3568-84CC-0E90C3E2FAFC}"/>
          </ac:picMkLst>
        </pc:picChg>
        <pc:inkChg chg="add del">
          <ac:chgData name="Victor Corbet" userId="21a369df4f778e66" providerId="LiveId" clId="{9932E8C8-78FD-4B54-89C0-1A00211D0678}" dt="2023-11-13T13:12:26.695" v="2009" actId="478"/>
          <ac:inkMkLst>
            <pc:docMk/>
            <pc:sldMk cId="3334414319" sldId="423"/>
            <ac:inkMk id="6" creationId="{A6674B41-014A-1FAB-7389-40DD71B711F6}"/>
          </ac:inkMkLst>
        </pc:inkChg>
        <pc:inkChg chg="add del">
          <ac:chgData name="Victor Corbet" userId="21a369df4f778e66" providerId="LiveId" clId="{9932E8C8-78FD-4B54-89C0-1A00211D0678}" dt="2023-11-13T13:12:27.670" v="2010" actId="478"/>
          <ac:inkMkLst>
            <pc:docMk/>
            <pc:sldMk cId="3334414319" sldId="423"/>
            <ac:inkMk id="7" creationId="{3EC79F0D-CB7A-2387-29CD-EC1AB112CE0F}"/>
          </ac:inkMkLst>
        </pc:inkChg>
      </pc:sldChg>
      <pc:sldMasterChg chg="delSldLayout modSldLayout">
        <pc:chgData name="Victor Corbet" userId="21a369df4f778e66" providerId="LiveId" clId="{9932E8C8-78FD-4B54-89C0-1A00211D0678}" dt="2023-11-13T11:56:50.732" v="464" actId="47"/>
        <pc:sldMasterMkLst>
          <pc:docMk/>
          <pc:sldMasterMk cId="3294446674" sldId="2147483672"/>
        </pc:sldMasterMkLst>
        <pc:sldLayoutChg chg="modSp mod">
          <pc:chgData name="Victor Corbet" userId="21a369df4f778e66" providerId="LiveId" clId="{9932E8C8-78FD-4B54-89C0-1A00211D0678}" dt="2023-11-13T11:43:17.438" v="123" actId="20577"/>
          <pc:sldLayoutMkLst>
            <pc:docMk/>
            <pc:sldMasterMk cId="3294446674" sldId="2147483672"/>
            <pc:sldLayoutMk cId="634794152" sldId="2147483674"/>
          </pc:sldLayoutMkLst>
          <pc:spChg chg="mod">
            <ac:chgData name="Victor Corbet" userId="21a369df4f778e66" providerId="LiveId" clId="{9932E8C8-78FD-4B54-89C0-1A00211D0678}" dt="2023-11-13T11:43:07.399" v="117" actId="20577"/>
            <ac:spMkLst>
              <pc:docMk/>
              <pc:sldMasterMk cId="3294446674" sldId="2147483672"/>
              <pc:sldLayoutMk cId="634794152" sldId="2147483674"/>
              <ac:spMk id="4" creationId="{E6ACCC45-5C4D-414F-817E-AF1D9AA30287}"/>
            </ac:spMkLst>
          </pc:spChg>
          <pc:spChg chg="mod">
            <ac:chgData name="Victor Corbet" userId="21a369df4f778e66" providerId="LiveId" clId="{9932E8C8-78FD-4B54-89C0-1A00211D0678}" dt="2023-11-13T11:43:17.438" v="123" actId="20577"/>
            <ac:spMkLst>
              <pc:docMk/>
              <pc:sldMasterMk cId="3294446674" sldId="2147483672"/>
              <pc:sldLayoutMk cId="634794152" sldId="2147483674"/>
              <ac:spMk id="11" creationId="{22B9C17B-E984-494A-813C-2BABDBB46EF6}"/>
            </ac:spMkLst>
          </pc:spChg>
        </pc:sldLayoutChg>
        <pc:sldLayoutChg chg="del">
          <pc:chgData name="Victor Corbet" userId="21a369df4f778e66" providerId="LiveId" clId="{9932E8C8-78FD-4B54-89C0-1A00211D0678}" dt="2023-11-13T11:56:50.732" v="464" actId="47"/>
          <pc:sldLayoutMkLst>
            <pc:docMk/>
            <pc:sldMasterMk cId="3294446674" sldId="2147483672"/>
            <pc:sldLayoutMk cId="1337081556" sldId="214748371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12:37:51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4173,'0'-8,"-2"-1,1 0,-1 1,-6-17,-5-22,-5-103,0-105,10 122,-3-424,13 356,9 68,-4 62,11-105,-1-32,-8-7,0 56,-11 42,4-128,8-256,-12 323,-6 37,-1-150,-9 115,18 160,-1 4,1 1,0 0,1 0,0-1,1 1,0 0,1 0,0 0,0 1,8-16,-7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C6B5-1659-405E-B8AE-130CBF67F2F9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3E7E-697C-421F-A902-186592CE2D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32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0054FBF7-F4C0-47E0-EFCD-082A70F6B6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C0155E69-BCB3-BAC6-8596-181ADA4A4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590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FF39091-72EF-92E1-62BE-445E2A4A4AD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18FA0849-0DA0-9375-3C16-C3725C7FE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0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C5F9792-CC7E-E9F8-4190-A0927F96AF3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72CAA70-F2CB-AFDE-2E8D-2A7A90026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599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11EBC379-38BA-E740-866F-36EAB891502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025E009-E71B-41F7-37C5-FEB39B38F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08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8106FDD-19F1-C2B8-7983-61B55B0F057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F8C758F-3E04-4FCF-EC60-2751E6952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375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EF510EB7-2D4A-EFBD-0766-38D5E6B0BA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17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0CC2D386-53A1-5449-06E1-2AC020A4A3D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061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97377C30-4FFB-AA77-3B79-44E862BBCFE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4692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CD3EFB47-8C4F-5599-6E54-F0B0F47AA33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809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330BE587-A985-77EA-2092-342E785CE60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67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2F4DAE6C-5BD8-06AE-2EB7-B4289BA167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85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3">
            <a:extLst>
              <a:ext uri="{FF2B5EF4-FFF2-40B4-BE49-F238E27FC236}">
                <a16:creationId xmlns:a16="http://schemas.microsoft.com/office/drawing/2014/main" id="{39F3BAC8-B348-0C37-9EC6-B45BF6A28A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476047D5-B7D6-A544-376A-40B95A8AB5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585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821B7E02-088E-CC3F-E689-84576728FEC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B8042CF8-45DF-BB26-937B-450C8C4F1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735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8138235-867F-EC3A-1654-D444C2B4DC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810146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375F47C8-1560-40A5-D83C-33EA27A2312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EC46C-CF0F-738D-F53D-23EB75C4B3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135184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AD4463D-1D3D-D61D-357E-39433C45CC8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7B7C46D8-3453-BF6C-9C5C-F4907416D4CE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92063-46CB-3080-271F-BAD3A2865B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527011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9868F04-0B75-1C4F-1C85-B62524261D13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C9FF8A39-7930-BC40-B11E-AB7144A4BFB1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DE9176F-CF81-BD2C-F45B-2AE358779B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161545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A97C5719-00C0-D529-0A6C-F2C8C7781BD7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4051EE3-BB8C-3F35-E9E6-F2640F8400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8819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1992F3F7-2D5A-C6C1-47C4-C540160CE496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2D32355-EDAF-38B6-26BA-F58CEDD801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83980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1512980F-B027-BAE2-633F-7E4122FD5E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911758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>
            <a:extLst>
              <a:ext uri="{FF2B5EF4-FFF2-40B4-BE49-F238E27FC236}">
                <a16:creationId xmlns:a16="http://schemas.microsoft.com/office/drawing/2014/main" id="{3E05169B-D815-48B3-E2A9-E3BCB17C6C97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20151F5-C3ED-470F-B480-5E7A389291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603977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FDDF8450-C515-2357-3C1D-25FBFF04B752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4E4EFBD-95C6-EE15-3775-A62DCDB734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5163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43050930-4189-BB12-204A-7028BF81B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37509E47-5867-DA7C-616E-1AF3371066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3831FED5-DC07-0FE1-6167-5BAB0F041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073114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8E3F2E3C-26B1-5A73-916B-647D62ED084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262934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>
            <a:extLst>
              <a:ext uri="{FF2B5EF4-FFF2-40B4-BE49-F238E27FC236}">
                <a16:creationId xmlns:a16="http://schemas.microsoft.com/office/drawing/2014/main" id="{2B9F93D6-7F4F-D41C-DE6E-5B7849EBCD4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741A4-B68F-125A-4624-D4B32B0003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290155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D268124F-D62C-63B2-72A2-03D67983C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21673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0F351C13-2783-F79A-2C6B-D89185396F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94F82EB5-74C8-27E3-8EB5-7B1B69B8DF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9974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9745FDAF-3028-AF5C-850A-C14307C1A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F01CE472-07A2-3CD6-08D2-3AD3205CF2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18191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04A71C2-0FCB-A471-CA19-CED964491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BC2A0DA-C64B-4F4D-F632-133F54DFDD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743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C639F3D-B158-87E3-E5E9-0EA67BB9F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A512ED6-AE48-A152-F8CB-8CFFC67AC3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277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EF07BA1E-75A5-B056-A87E-E1FC280920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7B40374F-7598-38F7-CDE5-6E1C37B76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80882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C41A621E-9EBA-20AB-8C42-DC77515241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0C584DCE-CA24-8397-DA8A-E23B97F7FD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9643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8000" b="0">
                <a:solidFill>
                  <a:srgbClr val="0014A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0"/>
            <a:ext cx="4993058" cy="68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D4A9A5EA-34CE-234E-9CA4-491EB6CE54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6" y="120120"/>
            <a:ext cx="2808000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C2BCF37-331A-F290-B335-2C537A31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81F617B2-09D5-490B-19CE-89B27A0902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17B62CD3-F52E-8CC7-6235-49098EA36E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07886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475" y="374651"/>
            <a:ext cx="8824241" cy="979020"/>
          </a:xfrm>
        </p:spPr>
        <p:txBody>
          <a:bodyPr/>
          <a:lstStyle>
            <a:lvl1pPr>
              <a:defRPr>
                <a:solidFill>
                  <a:srgbClr val="0014A0"/>
                </a:solidFill>
              </a:defRPr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04682"/>
            <a:ext cx="11449050" cy="4200582"/>
          </a:xfrm>
        </p:spPr>
        <p:txBody>
          <a:bodyPr/>
          <a:lstStyle>
            <a:lvl1pPr>
              <a:buClr>
                <a:srgbClr val="0014A0"/>
              </a:buCl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71475" y="142220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2B9C17B-E984-494A-813C-2BABDBB46EF6}"/>
              </a:ext>
            </a:extLst>
          </p:cNvPr>
          <p:cNvSpPr txBox="1">
            <a:spLocks/>
          </p:cNvSpPr>
          <p:nvPr userDrawn="1"/>
        </p:nvSpPr>
        <p:spPr>
          <a:xfrm>
            <a:off x="10370866" y="6318878"/>
            <a:ext cx="1449659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13.12.2023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E6ACCC45-5C4D-414F-817E-AF1D9AA30287}"/>
              </a:ext>
            </a:extLst>
          </p:cNvPr>
          <p:cNvSpPr txBox="1">
            <a:spLocks/>
          </p:cNvSpPr>
          <p:nvPr userDrawn="1"/>
        </p:nvSpPr>
        <p:spPr>
          <a:xfrm>
            <a:off x="3016624" y="6313274"/>
            <a:ext cx="615875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F&amp;E-Projekt - Testergebnisse</a:t>
            </a:r>
          </a:p>
        </p:txBody>
      </p:sp>
    </p:spTree>
    <p:extLst>
      <p:ext uri="{BB962C8B-B14F-4D97-AF65-F5344CB8AC3E}">
        <p14:creationId xmlns:p14="http://schemas.microsoft.com/office/powerpoint/2010/main" val="634794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713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836964" y="6508966"/>
            <a:ext cx="481534" cy="20019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8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5668800" y="850396"/>
            <a:ext cx="854400" cy="548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87" y="6471624"/>
            <a:ext cx="630600" cy="275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4" y="911401"/>
            <a:ext cx="10515601" cy="2624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2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838200" y="6372316"/>
            <a:ext cx="10515600" cy="54863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93522" y="6452903"/>
            <a:ext cx="3749112" cy="31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8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</a:t>
            </a:r>
            <a:r>
              <a:rPr lang="en-US" sz="1080" baseline="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GmbH                 www.web-computing.de</a:t>
            </a:r>
            <a:endParaRPr lang="bg-BG" sz="108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50" name="Picture 2" descr="M:\ownCloud\Management\Vorlagen\WebCom Logos\Logo\Farbe\Logo_Bildmarke_Farbe_BreiteHoehe500px_72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86" y="6463142"/>
            <a:ext cx="362880" cy="3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042883F-3E59-4DD5-9D30-B2E55C4B703A}"/>
              </a:ext>
            </a:extLst>
          </p:cNvPr>
          <p:cNvSpPr txBox="1"/>
          <p:nvPr userDrawn="1"/>
        </p:nvSpPr>
        <p:spPr>
          <a:xfrm>
            <a:off x="10366884" y="6506083"/>
            <a:ext cx="29333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  <a:latin typeface="Open Sans" panose="020B0606030504020204"/>
              </a:rPr>
              <a:t>Victor Corbet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57DA9-DFC7-4790-A186-70644A88C050}"/>
              </a:ext>
            </a:extLst>
          </p:cNvPr>
          <p:cNvSpPr txBox="1"/>
          <p:nvPr userDrawn="1"/>
        </p:nvSpPr>
        <p:spPr>
          <a:xfrm>
            <a:off x="1516831" y="6481141"/>
            <a:ext cx="143377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</a:rPr>
              <a:t>30.08.2022</a:t>
            </a:r>
          </a:p>
        </p:txBody>
      </p:sp>
    </p:spTree>
    <p:extLst>
      <p:ext uri="{BB962C8B-B14F-4D97-AF65-F5344CB8AC3E}">
        <p14:creationId xmlns:p14="http://schemas.microsoft.com/office/powerpoint/2010/main" val="22335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85C0428-DCB6-4C0F-73B1-F4C1AE13A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C00549AF-01C6-52D1-9378-659915A69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391FA5FD-C372-F8D2-8B4B-6BA4C1753C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813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2FEEA77-5D00-77F5-9E46-7DA9A22AF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D17669FF-0ACB-68CB-B9ED-1FA230DF2D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41FC9213-6E02-6FAA-345C-A0CACBC73F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8961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54403064-2067-21A2-3F58-188E3238F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07669FFC-B066-893F-13C5-7329CABAE0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A5714BEF-1C7F-944F-EBF1-FFAC2E3BFB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3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B86C6F2-DB8F-3BA2-C448-8E674C754DA3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DDD3E96-D7AA-6120-DE7B-7A860F742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694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2386CAE1-47F1-3653-6FF9-782AA9B3B04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47C5BF4-74D5-E250-EA95-F0304D14DD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05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75374D4-B2DD-E51B-B3B7-AE333AD703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72DA2536-7250-9574-3F8F-1BEEBEEB7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623B7-B822-E673-2C16-1CFDE8AD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4AFA33AE-56B8-BC2F-F931-453811CD427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50" y="6313488"/>
            <a:ext cx="5794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ACCCFB50-5E85-69FD-B9C4-055599FBFA3A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678024C-8E76-88F6-99F4-BD33E60D7179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1DD63CB-8E67-723E-95A5-C8FB0BAD1F1D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3D4123-0325-4091-B0D8-B5FC92B0827D}" type="slidenum">
              <a:rPr lang="de-DE" altLang="en-US" sz="800"/>
              <a:pPr eaLnBrk="1" hangingPunct="1"/>
              <a:t>‹Nr.›</a:t>
            </a:fld>
            <a:r>
              <a:rPr lang="de-DE" altLang="en-US" sz="800"/>
              <a:t> von 00</a:t>
            </a:r>
          </a:p>
        </p:txBody>
      </p:sp>
    </p:spTree>
    <p:extLst>
      <p:ext uri="{BB962C8B-B14F-4D97-AF65-F5344CB8AC3E}">
        <p14:creationId xmlns:p14="http://schemas.microsoft.com/office/powerpoint/2010/main" val="16322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475" y="374651"/>
            <a:ext cx="8824241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1475" y="1785516"/>
            <a:ext cx="8824241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5354" y="6312716"/>
            <a:ext cx="1436169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64D8F-5AC1-4129-BC87-0A070031A24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13DD8-6C31-3546-80B7-3851AB4AE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8962" y="452819"/>
            <a:ext cx="2723769" cy="4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5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1E8744A-C5D7-413F-A327-502A35F9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99" y="4189667"/>
            <a:ext cx="6696633" cy="1332148"/>
          </a:xfrm>
        </p:spPr>
        <p:txBody>
          <a:bodyPr/>
          <a:lstStyle/>
          <a:p>
            <a:r>
              <a:rPr lang="de-DE" sz="1400" dirty="0"/>
              <a:t>Victor Corbet	(</a:t>
            </a:r>
            <a:r>
              <a:rPr lang="de-DE" sz="1400" dirty="0" err="1"/>
              <a:t>Matr</a:t>
            </a:r>
            <a:r>
              <a:rPr lang="de-DE" sz="1400" dirty="0"/>
              <a:t>-Nr. 1066911)</a:t>
            </a:r>
            <a:endParaRPr lang="de-DE" sz="1400" dirty="0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3BD4D-1A7D-5FB5-698E-F17A8370A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13.12.2023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E61AA4E-4031-F591-4977-B63303D035C4}"/>
              </a:ext>
            </a:extLst>
          </p:cNvPr>
          <p:cNvSpPr txBox="1">
            <a:spLocks/>
          </p:cNvSpPr>
          <p:nvPr/>
        </p:nvSpPr>
        <p:spPr>
          <a:xfrm>
            <a:off x="360599" y="1864861"/>
            <a:ext cx="6707509" cy="13540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8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rgbClr val="0014A0"/>
                </a:solidFill>
              </a:rPr>
              <a:t>Testergebnisse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6C4660E-B48E-8E55-BDFF-ED835909A5EB}"/>
              </a:ext>
            </a:extLst>
          </p:cNvPr>
          <p:cNvSpPr txBox="1">
            <a:spLocks/>
          </p:cNvSpPr>
          <p:nvPr/>
        </p:nvSpPr>
        <p:spPr>
          <a:xfrm>
            <a:off x="360599" y="3218952"/>
            <a:ext cx="6696633" cy="4673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>
                <a:solidFill>
                  <a:schemeClr val="tx2"/>
                </a:solidFill>
              </a:rPr>
              <a:t>F&amp;E-Projekt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12976D0-CAA3-702B-6765-2102DBDC3039}"/>
              </a:ext>
            </a:extLst>
          </p:cNvPr>
          <p:cNvCxnSpPr/>
          <p:nvPr/>
        </p:nvCxnSpPr>
        <p:spPr>
          <a:xfrm>
            <a:off x="371475" y="3171690"/>
            <a:ext cx="6586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…</a:t>
            </a:r>
            <a:endParaRPr lang="de-DE" dirty="0"/>
          </a:p>
        </p:txBody>
      </p:sp>
      <p:sp>
        <p:nvSpPr>
          <p:cNvPr id="3" name="Inhaltsplatzhalter 8">
            <a:extLst>
              <a:ext uri="{FF2B5EF4-FFF2-40B4-BE49-F238E27FC236}">
                <a16:creationId xmlns:a16="http://schemas.microsoft.com/office/drawing/2014/main" id="{347A5DEE-FE34-2937-929C-20E6C87D3E41}"/>
              </a:ext>
            </a:extLst>
          </p:cNvPr>
          <p:cNvSpPr txBox="1">
            <a:spLocks/>
          </p:cNvSpPr>
          <p:nvPr/>
        </p:nvSpPr>
        <p:spPr>
          <a:xfrm>
            <a:off x="371474" y="1604934"/>
            <a:ext cx="9393627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Ergebnisse der Ressourcen-Abfragen auslesen und relevante werte extrahieren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CB4810-6A63-AB47-3450-96C00EBA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95" y="4346042"/>
            <a:ext cx="7231272" cy="171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01985FF-B0FD-C6B6-D15D-9D18F137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090512"/>
            <a:ext cx="5306165" cy="3229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3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…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585099B-A85D-70FD-7A91-55855DF58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92820"/>
            <a:ext cx="3553544" cy="4643912"/>
          </a:xfr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D48D1F42-104B-B0A8-E8BA-D3F8C1EE37ED}"/>
              </a:ext>
            </a:extLst>
          </p:cNvPr>
          <p:cNvSpPr txBox="1">
            <a:spLocks/>
          </p:cNvSpPr>
          <p:nvPr/>
        </p:nvSpPr>
        <p:spPr>
          <a:xfrm>
            <a:off x="4063041" y="1604682"/>
            <a:ext cx="7757483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Für jeden Testdurchlauf (z.B. </a:t>
            </a:r>
            <a:r>
              <a:rPr lang="de-DE" dirty="0" err="1"/>
              <a:t>vus</a:t>
            </a:r>
            <a:r>
              <a:rPr lang="de-DE" dirty="0"/>
              <a:t>=100) wird eine Test-Datei </a:t>
            </a:r>
            <a:r>
              <a:rPr lang="de-DE" sz="1200" dirty="0"/>
              <a:t>(summary_100.json) </a:t>
            </a:r>
            <a:r>
              <a:rPr lang="de-DE" dirty="0"/>
              <a:t>und eine Ressourcen-Datei </a:t>
            </a:r>
            <a:r>
              <a:rPr lang="de-DE" sz="1200" dirty="0"/>
              <a:t>(metric_output_100.csv) </a:t>
            </a:r>
            <a:r>
              <a:rPr lang="de-DE" dirty="0"/>
              <a:t>angelegt </a:t>
            </a:r>
          </a:p>
          <a:p>
            <a:r>
              <a:rPr lang="de-DE" dirty="0"/>
              <a:t>Hier werden für beide bestimmte Operationen </a:t>
            </a:r>
            <a:r>
              <a:rPr lang="de-DE" dirty="0" err="1"/>
              <a:t>durchgefürt</a:t>
            </a:r>
            <a:r>
              <a:rPr lang="de-DE" dirty="0"/>
              <a:t> (z.B. Mittelwerte für CPU und RAM verbrauch)</a:t>
            </a:r>
          </a:p>
          <a:p>
            <a:r>
              <a:rPr lang="de-DE" dirty="0"/>
              <a:t>Zum Schluss: „</a:t>
            </a:r>
            <a:r>
              <a:rPr lang="de-DE" dirty="0" err="1"/>
              <a:t>Merging</a:t>
            </a:r>
            <a:r>
              <a:rPr lang="de-DE" dirty="0"/>
              <a:t>“ zu einer neuen Spalte in einem neunen Output-File </a:t>
            </a:r>
            <a:r>
              <a:rPr lang="de-DE" sz="1200" dirty="0"/>
              <a:t>(final_metrics.csv). </a:t>
            </a:r>
          </a:p>
          <a:p>
            <a:r>
              <a:rPr lang="de-DE" sz="1200" dirty="0"/>
              <a:t>Index/Schlüssel (links) sind die Anzahl </a:t>
            </a:r>
            <a:r>
              <a:rPr lang="de-DE" sz="1200" dirty="0" err="1"/>
              <a:t>vus</a:t>
            </a:r>
            <a:endParaRPr lang="de-DE" sz="1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76F34F-6FC0-3BE7-06CE-302B0FC3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97" y="3999289"/>
            <a:ext cx="784016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Visualisierung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07093E-8620-9051-B535-181F4D3C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84193"/>
            <a:ext cx="2932442" cy="4672439"/>
          </a:xfrm>
        </p:spPr>
      </p:pic>
      <p:pic>
        <p:nvPicPr>
          <p:cNvPr id="7" name="Grafik 6" descr="Ein Bild, das Text, Diagramm, Reihe, parallel enthält.">
            <a:extLst>
              <a:ext uri="{FF2B5EF4-FFF2-40B4-BE49-F238E27FC236}">
                <a16:creationId xmlns:a16="http://schemas.microsoft.com/office/drawing/2014/main" id="{50E5AB1F-33FD-B7FB-2AE5-8C6CA83EE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11" y="1477138"/>
            <a:ext cx="7634377" cy="46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9" name="Grafik 8" descr="Ein Bild, das Text, Reihe, Diagramm, parallel enthält.&#10;&#10;Automatisch generierte Beschreibung">
            <a:extLst>
              <a:ext uri="{FF2B5EF4-FFF2-40B4-BE49-F238E27FC236}">
                <a16:creationId xmlns:a16="http://schemas.microsoft.com/office/drawing/2014/main" id="{BD12FE84-AF94-A660-FF0F-729F60B8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42" y="1546063"/>
            <a:ext cx="9195716" cy="4631384"/>
          </a:xfrm>
          <a:prstGeom prst="rect">
            <a:avLst/>
          </a:prstGeom>
        </p:spPr>
      </p:pic>
      <p:sp>
        <p:nvSpPr>
          <p:cNvPr id="10" name="Sprechblase: oval 9">
            <a:extLst>
              <a:ext uri="{FF2B5EF4-FFF2-40B4-BE49-F238E27FC236}">
                <a16:creationId xmlns:a16="http://schemas.microsoft.com/office/drawing/2014/main" id="{BDEB5EDA-AB70-E00C-D5D9-A6C4A61580D6}"/>
              </a:ext>
            </a:extLst>
          </p:cNvPr>
          <p:cNvSpPr/>
          <p:nvPr/>
        </p:nvSpPr>
        <p:spPr bwMode="auto">
          <a:xfrm>
            <a:off x="8246853" y="1571072"/>
            <a:ext cx="1431986" cy="562630"/>
          </a:xfrm>
          <a:prstGeom prst="wedgeEllipseCallout">
            <a:avLst>
              <a:gd name="adj1" fmla="val 22245"/>
              <a:gd name="adj2" fmla="val 6997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Crash bei </a:t>
            </a:r>
            <a:b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4700 </a:t>
            </a:r>
            <a:r>
              <a:rPr kumimoji="0" 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vus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8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Virtual</a:t>
            </a:r>
            <a:endParaRPr lang="de-DE" dirty="0"/>
          </a:p>
        </p:txBody>
      </p:sp>
      <p:pic>
        <p:nvPicPr>
          <p:cNvPr id="4" name="Grafik 3" descr="Ein Bild, das Text, Reihe, Diagramm, parallel enthält.&#10;&#10;Automatisch generierte Beschreibung">
            <a:extLst>
              <a:ext uri="{FF2B5EF4-FFF2-40B4-BE49-F238E27FC236}">
                <a16:creationId xmlns:a16="http://schemas.microsoft.com/office/drawing/2014/main" id="{EFDCB799-D4DB-B5BE-C72B-D9788E66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81" y="1500675"/>
            <a:ext cx="9039901" cy="4552909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55FBA520-9270-8559-179D-8F1D7E9B99BB}"/>
              </a:ext>
            </a:extLst>
          </p:cNvPr>
          <p:cNvSpPr/>
          <p:nvPr/>
        </p:nvSpPr>
        <p:spPr bwMode="auto">
          <a:xfrm>
            <a:off x="8246853" y="1500675"/>
            <a:ext cx="1431986" cy="562630"/>
          </a:xfrm>
          <a:prstGeom prst="wedgeEllipseCallout">
            <a:avLst>
              <a:gd name="adj1" fmla="val 17426"/>
              <a:gd name="adj2" fmla="val 6844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Java </a:t>
            </a:r>
            <a:r>
              <a:rPr kumimoji="0" 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OutOfHeap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4" name="Grafik 3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3E31BEB1-AA77-05D3-ED55-505442C1D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7" y="1491890"/>
            <a:ext cx="7056407" cy="4704272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36339CA-7BE7-611B-A222-62F32ED35BF0}"/>
              </a:ext>
            </a:extLst>
          </p:cNvPr>
          <p:cNvSpPr/>
          <p:nvPr/>
        </p:nvSpPr>
        <p:spPr bwMode="auto">
          <a:xfrm>
            <a:off x="8246853" y="1608873"/>
            <a:ext cx="1431986" cy="346234"/>
          </a:xfrm>
          <a:prstGeom prst="wedgeEllipseCallout">
            <a:avLst>
              <a:gd name="adj1" fmla="val -61489"/>
              <a:gd name="adj2" fmla="val 12152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Läuft noch!</a:t>
            </a:r>
          </a:p>
        </p:txBody>
      </p:sp>
    </p:spTree>
    <p:extLst>
      <p:ext uri="{BB962C8B-B14F-4D97-AF65-F5344CB8AC3E}">
        <p14:creationId xmlns:p14="http://schemas.microsoft.com/office/powerpoint/2010/main" val="42909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Interpretation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FA4628-7F7F-951A-E352-EA34F46A1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604682"/>
            <a:ext cx="11449050" cy="4200582"/>
          </a:xfrm>
        </p:spPr>
        <p:txBody>
          <a:bodyPr/>
          <a:lstStyle/>
          <a:p>
            <a:pPr>
              <a:buClr>
                <a:srgbClr val="0014A0"/>
              </a:buClr>
            </a:pPr>
            <a:r>
              <a:rPr lang="de-DE" dirty="0"/>
              <a:t>Was bis jetzt noch nicht betrachtet wurde ist, wie viele Requests das Backend handeln kann.</a:t>
            </a:r>
          </a:p>
          <a:p>
            <a:pPr lvl="1">
              <a:buClr>
                <a:srgbClr val="0014A0"/>
              </a:buClr>
            </a:pPr>
            <a:r>
              <a:rPr lang="de-DE" dirty="0"/>
              <a:t>Hypothese: eine kurze Antwortzeit ist nur dann gut, wenn gleichzeitig trotzdem viele Requests gehandelt werden können.</a:t>
            </a:r>
          </a:p>
        </p:txBody>
      </p:sp>
    </p:spTree>
    <p:extLst>
      <p:ext uri="{BB962C8B-B14F-4D97-AF65-F5344CB8AC3E}">
        <p14:creationId xmlns:p14="http://schemas.microsoft.com/office/powerpoint/2010/main" val="42086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12" name="Inhaltsplatzhalter 11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F85069E0-C34A-B316-C74A-56E702D6B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12583"/>
            <a:ext cx="8340235" cy="4200525"/>
          </a:xfr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15DE473-D272-FBA1-E5F0-EA20E5413FE7}"/>
              </a:ext>
            </a:extLst>
          </p:cNvPr>
          <p:cNvSpPr txBox="1">
            <a:spLocks/>
          </p:cNvSpPr>
          <p:nvPr/>
        </p:nvSpPr>
        <p:spPr>
          <a:xfrm>
            <a:off x="8648699" y="1604682"/>
            <a:ext cx="3171825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2500 </a:t>
            </a:r>
            <a:r>
              <a:rPr lang="de-DE" dirty="0" err="1"/>
              <a:t>vus</a:t>
            </a:r>
            <a:r>
              <a:rPr lang="de-DE" dirty="0"/>
              <a:t> schafft das Backend in der Testzeit, </a:t>
            </a:r>
            <a:r>
              <a:rPr lang="de-DE" dirty="0" err="1"/>
              <a:t>ca</a:t>
            </a:r>
            <a:r>
              <a:rPr lang="de-DE" dirty="0"/>
              <a:t> 3000 Requests zu beantworten. Bei 50s. Testdauer sind das</a:t>
            </a:r>
          </a:p>
          <a:p>
            <a:r>
              <a:rPr lang="de-DE" b="1" dirty="0"/>
              <a:t>60 Requests/Sekunde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033ABB0B-810F-179B-A9CD-9DAAA11C1003}"/>
                  </a:ext>
                </a:extLst>
              </p14:cNvPr>
              <p14:cNvContentPartPr/>
              <p14:nvPr/>
            </p14:nvContentPartPr>
            <p14:xfrm>
              <a:off x="4764915" y="3892030"/>
              <a:ext cx="29880" cy="15022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033ABB0B-810F-179B-A9CD-9DAAA11C10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0915" y="3784390"/>
                <a:ext cx="137520" cy="17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01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Virtual</a:t>
            </a:r>
            <a:endParaRPr lang="de-DE" dirty="0"/>
          </a:p>
        </p:txBody>
      </p:sp>
      <p:pic>
        <p:nvPicPr>
          <p:cNvPr id="4" name="Inhaltsplatzhalter 3" descr="Ein Bild, das Text, Reihe, Diagramm, Steigung enthält.&#10;&#10;Automatisch generierte Beschreibung">
            <a:extLst>
              <a:ext uri="{FF2B5EF4-FFF2-40B4-BE49-F238E27FC236}">
                <a16:creationId xmlns:a16="http://schemas.microsoft.com/office/drawing/2014/main" id="{1C9E03C6-2548-74CB-4208-C6476E748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58303"/>
            <a:ext cx="8340235" cy="4200525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3A48D14-1958-C430-A88B-3F321441C8C3}"/>
              </a:ext>
            </a:extLst>
          </p:cNvPr>
          <p:cNvSpPr txBox="1">
            <a:spLocks/>
          </p:cNvSpPr>
          <p:nvPr/>
        </p:nvSpPr>
        <p:spPr>
          <a:xfrm>
            <a:off x="8648699" y="1604682"/>
            <a:ext cx="3171825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2400 </a:t>
            </a:r>
            <a:r>
              <a:rPr lang="de-DE" dirty="0" err="1"/>
              <a:t>vus</a:t>
            </a:r>
            <a:r>
              <a:rPr lang="de-DE" dirty="0"/>
              <a:t> schafft das Backend in der Testzeit, </a:t>
            </a:r>
            <a:r>
              <a:rPr lang="de-DE" dirty="0" err="1"/>
              <a:t>ca</a:t>
            </a:r>
            <a:r>
              <a:rPr lang="de-DE" dirty="0"/>
              <a:t> 16.000 Requests zu beantworten. Bei 50s. Testdauer sind das</a:t>
            </a:r>
          </a:p>
          <a:p>
            <a:r>
              <a:rPr lang="de-DE" b="1" dirty="0"/>
              <a:t>320 Requests/Sekunde</a:t>
            </a:r>
          </a:p>
          <a:p>
            <a:r>
              <a:rPr lang="de-DE" b="1" dirty="0"/>
              <a:t>5,3-mal mehr Durchsatz als bei „Normal“</a:t>
            </a:r>
          </a:p>
        </p:txBody>
      </p:sp>
    </p:spTree>
    <p:extLst>
      <p:ext uri="{BB962C8B-B14F-4D97-AF65-F5344CB8AC3E}">
        <p14:creationId xmlns:p14="http://schemas.microsoft.com/office/powerpoint/2010/main" val="47067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4" name="Inhaltsplatzhalter 3" descr="Ein Bild, das Text, Reihe, Diagramm, Steigung enthält.&#10;&#10;Automatisch generierte Beschreibung">
            <a:extLst>
              <a:ext uri="{FF2B5EF4-FFF2-40B4-BE49-F238E27FC236}">
                <a16:creationId xmlns:a16="http://schemas.microsoft.com/office/drawing/2014/main" id="{7DF1DDCA-3F5D-6F15-B3DD-A10C6BE6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163"/>
            <a:ext cx="8340235" cy="420052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72B3CFD-6066-EDF8-D8C0-4299D259EC7C}"/>
              </a:ext>
            </a:extLst>
          </p:cNvPr>
          <p:cNvSpPr txBox="1">
            <a:spLocks/>
          </p:cNvSpPr>
          <p:nvPr/>
        </p:nvSpPr>
        <p:spPr>
          <a:xfrm>
            <a:off x="8648699" y="1604682"/>
            <a:ext cx="3276601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10000 </a:t>
            </a:r>
            <a:r>
              <a:rPr lang="de-DE" dirty="0" err="1"/>
              <a:t>vus</a:t>
            </a:r>
            <a:r>
              <a:rPr lang="de-DE" dirty="0"/>
              <a:t> schafft das Backend in der Testzeit, ca. 70000 Requests zu beantworten. Bei 50s. Testdauer sind das</a:t>
            </a:r>
          </a:p>
          <a:p>
            <a:r>
              <a:rPr lang="de-DE" b="1" dirty="0"/>
              <a:t>1.400 Requests/Sekunde</a:t>
            </a:r>
          </a:p>
          <a:p>
            <a:r>
              <a:rPr lang="de-DE" b="1" dirty="0"/>
              <a:t>23,3-mal mehr Durchsatz als bei „normal“</a:t>
            </a:r>
          </a:p>
        </p:txBody>
      </p:sp>
    </p:spTree>
    <p:extLst>
      <p:ext uri="{BB962C8B-B14F-4D97-AF65-F5344CB8AC3E}">
        <p14:creationId xmlns:p14="http://schemas.microsoft.com/office/powerpoint/2010/main" val="33126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EF961-5AD8-DF50-E844-F73C377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4A0"/>
              </a:buClr>
            </a:pPr>
            <a:r>
              <a:rPr lang="de-DE" dirty="0"/>
              <a:t>Einleitung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Aufbau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Beispiel </a:t>
            </a:r>
            <a:r>
              <a:rPr lang="de-DE" dirty="0" err="1">
                <a:cs typeface="Arial"/>
              </a:rPr>
              <a:t>Reactive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Identisches Setup</a:t>
            </a:r>
            <a:endParaRPr lang="de-DE" dirty="0"/>
          </a:p>
          <a:p>
            <a:pPr>
              <a:buClr>
                <a:srgbClr val="0014A0"/>
              </a:buClr>
            </a:pPr>
            <a:r>
              <a:rPr lang="de-DE" dirty="0" err="1"/>
              <a:t>Testing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/>
              <a:t>Testautomatisierung mittels Batch-Datei</a:t>
            </a:r>
          </a:p>
          <a:p>
            <a:pPr lvl="1">
              <a:buClr>
                <a:srgbClr val="0014A0"/>
              </a:buClr>
            </a:pPr>
            <a:r>
              <a:rPr lang="de-DE" dirty="0"/>
              <a:t>Container Ressourcen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Dynamisches K6 Test Setup</a:t>
            </a:r>
            <a:endParaRPr lang="de-DE" dirty="0"/>
          </a:p>
          <a:p>
            <a:pPr lvl="1">
              <a:buClr>
                <a:srgbClr val="0014A0"/>
              </a:buClr>
            </a:pPr>
            <a:endParaRPr lang="de-DE" dirty="0"/>
          </a:p>
          <a:p>
            <a:pPr>
              <a:buClr>
                <a:srgbClr val="0014A0"/>
              </a:buClr>
            </a:pPr>
            <a:r>
              <a:rPr lang="de-DE" dirty="0"/>
              <a:t>Analyse</a:t>
            </a:r>
          </a:p>
          <a:p>
            <a:pPr lvl="1">
              <a:buClr>
                <a:srgbClr val="0014A0"/>
              </a:buClr>
            </a:pPr>
            <a:r>
              <a:rPr lang="de-DE" dirty="0" err="1"/>
              <a:t>Grouping</a:t>
            </a:r>
            <a:r>
              <a:rPr lang="de-DE" dirty="0"/>
              <a:t>, </a:t>
            </a:r>
            <a:r>
              <a:rPr lang="de-DE" dirty="0" err="1"/>
              <a:t>Filtering</a:t>
            </a:r>
            <a:r>
              <a:rPr lang="de-DE" dirty="0"/>
              <a:t>, Mapping, </a:t>
            </a:r>
            <a:r>
              <a:rPr lang="de-DE" dirty="0" err="1"/>
              <a:t>Statistics</a:t>
            </a:r>
            <a:r>
              <a:rPr lang="de-DE" dirty="0"/>
              <a:t> 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Visualisierung</a:t>
            </a:r>
            <a:endParaRPr lang="de-DE" dirty="0"/>
          </a:p>
          <a:p>
            <a:pPr>
              <a:buClr>
                <a:srgbClr val="0014A0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0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Idee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72B3CFD-6066-EDF8-D8C0-4299D259EC7C}"/>
              </a:ext>
            </a:extLst>
          </p:cNvPr>
          <p:cNvSpPr txBox="1">
            <a:spLocks/>
          </p:cNvSpPr>
          <p:nvPr/>
        </p:nvSpPr>
        <p:spPr>
          <a:xfrm>
            <a:off x="371475" y="1604682"/>
            <a:ext cx="11553825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den allermeisten </a:t>
            </a:r>
            <a:r>
              <a:rPr lang="de-DE" dirty="0" err="1"/>
              <a:t>Backends</a:t>
            </a:r>
            <a:r>
              <a:rPr lang="de-DE" dirty="0"/>
              <a:t> wird nicht nur gewartet sondern auch gerechnet.</a:t>
            </a:r>
          </a:p>
          <a:p>
            <a:r>
              <a:rPr lang="de-DE" dirty="0"/>
              <a:t>Neu: </a:t>
            </a:r>
            <a:r>
              <a:rPr lang="de-DE" b="1" dirty="0"/>
              <a:t>1/3 CPU intensive Task, 2/3 Warten</a:t>
            </a:r>
            <a:r>
              <a:rPr lang="de-DE" dirty="0"/>
              <a:t> (z. B. auf Datenbankergebnisse)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FC8AEDD-458C-8EDA-8BAC-619D7844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222"/>
            <a:ext cx="2427585" cy="3844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0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4" name="Grafik 3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4005A155-FF6D-264A-E50B-63B4961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682"/>
            <a:ext cx="9118121" cy="459230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983D68-22A8-E9A5-C4F6-235367235DFF}"/>
              </a:ext>
            </a:extLst>
          </p:cNvPr>
          <p:cNvSpPr txBox="1">
            <a:spLocks/>
          </p:cNvSpPr>
          <p:nvPr/>
        </p:nvSpPr>
        <p:spPr>
          <a:xfrm>
            <a:off x="8988725" y="1604682"/>
            <a:ext cx="3095325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50 Sekunden bei 1000 </a:t>
            </a:r>
            <a:r>
              <a:rPr lang="de-DE" dirty="0" err="1"/>
              <a:t>vus</a:t>
            </a:r>
            <a:r>
              <a:rPr lang="de-DE" dirty="0"/>
              <a:t>.</a:t>
            </a:r>
          </a:p>
          <a:p>
            <a:r>
              <a:rPr lang="de-DE" b="0" dirty="0">
                <a:effectLst/>
                <a:latin typeface="+mj-lt"/>
              </a:rPr>
              <a:t>831 Requests in 50 Sek. </a:t>
            </a:r>
            <a:br>
              <a:rPr lang="de-DE" b="0" dirty="0">
                <a:effectLst/>
                <a:latin typeface="+mj-lt"/>
              </a:rPr>
            </a:br>
            <a:r>
              <a:rPr lang="de-DE" b="0" dirty="0">
                <a:effectLst/>
                <a:latin typeface="+mj-lt"/>
              </a:rPr>
              <a:t>= </a:t>
            </a:r>
            <a:r>
              <a:rPr lang="de-DE" b="1" dirty="0">
                <a:effectLst/>
                <a:latin typeface="+mj-lt"/>
              </a:rPr>
              <a:t>16 Requests/Sekunde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Reaktive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983D68-22A8-E9A5-C4F6-235367235DFF}"/>
              </a:ext>
            </a:extLst>
          </p:cNvPr>
          <p:cNvSpPr txBox="1">
            <a:spLocks/>
          </p:cNvSpPr>
          <p:nvPr/>
        </p:nvSpPr>
        <p:spPr>
          <a:xfrm>
            <a:off x="8893835" y="1604682"/>
            <a:ext cx="3190216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50 Sekunden bei 1000 </a:t>
            </a:r>
            <a:r>
              <a:rPr lang="de-DE" dirty="0" err="1"/>
              <a:t>vus</a:t>
            </a:r>
            <a:r>
              <a:rPr lang="de-DE" dirty="0"/>
              <a:t>.</a:t>
            </a:r>
          </a:p>
          <a:p>
            <a:r>
              <a:rPr lang="de-DE" b="0" dirty="0">
                <a:effectLst/>
                <a:latin typeface="+mj-lt"/>
              </a:rPr>
              <a:t>416 Requests in 50 Sek. </a:t>
            </a:r>
            <a:br>
              <a:rPr lang="de-DE" b="0" dirty="0">
                <a:effectLst/>
                <a:latin typeface="+mj-lt"/>
              </a:rPr>
            </a:br>
            <a:r>
              <a:rPr lang="de-DE" b="0" dirty="0">
                <a:effectLst/>
                <a:latin typeface="+mj-lt"/>
              </a:rPr>
              <a:t>= </a:t>
            </a:r>
            <a:r>
              <a:rPr lang="de-DE" b="1" dirty="0">
                <a:effectLst/>
                <a:latin typeface="+mj-lt"/>
              </a:rPr>
              <a:t>8,2 Requests/Sekunde</a:t>
            </a:r>
          </a:p>
          <a:p>
            <a:endParaRPr lang="de-DE" dirty="0"/>
          </a:p>
        </p:txBody>
      </p:sp>
      <p:pic>
        <p:nvPicPr>
          <p:cNvPr id="6" name="Grafik 5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50F97D9B-AEE0-053A-BDC8-9B7A09FB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9151"/>
            <a:ext cx="8820994" cy="48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983D68-22A8-E9A5-C4F6-235367235DFF}"/>
              </a:ext>
            </a:extLst>
          </p:cNvPr>
          <p:cNvSpPr txBox="1">
            <a:spLocks/>
          </p:cNvSpPr>
          <p:nvPr/>
        </p:nvSpPr>
        <p:spPr>
          <a:xfrm>
            <a:off x="7648053" y="1548547"/>
            <a:ext cx="3095325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32 Sekunden bei 900 </a:t>
            </a:r>
            <a:r>
              <a:rPr lang="de-DE" dirty="0" err="1"/>
              <a:t>vus</a:t>
            </a:r>
            <a:r>
              <a:rPr lang="de-DE" dirty="0"/>
              <a:t>.</a:t>
            </a:r>
          </a:p>
          <a:p>
            <a:r>
              <a:rPr lang="de-DE" b="0" dirty="0">
                <a:effectLst/>
                <a:latin typeface="+mj-lt"/>
              </a:rPr>
              <a:t>858 Requests in 50 Sek. </a:t>
            </a:r>
            <a:br>
              <a:rPr lang="de-DE" b="0" dirty="0">
                <a:effectLst/>
                <a:latin typeface="+mj-lt"/>
              </a:rPr>
            </a:br>
            <a:r>
              <a:rPr lang="de-DE" b="0" dirty="0">
                <a:effectLst/>
                <a:latin typeface="+mj-lt"/>
              </a:rPr>
              <a:t>= </a:t>
            </a:r>
            <a:r>
              <a:rPr lang="de-DE" b="1" dirty="0">
                <a:effectLst/>
                <a:latin typeface="+mj-lt"/>
              </a:rPr>
              <a:t>17 Requests/Sekunde</a:t>
            </a:r>
          </a:p>
          <a:p>
            <a:endParaRPr lang="de-DE" dirty="0"/>
          </a:p>
        </p:txBody>
      </p:sp>
      <p:pic>
        <p:nvPicPr>
          <p:cNvPr id="6" name="Grafik 5" descr="Ein Bild, das Diagramm, Text, Reihe, parallel enthält.&#10;&#10;Automatisch generierte Beschreibung">
            <a:extLst>
              <a:ext uri="{FF2B5EF4-FFF2-40B4-BE49-F238E27FC236}">
                <a16:creationId xmlns:a16="http://schemas.microsoft.com/office/drawing/2014/main" id="{4D98595F-1B26-17DB-6476-5B213618E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548547"/>
            <a:ext cx="7070083" cy="46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Interpretation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983D68-22A8-E9A5-C4F6-235367235DFF}"/>
              </a:ext>
            </a:extLst>
          </p:cNvPr>
          <p:cNvSpPr txBox="1">
            <a:spLocks/>
          </p:cNvSpPr>
          <p:nvPr/>
        </p:nvSpPr>
        <p:spPr>
          <a:xfrm>
            <a:off x="371475" y="1548547"/>
            <a:ext cx="10371903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Es gibt eine „Magische Grenze“ bei ca. </a:t>
            </a:r>
            <a:r>
              <a:rPr lang="de-DE" b="1" dirty="0"/>
              <a:t>16 Requests/Sekunden </a:t>
            </a:r>
            <a:r>
              <a:rPr lang="de-DE" dirty="0"/>
              <a:t>für den </a:t>
            </a:r>
            <a:r>
              <a:rPr lang="de-DE" b="1" dirty="0"/>
              <a:t>Maximalen Durchsatz.</a:t>
            </a:r>
          </a:p>
          <a:p>
            <a:r>
              <a:rPr lang="de-DE" dirty="0"/>
              <a:t>Die Erklärung ist denkbar einfach: Da der </a:t>
            </a:r>
            <a:r>
              <a:rPr lang="de-DE" u="sng" dirty="0"/>
              <a:t>Docker-Container 8 Cores </a:t>
            </a:r>
            <a:r>
              <a:rPr lang="de-DE" dirty="0"/>
              <a:t>bekommen hat und </a:t>
            </a:r>
            <a:r>
              <a:rPr lang="de-DE" u="sng" dirty="0"/>
              <a:t>jeder Requests ca. 0,5 Sek</a:t>
            </a:r>
            <a:r>
              <a:rPr lang="de-DE" dirty="0"/>
              <a:t>. CPU-Zeit benötigt schafft </a:t>
            </a:r>
            <a:r>
              <a:rPr lang="de-DE" u="sng" dirty="0"/>
              <a:t>1 Core 2 Request/Sekunde </a:t>
            </a:r>
            <a:r>
              <a:rPr lang="de-DE" dirty="0"/>
              <a:t>bzw. </a:t>
            </a:r>
            <a:r>
              <a:rPr lang="de-DE" u="sng" dirty="0"/>
              <a:t>8 Cores 16 Requests/Sekunde</a:t>
            </a:r>
          </a:p>
          <a:p>
            <a:r>
              <a:rPr lang="de-DE" dirty="0"/>
              <a:t>Ergebnis: Bei CPU-Lastigen Requests ist der Flaschenhals die CPU, egal ob Reaktiv, Virtual oder Normal.</a:t>
            </a:r>
          </a:p>
          <a:p>
            <a:r>
              <a:rPr lang="de-DE" dirty="0">
                <a:solidFill>
                  <a:schemeClr val="accent1"/>
                </a:solidFill>
              </a:rPr>
              <a:t>Obwohl nur 1/3 des Requests gerechnet wird, geht der Vorteil von Virtual Threads und Reaktiver Programmierung komplett verloren.</a:t>
            </a:r>
          </a:p>
        </p:txBody>
      </p:sp>
    </p:spTree>
    <p:extLst>
      <p:ext uri="{BB962C8B-B14F-4D97-AF65-F5344CB8AC3E}">
        <p14:creationId xmlns:p14="http://schemas.microsoft.com/office/powerpoint/2010/main" val="99791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Aufbau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AB8CD36-BAF9-6825-A560-772EA95A4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18277"/>
            <a:ext cx="5258534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845F81F-9C01-3597-4961-04C06B4A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09" y="3139328"/>
            <a:ext cx="2705478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2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Beispiel </a:t>
            </a:r>
            <a:r>
              <a:rPr lang="de-DE" dirty="0" err="1">
                <a:cs typeface="Arial"/>
              </a:rPr>
              <a:t>Reactive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D3CB18-C7AE-DF90-DA0A-C74FE1D57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654165"/>
            <a:ext cx="3510924" cy="2426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7D43E6-96DE-2AC0-FB8D-C2CED1E3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74" y="2364379"/>
            <a:ext cx="7513607" cy="388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70AF5-D2A5-3E81-FB8C-8384BB44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376997"/>
            <a:ext cx="2972215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F71510-D7E5-1BEB-CED0-749E7A743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74" y="1654166"/>
            <a:ext cx="3439845" cy="61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A73048F-6ACD-359F-EE44-C61DB0AA4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9731" y="1549749"/>
            <a:ext cx="3000794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Identisches Setup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EA66EEA-C4BA-45C6-A0B2-8B0D8571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für alle 3 -&gt; Generieren eines Image </a:t>
            </a:r>
            <a:r>
              <a:rPr lang="de-DE" dirty="0">
                <a:solidFill>
                  <a:schemeClr val="bg2"/>
                </a:solidFill>
              </a:rPr>
              <a:t>„</a:t>
            </a:r>
            <a:r>
              <a:rPr lang="en-US" dirty="0">
                <a:solidFill>
                  <a:schemeClr val="bg2"/>
                </a:solidFill>
              </a:rPr>
              <a:t>docker build -t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 .”</a:t>
            </a:r>
          </a:p>
          <a:p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Containers </a:t>
            </a:r>
            <a:r>
              <a:rPr lang="en-US" dirty="0" err="1"/>
              <a:t>mit</a:t>
            </a:r>
            <a:r>
              <a:rPr lang="en-US" dirty="0"/>
              <a:t> 1 GB RAM und 8 Cores (CPU) </a:t>
            </a:r>
            <a:r>
              <a:rPr lang="en-US" dirty="0">
                <a:solidFill>
                  <a:schemeClr val="bg2"/>
                </a:solidFill>
              </a:rPr>
              <a:t>“docker run -p 8081:8080 --</a:t>
            </a:r>
            <a:r>
              <a:rPr lang="en-US" dirty="0" err="1">
                <a:solidFill>
                  <a:schemeClr val="bg2"/>
                </a:solidFill>
              </a:rPr>
              <a:t>cpus</a:t>
            </a:r>
            <a:r>
              <a:rPr lang="en-US" dirty="0">
                <a:solidFill>
                  <a:schemeClr val="bg2"/>
                </a:solidFill>
              </a:rPr>
              <a:t>=8 --memory=1g --name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”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F0975D-227E-F1B4-BE45-772DF495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60" y="2765429"/>
            <a:ext cx="5763429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E2F8A5B-5FAD-CB56-21C9-5CEB7128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765429"/>
            <a:ext cx="4191585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EF7EECD-406C-5930-17C0-916807E0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19" y="4300680"/>
            <a:ext cx="7323826" cy="19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724BFCA-6026-CAA8-78CD-FAC8BE1A69BD}"/>
              </a:ext>
            </a:extLst>
          </p:cNvPr>
          <p:cNvSpPr/>
          <p:nvPr/>
        </p:nvSpPr>
        <p:spPr bwMode="auto">
          <a:xfrm>
            <a:off x="4900474" y="2956264"/>
            <a:ext cx="533950" cy="31959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73C72E0C-2601-728C-EDE6-D7026838DF44}"/>
              </a:ext>
            </a:extLst>
          </p:cNvPr>
          <p:cNvSpPr/>
          <p:nvPr/>
        </p:nvSpPr>
        <p:spPr bwMode="auto">
          <a:xfrm rot="5400000">
            <a:off x="8474288" y="3748402"/>
            <a:ext cx="533950" cy="31959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Testautomatisierung mittels Batch-Datei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B8B051C-AE28-39FE-4861-3B4532AA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95391"/>
            <a:ext cx="5917182" cy="4301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5A3319-714B-B456-19D4-273C3A0E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993" y="1849553"/>
            <a:ext cx="3810532" cy="97168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2FC15A-532E-E5E3-E491-396621EF73EC}"/>
              </a:ext>
            </a:extLst>
          </p:cNvPr>
          <p:cNvSpPr txBox="1"/>
          <p:nvPr/>
        </p:nvSpPr>
        <p:spPr>
          <a:xfrm>
            <a:off x="267420" y="1439584"/>
            <a:ext cx="946093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run.bat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E374FB-9C71-1303-DAB8-18E6DA3220AD}"/>
              </a:ext>
            </a:extLst>
          </p:cNvPr>
          <p:cNvSpPr txBox="1"/>
          <p:nvPr/>
        </p:nvSpPr>
        <p:spPr>
          <a:xfrm>
            <a:off x="7942054" y="1460536"/>
            <a:ext cx="1353256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config.json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30269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Container Ressourcen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CDF6BEF-156C-63B0-625C-B28D391F6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08030"/>
            <a:ext cx="2708155" cy="4393885"/>
          </a:xfr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236A6901-B627-4593-9A06-4B13BC763FA2}"/>
              </a:ext>
            </a:extLst>
          </p:cNvPr>
          <p:cNvSpPr txBox="1">
            <a:spLocks/>
          </p:cNvSpPr>
          <p:nvPr/>
        </p:nvSpPr>
        <p:spPr>
          <a:xfrm>
            <a:off x="3347049" y="1604682"/>
            <a:ext cx="8473476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Es wird jede Sekunde ein HTTP </a:t>
            </a:r>
            <a:r>
              <a:rPr lang="de-DE" dirty="0" err="1"/>
              <a:t>get</a:t>
            </a:r>
            <a:r>
              <a:rPr lang="de-DE" dirty="0"/>
              <a:t> an den </a:t>
            </a:r>
            <a:r>
              <a:rPr lang="de-DE" dirty="0" err="1"/>
              <a:t>Actuator-Endpoint</a:t>
            </a:r>
            <a:r>
              <a:rPr lang="de-DE" dirty="0"/>
              <a:t> geschickt</a:t>
            </a:r>
          </a:p>
          <a:p>
            <a:r>
              <a:rPr lang="de-DE" dirty="0"/>
              <a:t>Es wird das </a:t>
            </a:r>
            <a:r>
              <a:rPr lang="de-DE" dirty="0" err="1"/>
              <a:t>ergebnis</a:t>
            </a:r>
            <a:r>
              <a:rPr lang="de-DE" dirty="0"/>
              <a:t> als eine Zeile in einer CSV-Datei geschrieben</a:t>
            </a:r>
          </a:p>
          <a:p>
            <a:r>
              <a:rPr lang="de-DE" dirty="0"/>
              <a:t>(es wird node.js benötig)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D3A443-7B93-8210-3E44-DFF19063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53" y="4391177"/>
            <a:ext cx="7231272" cy="171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7A1D10-F194-2F72-693E-AA9FE3F6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569" y="2962228"/>
            <a:ext cx="3000794" cy="142894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AF1632F-E50D-E5C5-A1E1-4C856CC803B1}"/>
              </a:ext>
            </a:extLst>
          </p:cNvPr>
          <p:cNvSpPr txBox="1"/>
          <p:nvPr/>
        </p:nvSpPr>
        <p:spPr>
          <a:xfrm>
            <a:off x="7991951" y="2680440"/>
            <a:ext cx="4095993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Ergebnis Custom-</a:t>
            </a:r>
            <a:r>
              <a:rPr lang="de-DE" sz="1900" dirty="0" err="1"/>
              <a:t>Actuator</a:t>
            </a:r>
            <a:r>
              <a:rPr lang="de-DE" sz="1900" dirty="0"/>
              <a:t>-</a:t>
            </a:r>
            <a:r>
              <a:rPr lang="de-DE" sz="1900" dirty="0" err="1"/>
              <a:t>Endpoint</a:t>
            </a:r>
            <a:endParaRPr lang="de-DE" sz="19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01745AD-AB21-224A-D14F-61DD9FAB524E}"/>
              </a:ext>
            </a:extLst>
          </p:cNvPr>
          <p:cNvSpPr txBox="1"/>
          <p:nvPr/>
        </p:nvSpPr>
        <p:spPr>
          <a:xfrm>
            <a:off x="4485155" y="4044084"/>
            <a:ext cx="864339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output</a:t>
            </a:r>
            <a:endParaRPr lang="de-DE" sz="19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6D487A-88A0-5D5B-526E-3A60B86C5CCA}"/>
              </a:ext>
            </a:extLst>
          </p:cNvPr>
          <p:cNvSpPr txBox="1"/>
          <p:nvPr/>
        </p:nvSpPr>
        <p:spPr>
          <a:xfrm>
            <a:off x="283512" y="1353671"/>
            <a:ext cx="1230786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Monitor.js</a:t>
            </a:r>
          </a:p>
        </p:txBody>
      </p:sp>
    </p:spTree>
    <p:extLst>
      <p:ext uri="{BB962C8B-B14F-4D97-AF65-F5344CB8AC3E}">
        <p14:creationId xmlns:p14="http://schemas.microsoft.com/office/powerpoint/2010/main" val="39034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Dynamisches K6 Test Setup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0D4091-BB6E-2B49-D018-2187C09F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311" y="1527325"/>
            <a:ext cx="5259377" cy="4616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3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B7BDB40-000F-D5A1-A6B6-9013F1B4B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2367025"/>
            <a:ext cx="4762014" cy="2498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841E45A8-2F5A-0486-2543-88AC23DE014A}"/>
              </a:ext>
            </a:extLst>
          </p:cNvPr>
          <p:cNvSpPr txBox="1">
            <a:spLocks/>
          </p:cNvSpPr>
          <p:nvPr/>
        </p:nvSpPr>
        <p:spPr>
          <a:xfrm>
            <a:off x="371475" y="1604934"/>
            <a:ext cx="8473476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Resultate der K6-Tests analysieren und wesentliche Kennzahlen extrahieren.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207DF49-3099-1711-C154-557A7C3C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67" y="2029919"/>
            <a:ext cx="3200847" cy="406774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67D2C1C-17C6-378C-1B91-F61C21BFBF54}"/>
              </a:ext>
            </a:extLst>
          </p:cNvPr>
          <p:cNvSpPr txBox="1"/>
          <p:nvPr/>
        </p:nvSpPr>
        <p:spPr>
          <a:xfrm>
            <a:off x="8637917" y="1640902"/>
            <a:ext cx="2871299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K6-Summary-file (test.js)</a:t>
            </a:r>
          </a:p>
        </p:txBody>
      </p:sp>
    </p:spTree>
    <p:extLst>
      <p:ext uri="{BB962C8B-B14F-4D97-AF65-F5344CB8AC3E}">
        <p14:creationId xmlns:p14="http://schemas.microsoft.com/office/powerpoint/2010/main" val="123991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HM_PowerPoint_16x9_OEF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Folienmaster Big Data MongoDB + Redis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rgbClr val="000080"/>
            </a:solidFill>
            <a:effectLst/>
            <a:latin typeface="Consolas" panose="020B0609020204030204" pitchFamily="49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3.xml><?xml version="1.0" encoding="utf-8"?>
<a:theme xmlns:a="http://schemas.openxmlformats.org/drawingml/2006/main" name="Office Theme">
  <a:themeElements>
    <a:clrScheme name="Harmony Bright C6">
      <a:dk1>
        <a:srgbClr val="FAFAFA"/>
      </a:dk1>
      <a:lt1>
        <a:srgbClr val="E74E3E"/>
      </a:lt1>
      <a:dk2>
        <a:srgbClr val="44546A"/>
      </a:dk2>
      <a:lt2>
        <a:srgbClr val="565656"/>
      </a:lt2>
      <a:accent1>
        <a:srgbClr val="1CBB9F"/>
      </a:accent1>
      <a:accent2>
        <a:srgbClr val="FBA41F"/>
      </a:accent2>
      <a:accent3>
        <a:srgbClr val="3CBDDC"/>
      </a:accent3>
      <a:accent4>
        <a:srgbClr val="A6D49F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F276C2238B7B0418E19C1AC39AE820D" ma:contentTypeVersion="12" ma:contentTypeDescription="Ein neues Dokument erstellen." ma:contentTypeScope="" ma:versionID="9202ac18dbdfddedecdae615c2c80035">
  <xsd:schema xmlns:xsd="http://www.w3.org/2001/XMLSchema" xmlns:xs="http://www.w3.org/2001/XMLSchema" xmlns:p="http://schemas.microsoft.com/office/2006/metadata/properties" xmlns:ns2="c97131b6-b26a-4299-b9b1-d0cf4861edc3" xmlns:ns3="4b1e1a4f-2377-48af-bcc8-9af2baee2b08" targetNamespace="http://schemas.microsoft.com/office/2006/metadata/properties" ma:root="true" ma:fieldsID="1acdb8b5576f3753d898942fc4e9da27" ns2:_="" ns3:_="">
    <xsd:import namespace="c97131b6-b26a-4299-b9b1-d0cf4861edc3"/>
    <xsd:import namespace="4b1e1a4f-2377-48af-bcc8-9af2baee2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131b6-b26a-4299-b9b1-d0cf4861e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6f3cfd-5b8b-41d1-a8c0-a3c1c08457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e1a4f-2377-48af-bcc8-9af2baee2b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8249d87-a212-416f-b4f7-6c949549202b}" ma:internalName="TaxCatchAll" ma:showField="CatchAllData" ma:web="4b1e1a4f-2377-48af-bcc8-9af2baee2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1e1a4f-2377-48af-bcc8-9af2baee2b08" xsi:nil="true"/>
    <lcf76f155ced4ddcb4097134ff3c332f xmlns="c97131b6-b26a-4299-b9b1-d0cf4861edc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9B6A8D-189D-415C-9D08-08654CF6A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7131b6-b26a-4299-b9b1-d0cf4861edc3"/>
    <ds:schemaRef ds:uri="4b1e1a4f-2377-48af-bcc8-9af2baee2b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36512-C1E6-43EE-BD5D-DEC9E86C5B95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8538ef83-fabc-4966-af15-44c995b00f27"/>
    <ds:schemaRef ds:uri="http://purl.org/dc/terms/"/>
    <ds:schemaRef ds:uri="4b1e1a4f-2377-48af-bcc8-9af2baee2b08"/>
    <ds:schemaRef ds:uri="c97131b6-b26a-4299-b9b1-d0cf4861edc3"/>
  </ds:schemaRefs>
</ds:datastoreItem>
</file>

<file path=customXml/itemProps3.xml><?xml version="1.0" encoding="utf-8"?>
<ds:datastoreItem xmlns:ds="http://schemas.openxmlformats.org/officeDocument/2006/customXml" ds:itemID="{FF726691-6D1E-4E2F-AD19-E9CA8464D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</Words>
  <Application>Microsoft Office PowerPoint</Application>
  <PresentationFormat>Breitbild</PresentationFormat>
  <Paragraphs>103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Open Sans</vt:lpstr>
      <vt:lpstr>Open Sans Light</vt:lpstr>
      <vt:lpstr>FHM_PowerPoint_16x9_OEF</vt:lpstr>
      <vt:lpstr>Folienmaster Big Data MongoDB + Redis</vt:lpstr>
      <vt:lpstr>Office Theme</vt:lpstr>
      <vt:lpstr>PowerPoint-Präsentation</vt:lpstr>
      <vt:lpstr>Inhalte</vt:lpstr>
      <vt:lpstr>Einleitung</vt:lpstr>
      <vt:lpstr>Einleitung</vt:lpstr>
      <vt:lpstr>Einleitung</vt:lpstr>
      <vt:lpstr>Testing</vt:lpstr>
      <vt:lpstr>Testing</vt:lpstr>
      <vt:lpstr>Testing</vt:lpstr>
      <vt:lpstr>Analyse</vt:lpstr>
      <vt:lpstr>Analyse</vt:lpstr>
      <vt:lpstr>Analyse</vt:lpstr>
      <vt:lpstr>Analyse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Änderungen</vt:lpstr>
      <vt:lpstr>Neue Ergebnisse</vt:lpstr>
      <vt:lpstr>Neue Ergebnisse</vt:lpstr>
      <vt:lpstr>Neue Ergebnisse</vt:lpstr>
      <vt:lpstr>Neue 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Victor Paul Corbet</cp:lastModifiedBy>
  <cp:revision>82</cp:revision>
  <dcterms:created xsi:type="dcterms:W3CDTF">2022-10-18T14:45:26Z</dcterms:created>
  <dcterms:modified xsi:type="dcterms:W3CDTF">2023-12-11T18:16:58Z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0x0101008F276C2238B7B0418E19C1AC39AE820D</vt:lpwstr>
  </property>
</Properties>
</file>