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52ee458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52ee458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52ee4586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152ee4586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52ee4586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152ee4586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52ee4586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152ee4586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52ee4586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152ee4586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52ee4586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52ee4586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52ee4586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152ee4586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4.png"/><Relationship Id="rId6" Type="http://schemas.openxmlformats.org/officeDocument/2006/relationships/image" Target="../media/image9.png"/><Relationship Id="rId7" Type="http://schemas.openxmlformats.org/officeDocument/2006/relationships/image" Target="../media/image5.png"/><Relationship Id="rId8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Difusão anisotrópica: Perona-Malik e Mumford-Shah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Victor Bastos Canut Costa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Perona-Malik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19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Tem base na difusão gaussiana, solucionando seu problema de bordas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 Propõe uma fórmula de difusão </a:t>
            </a:r>
            <a:r>
              <a:rPr lang="pt-BR"/>
              <a:t>semelhante à</a:t>
            </a:r>
            <a:r>
              <a:rPr lang="pt-BR"/>
              <a:t> equação de calor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chave está na maneira como o coeficiente de condutividade se comporta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programa feito obteve sucesso, foi possível analisar como os diferentes fatores alteram a imagem final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21593" r="0" t="0"/>
          <a:stretch/>
        </p:blipFill>
        <p:spPr>
          <a:xfrm>
            <a:off x="0" y="4413425"/>
            <a:ext cx="1792900" cy="6712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2025525" y="4752425"/>
            <a:ext cx="1776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</a:rPr>
              <a:t>Equação de Perona-Marik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2550" y="3069175"/>
            <a:ext cx="80010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3500" y="3606775"/>
            <a:ext cx="83820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000" y="3606775"/>
            <a:ext cx="191452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51800" y="2940525"/>
            <a:ext cx="2659825" cy="169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66250" y="3746025"/>
            <a:ext cx="3377751" cy="139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4325" y="1596175"/>
            <a:ext cx="4984925" cy="354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446749" cy="186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0" y="93950"/>
            <a:ext cx="4905375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 rotWithShape="1">
          <a:blip r:embed="rId4">
            <a:alphaModFix/>
          </a:blip>
          <a:srcRect b="7604" l="0" r="556" t="1437"/>
          <a:stretch/>
        </p:blipFill>
        <p:spPr>
          <a:xfrm>
            <a:off x="276550" y="1841675"/>
            <a:ext cx="4905375" cy="330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7624" y="1006625"/>
            <a:ext cx="4004976" cy="294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Mumford-Shah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Processo de segmentação de imagem, e desenvolvido a partir disso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Objetivo: Reduzir a equação de energia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Relacionado ao funcional de Ambrosio-Tortorelli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Não obtive muito sucesso com ele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88" y="3716063"/>
            <a:ext cx="401002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704575" y="4565400"/>
            <a:ext cx="27588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2"/>
                </a:solidFill>
              </a:rPr>
              <a:t>Equação de energia de Mumford-Shah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7850" y="3833575"/>
            <a:ext cx="4230700" cy="4222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5077000" y="4568875"/>
            <a:ext cx="27588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2"/>
                </a:solidFill>
              </a:rPr>
              <a:t>Equação de energia de Ambrosio-Tortorelli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46250"/>
            <a:ext cx="8839197" cy="1955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600" y="175775"/>
            <a:ext cx="8325874" cy="264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0575"/>
            <a:ext cx="8839197" cy="1955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Sucesso em Perona-Malik, foi possível analisar diversos fatores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Sem sucesso em Mumford-Shah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