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63" r:id="rId6"/>
    <p:sldId id="267" r:id="rId7"/>
    <p:sldId id="264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4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05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8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1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98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056F-C7E8-4EFB-88C5-9AFB1FFC16F4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AEE4-8A59-4C3E-A9D0-817D3F042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90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5758-0895-52B2-AF8F-3F67EF8C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1212979"/>
            <a:ext cx="11775233" cy="2864497"/>
          </a:xfrm>
        </p:spPr>
        <p:txBody>
          <a:bodyPr/>
          <a:lstStyle/>
          <a:p>
            <a:pPr algn="ctr"/>
            <a:r>
              <a:rPr lang="pt-BR" dirty="0"/>
              <a:t>Projeto e desenvolvimento de um scanner de baixo custo para aferição de distâncias em aplicações de robótica móvel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E7D9A-E44D-16D7-DB35-6F1DCDC4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1453"/>
            <a:ext cx="10515600" cy="188478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ID: 8889</a:t>
            </a:r>
          </a:p>
          <a:p>
            <a:pPr marL="0" indent="0" algn="just">
              <a:buNone/>
            </a:pPr>
            <a:r>
              <a:rPr lang="pt-BR" dirty="0"/>
              <a:t>Autor: Víctor Bernardes de Morais</a:t>
            </a:r>
          </a:p>
          <a:p>
            <a:pPr marL="0" indent="0" algn="just">
              <a:buNone/>
            </a:pPr>
            <a:r>
              <a:rPr lang="pt-BR" dirty="0"/>
              <a:t>Orientador: Adriano Nogueira Drumond Lopes</a:t>
            </a:r>
          </a:p>
          <a:p>
            <a:pPr marL="0" indent="0" algn="just">
              <a:buNone/>
            </a:pPr>
            <a:r>
              <a:rPr lang="pt-BR" dirty="0"/>
              <a:t>Coorientador: Lucas Silva de Oliveira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ED7E70-B924-2FAB-D7A9-9890CE4ABB39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392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64060-F479-CD12-B0B0-5A82B839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15396"/>
          </a:xfrm>
        </p:spPr>
        <p:txBody>
          <a:bodyPr/>
          <a:lstStyle/>
          <a:p>
            <a:pPr algn="just"/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55A28-3A62-A4D4-FFE7-DE89C7F0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397"/>
            <a:ext cx="10515600" cy="4105566"/>
          </a:xfrm>
        </p:spPr>
        <p:txBody>
          <a:bodyPr/>
          <a:lstStyle/>
          <a:p>
            <a:pPr algn="just"/>
            <a:r>
              <a:rPr lang="pt-BR" dirty="0"/>
              <a:t>Assim, apesar do projeto ainda estar em andamento, foi possível construir um sistema que realiza a mesma função do </a:t>
            </a:r>
            <a:r>
              <a:rPr lang="pt-BR" i="1" dirty="0" err="1"/>
              <a:t>LiDAR</a:t>
            </a:r>
            <a:r>
              <a:rPr lang="pt-BR" i="1" dirty="0"/>
              <a:t> </a:t>
            </a:r>
            <a:r>
              <a:rPr lang="pt-BR" dirty="0"/>
              <a:t>tradicional e com preço reduzido;</a:t>
            </a:r>
          </a:p>
          <a:p>
            <a:pPr algn="just"/>
            <a:r>
              <a:rPr lang="pt-BR" dirty="0"/>
              <a:t>A próxima etapa é a efetiva criação do mapa de coordenadas e validação do sistema de aferição de distância empregado em um robô móvel.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Obrigado pela atenção!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0C4060-A909-EEFF-E282-6536E17A1F83}"/>
              </a:ext>
            </a:extLst>
          </p:cNvPr>
          <p:cNvSpPr txBox="1"/>
          <p:nvPr/>
        </p:nvSpPr>
        <p:spPr>
          <a:xfrm>
            <a:off x="11513977" y="567690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056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096E-DCFC-1725-E65E-EA60AC43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648"/>
            <a:ext cx="10515600" cy="8117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Tópicos abordados: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0FD81-3F94-4554-4E90-0950C71A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669"/>
            <a:ext cx="10515600" cy="3900294"/>
          </a:xfrm>
        </p:spPr>
        <p:txBody>
          <a:bodyPr/>
          <a:lstStyle/>
          <a:p>
            <a:pPr algn="just"/>
            <a:r>
              <a:rPr lang="pt-BR" dirty="0"/>
              <a:t>Qual a importância da aferição de distância?;</a:t>
            </a:r>
          </a:p>
          <a:p>
            <a:pPr algn="just"/>
            <a:r>
              <a:rPr lang="pt-BR" dirty="0"/>
              <a:t>Como podemos fazer a aferição?;</a:t>
            </a:r>
          </a:p>
          <a:p>
            <a:pPr algn="just"/>
            <a:r>
              <a:rPr lang="pt-BR" dirty="0"/>
              <a:t>Desenvolvimento da parte da cabeça móvel;</a:t>
            </a:r>
          </a:p>
          <a:p>
            <a:pPr algn="just"/>
            <a:r>
              <a:rPr lang="pt-BR" dirty="0"/>
              <a:t>Coleta de dados;</a:t>
            </a:r>
          </a:p>
          <a:p>
            <a:pPr algn="just"/>
            <a:r>
              <a:rPr lang="pt-BR" dirty="0"/>
              <a:t>Construção de mapa com as coordenadas;</a:t>
            </a:r>
          </a:p>
          <a:p>
            <a:pPr algn="just"/>
            <a:r>
              <a:rPr lang="pt-BR" dirty="0"/>
              <a:t>Conclusões.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3E5351-BF58-7EC2-2D7E-E6634783F315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492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659FF-C122-D08B-489B-5D570853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220783"/>
          </a:xfrm>
        </p:spPr>
        <p:txBody>
          <a:bodyPr/>
          <a:lstStyle/>
          <a:p>
            <a:pPr algn="just"/>
            <a:r>
              <a:rPr lang="pt-BR" dirty="0"/>
              <a:t>Qual a importância da aferição de distâncias?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A2B1B-D073-17B1-C6C4-05DF844D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391"/>
            <a:ext cx="10515600" cy="2948571"/>
          </a:xfrm>
        </p:spPr>
        <p:txBody>
          <a:bodyPr/>
          <a:lstStyle/>
          <a:p>
            <a:pPr algn="just"/>
            <a:r>
              <a:rPr lang="pt-BR" dirty="0"/>
              <a:t>Localizar o robô;</a:t>
            </a:r>
          </a:p>
          <a:p>
            <a:pPr algn="just"/>
            <a:r>
              <a:rPr lang="pt-BR" dirty="0"/>
              <a:t>Possibilita que o robô desvie de obstáculos.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36A837-3157-5BF0-79E8-F6CEC9478645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554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5A9CC-8379-AD2D-79D6-47DFDD47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6955"/>
            <a:ext cx="10515600" cy="737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Como podemos fazer a aferição?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A2DC9-29F1-AD17-804B-B22ED2B9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347"/>
            <a:ext cx="10515600" cy="3937616"/>
          </a:xfrm>
        </p:spPr>
        <p:txBody>
          <a:bodyPr/>
          <a:lstStyle/>
          <a:p>
            <a:pPr algn="just"/>
            <a:r>
              <a:rPr lang="pt-BR" dirty="0"/>
              <a:t>Sensor </a:t>
            </a:r>
            <a:r>
              <a:rPr lang="pt-BR" i="1" dirty="0" err="1"/>
              <a:t>LiDAR</a:t>
            </a:r>
            <a:r>
              <a:rPr lang="pt-BR" dirty="0"/>
              <a:t> (</a:t>
            </a:r>
            <a:r>
              <a:rPr lang="pt-BR" i="1" dirty="0"/>
              <a:t>Light </a:t>
            </a:r>
            <a:r>
              <a:rPr lang="pt-BR" i="1" dirty="0" err="1"/>
              <a:t>Detection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Ranging</a:t>
            </a:r>
            <a:r>
              <a:rPr lang="pt-BR" i="1" dirty="0"/>
              <a:t>);</a:t>
            </a:r>
          </a:p>
          <a:p>
            <a:pPr marL="0" indent="0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dirty="0"/>
              <a:t>Alto custo</a:t>
            </a:r>
          </a:p>
          <a:p>
            <a:pPr marL="0" indent="0">
              <a:buNone/>
            </a:pPr>
            <a:endParaRPr lang="pt-BR" i="1" dirty="0"/>
          </a:p>
          <a:p>
            <a:pPr algn="just"/>
            <a:r>
              <a:rPr lang="pt-BR"/>
              <a:t>Sistema rotativo </a:t>
            </a:r>
            <a:r>
              <a:rPr lang="pt-BR" dirty="0"/>
              <a:t>utilizando servo e sensores Sharp;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00447BD-56FC-AD5C-62B3-5C7D6AC3B235}"/>
              </a:ext>
            </a:extLst>
          </p:cNvPr>
          <p:cNvCxnSpPr/>
          <p:nvPr/>
        </p:nvCxnSpPr>
        <p:spPr>
          <a:xfrm>
            <a:off x="10935478" y="140892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D647F70-28E6-5EA4-C8B7-924C638F8A47}"/>
              </a:ext>
            </a:extLst>
          </p:cNvPr>
          <p:cNvCxnSpPr/>
          <p:nvPr/>
        </p:nvCxnSpPr>
        <p:spPr>
          <a:xfrm>
            <a:off x="5990253" y="2687216"/>
            <a:ext cx="0" cy="5505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68F5D50-584E-317A-2E9F-4821FB4A3F6D}"/>
              </a:ext>
            </a:extLst>
          </p:cNvPr>
          <p:cNvCxnSpPr/>
          <p:nvPr/>
        </p:nvCxnSpPr>
        <p:spPr>
          <a:xfrm>
            <a:off x="5990253" y="3778898"/>
            <a:ext cx="0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0846C8-4AC9-D658-76E9-E75E159DAE8E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771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3366-E26D-EBD9-71D4-4A6B8385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0971"/>
            <a:ext cx="10515600" cy="1651519"/>
          </a:xfrm>
        </p:spPr>
        <p:txBody>
          <a:bodyPr/>
          <a:lstStyle/>
          <a:p>
            <a:pPr algn="just"/>
            <a:r>
              <a:rPr lang="pt-BR" dirty="0"/>
              <a:t>Desenvolvimento da parte da cabeça móvel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B0407-F6AC-C337-CDAD-6042DC84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0441"/>
            <a:ext cx="10515600" cy="3116521"/>
          </a:xfrm>
        </p:spPr>
        <p:txBody>
          <a:bodyPr/>
          <a:lstStyle/>
          <a:p>
            <a:pPr algn="just"/>
            <a:r>
              <a:rPr lang="pt-BR" dirty="0"/>
              <a:t>Com o uso do </a:t>
            </a:r>
            <a:r>
              <a:rPr lang="pt-BR" i="1" dirty="0"/>
              <a:t>Inventor</a:t>
            </a:r>
            <a:r>
              <a:rPr lang="pt-BR" dirty="0"/>
              <a:t>, foi possível desenvolver uma peça na qual sensores e um servo são acoplados;</a:t>
            </a:r>
          </a:p>
          <a:p>
            <a:pPr algn="just"/>
            <a:r>
              <a:rPr lang="pt-BR" dirty="0"/>
              <a:t>Essa peça simula o funcionamento do </a:t>
            </a:r>
            <a:r>
              <a:rPr lang="pt-BR" i="1" dirty="0" err="1"/>
              <a:t>LiDAR</a:t>
            </a:r>
            <a:r>
              <a:rPr lang="pt-BR" dirty="0"/>
              <a:t> tradicional;</a:t>
            </a:r>
          </a:p>
          <a:p>
            <a:pPr algn="just"/>
            <a:r>
              <a:rPr lang="pt-BR" dirty="0"/>
              <a:t>Isso permite a criação de um mapa de coordenadas;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EFA9F9-D22A-0FF0-9D53-9CCC3C356382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53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3366-E26D-EBD9-71D4-4A6B8385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0971"/>
            <a:ext cx="10515600" cy="1651519"/>
          </a:xfrm>
        </p:spPr>
        <p:txBody>
          <a:bodyPr/>
          <a:lstStyle/>
          <a:p>
            <a:pPr algn="just"/>
            <a:r>
              <a:rPr lang="pt-BR" dirty="0"/>
              <a:t>Desenvolvimento da parte da cabeça móvel</a:t>
            </a:r>
            <a:br>
              <a:rPr lang="pt-BR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CA3F499-1C9B-C272-1281-10D0F67A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45" y="2138574"/>
            <a:ext cx="4521309" cy="3390982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C42A71-2AA5-DE9F-311D-9C99729BC8E5}"/>
              </a:ext>
            </a:extLst>
          </p:cNvPr>
          <p:cNvSpPr txBox="1"/>
          <p:nvPr/>
        </p:nvSpPr>
        <p:spPr>
          <a:xfrm>
            <a:off x="3128865" y="5617029"/>
            <a:ext cx="593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Figura 1: Cabeça móvel com sensores e servo acoplados.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7E35F5-0ECE-E8BD-FCAF-4BEB6B087823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883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855DF-EE30-5AD4-E167-5DB3CD84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pPr algn="just"/>
            <a:r>
              <a:rPr lang="pt-BR" dirty="0"/>
              <a:t>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2BA08-FF13-0074-877B-C1D86946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10515600" cy="3564391"/>
          </a:xfrm>
        </p:spPr>
        <p:txBody>
          <a:bodyPr/>
          <a:lstStyle/>
          <a:p>
            <a:pPr algn="just"/>
            <a:r>
              <a:rPr lang="pt-BR" dirty="0"/>
              <a:t>Sensores Sharp dos tipos </a:t>
            </a:r>
            <a:r>
              <a:rPr lang="pt-BR" b="0" i="0" dirty="0">
                <a:effectLst/>
                <a:latin typeface="Arial" panose="020B0604020202020204" pitchFamily="34" charset="0"/>
              </a:rPr>
              <a:t>GP2Y0E03, GP2Y0A21YK0F e GP2Y0A02YK0F foram utilizados para realizar as medições;</a:t>
            </a:r>
          </a:p>
          <a:p>
            <a:pPr algn="just"/>
            <a:r>
              <a:rPr lang="pt-BR" dirty="0">
                <a:latin typeface="Arial" panose="020B0604020202020204" pitchFamily="34" charset="0"/>
              </a:rPr>
              <a:t>Esses sensores foram escolhidos devido ao seu alcance e baixo custo.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D32299-7559-1B48-2582-578519B34AB3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108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156F7-C390-9906-0DEF-6A07CC4A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39128"/>
          </a:xfrm>
        </p:spPr>
        <p:txBody>
          <a:bodyPr/>
          <a:lstStyle/>
          <a:p>
            <a:pPr algn="just"/>
            <a:r>
              <a:rPr lang="pt-BR" dirty="0"/>
              <a:t>Construção de mapa com as coordenadas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ED2FB-DB90-9950-E511-C58F42D4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4580"/>
            <a:ext cx="10515600" cy="2379404"/>
          </a:xfrm>
        </p:spPr>
        <p:txBody>
          <a:bodyPr/>
          <a:lstStyle/>
          <a:p>
            <a:pPr algn="just"/>
            <a:r>
              <a:rPr lang="pt-BR" dirty="0"/>
              <a:t>Com os dados coletados, é possível construir um mapa de pontos como no </a:t>
            </a:r>
            <a:r>
              <a:rPr lang="pt-BR" i="1" dirty="0" err="1"/>
              <a:t>LiDAR</a:t>
            </a:r>
            <a:r>
              <a:rPr lang="pt-BR" i="1" dirty="0"/>
              <a:t> </a:t>
            </a:r>
            <a:r>
              <a:rPr lang="pt-BR" dirty="0"/>
              <a:t>tradicional, o que permite a aferição de distâncias;</a:t>
            </a:r>
          </a:p>
          <a:p>
            <a:pPr algn="just"/>
            <a:r>
              <a:rPr lang="pt-BR" dirty="0"/>
              <a:t>Com um código que interprete esses pontos gerados pelos sensores, o robô é capaz de detectar objetos e desviar, o que evita colisões.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E8F50D-59AD-42C9-0A45-9B5565656055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173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156F7-C390-9906-0DEF-6A07CC4A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39128"/>
          </a:xfrm>
        </p:spPr>
        <p:txBody>
          <a:bodyPr/>
          <a:lstStyle/>
          <a:p>
            <a:pPr algn="just"/>
            <a:r>
              <a:rPr lang="pt-BR" dirty="0"/>
              <a:t>Construção de mapa com as coordenadas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231FB2-F1C7-4235-232B-10E462F9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42" y="2874156"/>
            <a:ext cx="2763712" cy="168101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B28F13-A504-110A-D377-E0AF91803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3743"/>
            <a:ext cx="2836403" cy="17018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2B619C-9E06-5A0A-F9CB-CB6396C05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165"/>
          <a:stretch/>
        </p:blipFill>
        <p:spPr>
          <a:xfrm>
            <a:off x="10015754" y="2853330"/>
            <a:ext cx="1482771" cy="17018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99B580-F81F-32C3-5EDF-F991D307683A}"/>
              </a:ext>
            </a:extLst>
          </p:cNvPr>
          <p:cNvSpPr txBox="1"/>
          <p:nvPr/>
        </p:nvSpPr>
        <p:spPr>
          <a:xfrm>
            <a:off x="1179197" y="4986620"/>
            <a:ext cx="746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Figura 2: Gráfico da tensão de entrada pela distância medida no sensores </a:t>
            </a:r>
            <a:r>
              <a:rPr lang="pt-BR" b="0" i="0" dirty="0">
                <a:effectLst/>
                <a:latin typeface="Arial" panose="020B0604020202020204" pitchFamily="34" charset="0"/>
              </a:rPr>
              <a:t>GP2Y0A02YK0F, GP2Y0E03 e GP2Y0A02YK0F, respectivamente.  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9A4C8A-596E-F927-F0B9-21A18FAC5A61}"/>
              </a:ext>
            </a:extLst>
          </p:cNvPr>
          <p:cNvSpPr txBox="1"/>
          <p:nvPr/>
        </p:nvSpPr>
        <p:spPr>
          <a:xfrm>
            <a:off x="9750491" y="484812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Figura 3: Exemplo da criação de um mapa de coordenadas.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B8E1B-9EF7-8695-6F7D-032A32BA8977}"/>
              </a:ext>
            </a:extLst>
          </p:cNvPr>
          <p:cNvSpPr/>
          <p:nvPr/>
        </p:nvSpPr>
        <p:spPr>
          <a:xfrm>
            <a:off x="6293590" y="2853332"/>
            <a:ext cx="2836403" cy="1701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8BA2E6-0758-1CF4-679E-70E16A775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90" y="2853330"/>
            <a:ext cx="2943093" cy="17122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4DBF3A3-A075-B461-653C-350A6CE52BD2}"/>
              </a:ext>
            </a:extLst>
          </p:cNvPr>
          <p:cNvSpPr txBox="1"/>
          <p:nvPr/>
        </p:nvSpPr>
        <p:spPr>
          <a:xfrm>
            <a:off x="11560629" y="5676905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69193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381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Projeto e desenvolvimento de um scanner de baixo custo para aferição de distâncias em aplicações de robótica móvel</vt:lpstr>
      <vt:lpstr>Tópicos abordados:</vt:lpstr>
      <vt:lpstr>Qual a importância da aferição de distâncias?</vt:lpstr>
      <vt:lpstr>Como podemos fazer a aferição?</vt:lpstr>
      <vt:lpstr>Desenvolvimento da parte da cabeça móvel </vt:lpstr>
      <vt:lpstr>Desenvolvimento da parte da cabeça móvel </vt:lpstr>
      <vt:lpstr>Coleta de dados</vt:lpstr>
      <vt:lpstr>Construção de mapa com as coordenadas </vt:lpstr>
      <vt:lpstr>Construção de mapa com as coordenadas </vt:lpstr>
      <vt:lpstr>Conclusões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Brigida Mattos Ornelas</dc:creator>
  <cp:lastModifiedBy>Víctor BM</cp:lastModifiedBy>
  <cp:revision>7</cp:revision>
  <dcterms:created xsi:type="dcterms:W3CDTF">2023-08-23T16:24:01Z</dcterms:created>
  <dcterms:modified xsi:type="dcterms:W3CDTF">2023-10-18T00:45:57Z</dcterms:modified>
</cp:coreProperties>
</file>