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61" r:id="rId2"/>
    <p:sldId id="264" r:id="rId3"/>
    <p:sldId id="263" r:id="rId4"/>
    <p:sldId id="262" r:id="rId5"/>
    <p:sldId id="25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BD0"/>
    <a:srgbClr val="09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F477-76D1-4A5E-B05B-2779D5996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AAE5A-5D2E-43CD-BD5F-3E61D7E9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67D5-B538-4EDF-9DB8-04120CF8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BA25-DA88-4910-BE1B-6801A28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47F2-71BD-437B-97BA-81A379DA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0EED-9DB1-4406-A465-E92C04D5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4E3C-4873-4F9E-AFD2-2D765E5B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4D0C-1C9E-410B-A7E9-76AAE06E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CCBA-7559-4866-88E3-6C09F8C0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359B4-B4D4-4CB9-84DA-990095E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87BA1-78C7-44A3-A2F4-4F8767A7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E47F9-81B4-4994-A098-2B73F861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A6D6-B003-4D59-AFD4-CD74C327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6BB6-D810-430F-8231-08986FA5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E4E4-AC4A-4FAA-9BEC-C6C864B9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C19-3BD3-4449-B31F-11FA4D5E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6730-07C7-48B5-AE32-EF3BC159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9B7D-6D21-4AC8-9BBA-9620CE4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083B-A794-4B72-A9E1-D7A80D1D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CF71-A000-4D9F-B112-A6D32524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6828-00D0-43EA-B223-F4D31057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5FB5-9068-46F5-A251-78BDA053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44C0-D2F8-4841-A193-31592C51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F93F-8996-444B-AC32-714E4D4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5178-6650-48A2-AEA7-31889D98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66C5-4C34-4558-BC08-82C11039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4C90-AAB5-4E44-9C79-F0D0700E2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831-34B8-4BDC-B1CC-FDA9395FB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31A3A-ABFB-42E5-824B-2D56B2E5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F1EDA-940B-4F7D-84C2-F889A5FB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40D1-C8F0-4FFF-909C-B9B2BF3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ED6A-9BE2-45C8-B9C8-5B455019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9FA2-F59D-4C6E-89BC-2E57C9C8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F557-0B44-4866-B652-178B51E1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91B8-09FB-40F0-B481-94CCA474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62E4F-3D49-451E-86CC-11303065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CB504-5234-4F7E-B3D6-D2A0F8B7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F729D-3248-4245-BE59-B6CA8C7C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B22E8-E84E-417E-98E2-39EEE0C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2446-89F9-4775-83C7-93990885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1A48E-B020-4B30-BE84-96BE17E9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2559-CF96-4E0F-B45D-059FEAF4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F1375-0FD8-4468-BB67-AD3018D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383AD-CEAF-4B96-9B19-AD605E3D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27C6D-DD5B-428F-AAC2-8A01075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1F99D-D6D7-42E9-A4D1-433D274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69F-75AF-4D40-82AE-156580F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466E-23E0-4C3D-9CBB-9E7439B7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8CCD-2027-4C95-8926-C4EEEE0A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C89B-DB90-4B24-8A5C-2F00AFA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C5E54-F756-48DB-AFD2-3CA8B171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0202F-2AD1-43F5-9CC9-4323DEC0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678B-1E29-4E4E-B8C2-6AAB055C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46C2F-6223-4620-BEF6-DCE63000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FA-BA6A-4255-B9B9-2CBA4D61B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3E00-448B-4ACD-950F-51A56775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026D-54A0-4346-85E1-5C786C8E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58DF-9BAB-4D95-9A1D-E88AC86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3B107-9B0F-4A45-B2A1-149336E6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40C0-BE07-488D-A535-5AAAFBBA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30329-1417-4457-BC47-C5FBA940D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B9E1-9D3E-4464-92D4-8C8426F3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5DC8-460C-4E2F-BF31-B1BF59C4B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B79F2-AF61-401B-B4AE-D49C98592EC9}"/>
              </a:ext>
            </a:extLst>
          </p:cNvPr>
          <p:cNvSpPr/>
          <p:nvPr/>
        </p:nvSpPr>
        <p:spPr>
          <a:xfrm>
            <a:off x="0" y="0"/>
            <a:ext cx="2718033" cy="6858000"/>
          </a:xfrm>
          <a:prstGeom prst="rect">
            <a:avLst/>
          </a:prstGeom>
          <a:solidFill>
            <a:srgbClr val="12CB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2E954-8485-48E8-AF14-3E7B71A3B548}"/>
              </a:ext>
            </a:extLst>
          </p:cNvPr>
          <p:cNvSpPr txBox="1"/>
          <p:nvPr/>
        </p:nvSpPr>
        <p:spPr>
          <a:xfrm>
            <a:off x="0" y="142613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Buyma</a:t>
            </a:r>
            <a:r>
              <a:rPr lang="en-US" sz="3600" b="1" dirty="0">
                <a:solidFill>
                  <a:schemeClr val="bg1"/>
                </a:solidFill>
              </a:rPr>
              <a:t> Spy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5823B-AA51-4ED8-9334-24235A70A5E6}"/>
              </a:ext>
            </a:extLst>
          </p:cNvPr>
          <p:cNvSpPr/>
          <p:nvPr/>
        </p:nvSpPr>
        <p:spPr>
          <a:xfrm>
            <a:off x="297400" y="1268136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4C4489-0BE4-46EA-8F51-A9F6BFB1D6A6}"/>
              </a:ext>
            </a:extLst>
          </p:cNvPr>
          <p:cNvSpPr/>
          <p:nvPr/>
        </p:nvSpPr>
        <p:spPr>
          <a:xfrm>
            <a:off x="297400" y="2393659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E80717-B185-4073-9226-550B038D0FBB}"/>
              </a:ext>
            </a:extLst>
          </p:cNvPr>
          <p:cNvSpPr/>
          <p:nvPr/>
        </p:nvSpPr>
        <p:spPr>
          <a:xfrm>
            <a:off x="297400" y="3519182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Item Search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C649C-F241-4EC7-AF04-BCE52FF966A6}"/>
              </a:ext>
            </a:extLst>
          </p:cNvPr>
          <p:cNvSpPr txBox="1"/>
          <p:nvPr/>
        </p:nvSpPr>
        <p:spPr>
          <a:xfrm>
            <a:off x="3061981" y="28111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2CBD0"/>
                </a:solidFill>
              </a:rPr>
              <a:t>About </a:t>
            </a:r>
            <a:r>
              <a:rPr lang="en-US" dirty="0" err="1">
                <a:solidFill>
                  <a:srgbClr val="12CBD0"/>
                </a:solidFill>
              </a:rPr>
              <a:t>Buyma</a:t>
            </a:r>
            <a:r>
              <a:rPr lang="en-US" dirty="0">
                <a:solidFill>
                  <a:srgbClr val="12CBD0"/>
                </a:solidFill>
              </a:rPr>
              <a:t> Spy</a:t>
            </a:r>
            <a:endParaRPr lang="en-GB" dirty="0">
              <a:solidFill>
                <a:srgbClr val="12CBD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5C9598-8858-4360-899E-D941F3230363}"/>
              </a:ext>
            </a:extLst>
          </p:cNvPr>
          <p:cNvSpPr/>
          <p:nvPr/>
        </p:nvSpPr>
        <p:spPr>
          <a:xfrm>
            <a:off x="297400" y="5589864"/>
            <a:ext cx="2114434" cy="7550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Buyma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Spy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8539F-575E-456A-A74C-A37E7E62A286}"/>
              </a:ext>
            </a:extLst>
          </p:cNvPr>
          <p:cNvSpPr txBox="1"/>
          <p:nvPr/>
        </p:nvSpPr>
        <p:spPr>
          <a:xfrm>
            <a:off x="3061981" y="1460974"/>
            <a:ext cx="6384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Buyma</a:t>
            </a:r>
            <a:r>
              <a:rPr lang="en-US" dirty="0">
                <a:solidFill>
                  <a:srgbClr val="0070C0"/>
                </a:solidFill>
              </a:rPr>
              <a:t> Spy is a collection of free tools that gathers and arranges information from the official </a:t>
            </a:r>
            <a:r>
              <a:rPr lang="en-US" dirty="0" err="1">
                <a:solidFill>
                  <a:srgbClr val="0070C0"/>
                </a:solidFill>
              </a:rPr>
              <a:t>Buyma</a:t>
            </a:r>
            <a:r>
              <a:rPr lang="en-US" dirty="0">
                <a:solidFill>
                  <a:srgbClr val="0070C0"/>
                </a:solidFill>
              </a:rPr>
              <a:t> website.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WARNING: this tool makes many requests to the </a:t>
            </a:r>
            <a:r>
              <a:rPr lang="en-US" dirty="0" err="1">
                <a:solidFill>
                  <a:srgbClr val="0070C0"/>
                </a:solidFill>
              </a:rPr>
              <a:t>Buyma</a:t>
            </a:r>
            <a:r>
              <a:rPr lang="en-US" dirty="0">
                <a:solidFill>
                  <a:srgbClr val="0070C0"/>
                </a:solidFill>
              </a:rPr>
              <a:t> website, and it is possible that over use may result in getting blocked. </a:t>
            </a:r>
          </a:p>
          <a:p>
            <a:r>
              <a:rPr lang="en-US" dirty="0">
                <a:solidFill>
                  <a:srgbClr val="0070C0"/>
                </a:solidFill>
              </a:rPr>
              <a:t>To avoid getting blocked the following is recommended.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70C0"/>
                </a:solidFill>
              </a:rPr>
              <a:t>Avoid spamming the network by leaving around 10-15 second intervals between each function used.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70C0"/>
                </a:solidFill>
              </a:rPr>
              <a:t>Use a VPN in case you do get blocked.</a:t>
            </a:r>
          </a:p>
          <a:p>
            <a:pPr marL="342900" indent="-342900">
              <a:buAutoNum type="arabicParenR"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F63EB-DBF0-4555-A1C9-690ECEE48544}"/>
              </a:ext>
            </a:extLst>
          </p:cNvPr>
          <p:cNvSpPr txBox="1"/>
          <p:nvPr/>
        </p:nvSpPr>
        <p:spPr>
          <a:xfrm>
            <a:off x="3061981" y="5143246"/>
            <a:ext cx="609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CBD0"/>
                </a:solidFill>
              </a:rPr>
              <a:t>Please use this tool responsibly. Any issues resulting from the usage of the </a:t>
            </a:r>
            <a:r>
              <a:rPr lang="en-US" dirty="0" err="1">
                <a:solidFill>
                  <a:srgbClr val="12CBD0"/>
                </a:solidFill>
              </a:rPr>
              <a:t>Buyma</a:t>
            </a:r>
            <a:r>
              <a:rPr lang="en-US" dirty="0">
                <a:solidFill>
                  <a:srgbClr val="12CBD0"/>
                </a:solidFill>
              </a:rPr>
              <a:t> Spy tools is the user’s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31780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B79F2-AF61-401B-B4AE-D49C98592EC9}"/>
              </a:ext>
            </a:extLst>
          </p:cNvPr>
          <p:cNvSpPr/>
          <p:nvPr/>
        </p:nvSpPr>
        <p:spPr>
          <a:xfrm>
            <a:off x="0" y="0"/>
            <a:ext cx="2718033" cy="6858000"/>
          </a:xfrm>
          <a:prstGeom prst="rect">
            <a:avLst/>
          </a:prstGeom>
          <a:solidFill>
            <a:srgbClr val="12CB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2E954-8485-48E8-AF14-3E7B71A3B548}"/>
              </a:ext>
            </a:extLst>
          </p:cNvPr>
          <p:cNvSpPr txBox="1"/>
          <p:nvPr/>
        </p:nvSpPr>
        <p:spPr>
          <a:xfrm>
            <a:off x="0" y="142613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Buyma</a:t>
            </a:r>
            <a:r>
              <a:rPr lang="en-US" sz="3600" b="1" dirty="0">
                <a:solidFill>
                  <a:schemeClr val="bg1"/>
                </a:solidFill>
              </a:rPr>
              <a:t> Spy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5823B-AA51-4ED8-9334-24235A70A5E6}"/>
              </a:ext>
            </a:extLst>
          </p:cNvPr>
          <p:cNvSpPr/>
          <p:nvPr/>
        </p:nvSpPr>
        <p:spPr>
          <a:xfrm>
            <a:off x="297400" y="1268136"/>
            <a:ext cx="2114434" cy="7550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4C4489-0BE4-46EA-8F51-A9F6BFB1D6A6}"/>
              </a:ext>
            </a:extLst>
          </p:cNvPr>
          <p:cNvSpPr/>
          <p:nvPr/>
        </p:nvSpPr>
        <p:spPr>
          <a:xfrm>
            <a:off x="297400" y="2393659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E80717-B185-4073-9226-550B038D0FBB}"/>
              </a:ext>
            </a:extLst>
          </p:cNvPr>
          <p:cNvSpPr/>
          <p:nvPr/>
        </p:nvSpPr>
        <p:spPr>
          <a:xfrm>
            <a:off x="297400" y="3519182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Item Search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C649C-F241-4EC7-AF04-BCE52FF966A6}"/>
              </a:ext>
            </a:extLst>
          </p:cNvPr>
          <p:cNvSpPr txBox="1"/>
          <p:nvPr/>
        </p:nvSpPr>
        <p:spPr>
          <a:xfrm>
            <a:off x="3061981" y="281112"/>
            <a:ext cx="131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2CBD0"/>
                </a:solidFill>
              </a:rPr>
              <a:t>Basic Listing</a:t>
            </a:r>
            <a:endParaRPr lang="en-GB" dirty="0">
              <a:solidFill>
                <a:srgbClr val="12CBD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30DF33-AAE3-4E62-9090-3C002AA4F1EF}"/>
              </a:ext>
            </a:extLst>
          </p:cNvPr>
          <p:cNvSpPr/>
          <p:nvPr/>
        </p:nvSpPr>
        <p:spPr>
          <a:xfrm>
            <a:off x="297400" y="5589864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Buyma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Spy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3EE1AC-A404-4B1C-8AFE-729F95DF32A5}"/>
              </a:ext>
            </a:extLst>
          </p:cNvPr>
          <p:cNvSpPr/>
          <p:nvPr/>
        </p:nvSpPr>
        <p:spPr>
          <a:xfrm>
            <a:off x="3061981" y="2171351"/>
            <a:ext cx="5545123" cy="444616"/>
          </a:xfrm>
          <a:prstGeom prst="roundRect">
            <a:avLst/>
          </a:prstGeom>
          <a:solidFill>
            <a:schemeClr val="bg1"/>
          </a:solidFill>
          <a:ln>
            <a:solidFill>
              <a:srgbClr val="12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A519E-D983-4486-8725-B8469F8D8D91}"/>
              </a:ext>
            </a:extLst>
          </p:cNvPr>
          <p:cNvSpPr/>
          <p:nvPr/>
        </p:nvSpPr>
        <p:spPr>
          <a:xfrm>
            <a:off x="3061981" y="3206692"/>
            <a:ext cx="5545123" cy="444616"/>
          </a:xfrm>
          <a:prstGeom prst="roundRect">
            <a:avLst/>
          </a:prstGeom>
          <a:solidFill>
            <a:schemeClr val="bg1"/>
          </a:solidFill>
          <a:ln>
            <a:solidFill>
              <a:srgbClr val="12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3C3D7-31C8-4948-B20E-D35749DDC039}"/>
              </a:ext>
            </a:extLst>
          </p:cNvPr>
          <p:cNvSpPr/>
          <p:nvPr/>
        </p:nvSpPr>
        <p:spPr>
          <a:xfrm>
            <a:off x="3061981" y="5441661"/>
            <a:ext cx="5545123" cy="444616"/>
          </a:xfrm>
          <a:prstGeom prst="roundRect">
            <a:avLst/>
          </a:prstGeom>
          <a:solidFill>
            <a:srgbClr val="12CB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and Download Excel File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18D132-CA99-4841-B180-F977607049A9}"/>
              </a:ext>
            </a:extLst>
          </p:cNvPr>
          <p:cNvSpPr/>
          <p:nvPr/>
        </p:nvSpPr>
        <p:spPr>
          <a:xfrm>
            <a:off x="3061981" y="4274191"/>
            <a:ext cx="5545123" cy="4446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12C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238C2-DE68-4B4F-B346-D5636AF33444}"/>
              </a:ext>
            </a:extLst>
          </p:cNvPr>
          <p:cNvSpPr/>
          <p:nvPr/>
        </p:nvSpPr>
        <p:spPr>
          <a:xfrm>
            <a:off x="3061981" y="3995660"/>
            <a:ext cx="209725" cy="198539"/>
          </a:xfrm>
          <a:prstGeom prst="rect">
            <a:avLst/>
          </a:prstGeom>
          <a:solidFill>
            <a:srgbClr val="12CB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7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B79F2-AF61-401B-B4AE-D49C98592EC9}"/>
              </a:ext>
            </a:extLst>
          </p:cNvPr>
          <p:cNvSpPr/>
          <p:nvPr/>
        </p:nvSpPr>
        <p:spPr>
          <a:xfrm>
            <a:off x="0" y="0"/>
            <a:ext cx="2718033" cy="6858000"/>
          </a:xfrm>
          <a:prstGeom prst="rect">
            <a:avLst/>
          </a:prstGeom>
          <a:solidFill>
            <a:srgbClr val="12CB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2E954-8485-48E8-AF14-3E7B71A3B548}"/>
              </a:ext>
            </a:extLst>
          </p:cNvPr>
          <p:cNvSpPr txBox="1"/>
          <p:nvPr/>
        </p:nvSpPr>
        <p:spPr>
          <a:xfrm>
            <a:off x="0" y="142613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Buyma</a:t>
            </a:r>
            <a:r>
              <a:rPr lang="en-US" sz="3600" b="1" dirty="0">
                <a:solidFill>
                  <a:schemeClr val="bg1"/>
                </a:solidFill>
              </a:rPr>
              <a:t> Spy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5823B-AA51-4ED8-9334-24235A70A5E6}"/>
              </a:ext>
            </a:extLst>
          </p:cNvPr>
          <p:cNvSpPr/>
          <p:nvPr/>
        </p:nvSpPr>
        <p:spPr>
          <a:xfrm>
            <a:off x="297400" y="1268136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4C4489-0BE4-46EA-8F51-A9F6BFB1D6A6}"/>
              </a:ext>
            </a:extLst>
          </p:cNvPr>
          <p:cNvSpPr/>
          <p:nvPr/>
        </p:nvSpPr>
        <p:spPr>
          <a:xfrm>
            <a:off x="297400" y="2393659"/>
            <a:ext cx="2114434" cy="7550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E80717-B185-4073-9226-550B038D0FBB}"/>
              </a:ext>
            </a:extLst>
          </p:cNvPr>
          <p:cNvSpPr/>
          <p:nvPr/>
        </p:nvSpPr>
        <p:spPr>
          <a:xfrm>
            <a:off x="297400" y="3519182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Item Search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C649C-F241-4EC7-AF04-BCE52FF966A6}"/>
              </a:ext>
            </a:extLst>
          </p:cNvPr>
          <p:cNvSpPr txBox="1"/>
          <p:nvPr/>
        </p:nvSpPr>
        <p:spPr>
          <a:xfrm>
            <a:off x="3061981" y="28111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2CBD0"/>
                </a:solidFill>
              </a:rPr>
              <a:t>About </a:t>
            </a:r>
            <a:r>
              <a:rPr lang="en-US" dirty="0" err="1">
                <a:solidFill>
                  <a:srgbClr val="12CBD0"/>
                </a:solidFill>
              </a:rPr>
              <a:t>Buyma</a:t>
            </a:r>
            <a:r>
              <a:rPr lang="en-US" dirty="0">
                <a:solidFill>
                  <a:srgbClr val="12CBD0"/>
                </a:solidFill>
              </a:rPr>
              <a:t> Spy</a:t>
            </a:r>
            <a:endParaRPr lang="en-GB" dirty="0">
              <a:solidFill>
                <a:srgbClr val="12CBD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927363-54AF-4764-AFC5-13F6F493EFE1}"/>
              </a:ext>
            </a:extLst>
          </p:cNvPr>
          <p:cNvSpPr/>
          <p:nvPr/>
        </p:nvSpPr>
        <p:spPr>
          <a:xfrm>
            <a:off x="297400" y="5589864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Buyma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Spy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4982A6-1A99-47B5-9D5F-26298CED12FA}"/>
              </a:ext>
            </a:extLst>
          </p:cNvPr>
          <p:cNvSpPr/>
          <p:nvPr/>
        </p:nvSpPr>
        <p:spPr>
          <a:xfrm>
            <a:off x="3061981" y="2171351"/>
            <a:ext cx="5545123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74CDB8-7694-419D-B9CC-ED4E92CD9F95}"/>
              </a:ext>
            </a:extLst>
          </p:cNvPr>
          <p:cNvSpPr/>
          <p:nvPr/>
        </p:nvSpPr>
        <p:spPr>
          <a:xfrm>
            <a:off x="3061981" y="3206692"/>
            <a:ext cx="5545123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4A909-9DA5-4621-99FC-4A41D6471B6D}"/>
              </a:ext>
            </a:extLst>
          </p:cNvPr>
          <p:cNvSpPr/>
          <p:nvPr/>
        </p:nvSpPr>
        <p:spPr>
          <a:xfrm>
            <a:off x="3061981" y="4200089"/>
            <a:ext cx="5545123" cy="444616"/>
          </a:xfrm>
          <a:prstGeom prst="roundRect">
            <a:avLst/>
          </a:prstGeom>
          <a:solidFill>
            <a:srgbClr val="09FF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6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B79F2-AF61-401B-B4AE-D49C98592EC9}"/>
              </a:ext>
            </a:extLst>
          </p:cNvPr>
          <p:cNvSpPr/>
          <p:nvPr/>
        </p:nvSpPr>
        <p:spPr>
          <a:xfrm>
            <a:off x="0" y="0"/>
            <a:ext cx="2718033" cy="6858000"/>
          </a:xfrm>
          <a:prstGeom prst="rect">
            <a:avLst/>
          </a:prstGeom>
          <a:solidFill>
            <a:srgbClr val="12CB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2E954-8485-48E8-AF14-3E7B71A3B548}"/>
              </a:ext>
            </a:extLst>
          </p:cNvPr>
          <p:cNvSpPr txBox="1"/>
          <p:nvPr/>
        </p:nvSpPr>
        <p:spPr>
          <a:xfrm>
            <a:off x="0" y="142613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Buyma</a:t>
            </a:r>
            <a:r>
              <a:rPr lang="en-US" sz="3600" b="1" dirty="0">
                <a:solidFill>
                  <a:schemeClr val="bg1"/>
                </a:solidFill>
              </a:rPr>
              <a:t> Spy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5823B-AA51-4ED8-9334-24235A70A5E6}"/>
              </a:ext>
            </a:extLst>
          </p:cNvPr>
          <p:cNvSpPr/>
          <p:nvPr/>
        </p:nvSpPr>
        <p:spPr>
          <a:xfrm>
            <a:off x="297400" y="1268136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4C4489-0BE4-46EA-8F51-A9F6BFB1D6A6}"/>
              </a:ext>
            </a:extLst>
          </p:cNvPr>
          <p:cNvSpPr/>
          <p:nvPr/>
        </p:nvSpPr>
        <p:spPr>
          <a:xfrm>
            <a:off x="297400" y="2393659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Listing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E80717-B185-4073-9226-550B038D0FBB}"/>
              </a:ext>
            </a:extLst>
          </p:cNvPr>
          <p:cNvSpPr/>
          <p:nvPr/>
        </p:nvSpPr>
        <p:spPr>
          <a:xfrm>
            <a:off x="297400" y="3519182"/>
            <a:ext cx="2114434" cy="75500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Item Search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C649C-F241-4EC7-AF04-BCE52FF966A6}"/>
              </a:ext>
            </a:extLst>
          </p:cNvPr>
          <p:cNvSpPr txBox="1"/>
          <p:nvPr/>
        </p:nvSpPr>
        <p:spPr>
          <a:xfrm>
            <a:off x="3061981" y="281112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2CBD0"/>
                </a:solidFill>
              </a:rPr>
              <a:t>Similar Item Search</a:t>
            </a:r>
            <a:endParaRPr lang="en-GB" dirty="0">
              <a:solidFill>
                <a:srgbClr val="12CBD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5C9598-8858-4360-899E-D941F3230363}"/>
              </a:ext>
            </a:extLst>
          </p:cNvPr>
          <p:cNvSpPr/>
          <p:nvPr/>
        </p:nvSpPr>
        <p:spPr>
          <a:xfrm>
            <a:off x="297400" y="5589864"/>
            <a:ext cx="2114434" cy="755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Buyma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Spy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C99CB3-821E-47CC-B4F3-1D39144F5069}"/>
              </a:ext>
            </a:extLst>
          </p:cNvPr>
          <p:cNvSpPr/>
          <p:nvPr/>
        </p:nvSpPr>
        <p:spPr>
          <a:xfrm>
            <a:off x="3061981" y="2171351"/>
            <a:ext cx="5545123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402049-D14E-4EB8-8021-19AD14EC0F9D}"/>
              </a:ext>
            </a:extLst>
          </p:cNvPr>
          <p:cNvSpPr/>
          <p:nvPr/>
        </p:nvSpPr>
        <p:spPr>
          <a:xfrm>
            <a:off x="3061981" y="3206692"/>
            <a:ext cx="5545123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20FDF-5027-40C3-B0B2-4B41EC2E5116}"/>
              </a:ext>
            </a:extLst>
          </p:cNvPr>
          <p:cNvSpPr/>
          <p:nvPr/>
        </p:nvSpPr>
        <p:spPr>
          <a:xfrm>
            <a:off x="3061981" y="4200089"/>
            <a:ext cx="5545123" cy="444616"/>
          </a:xfrm>
          <a:prstGeom prst="roundRect">
            <a:avLst/>
          </a:prstGeom>
          <a:solidFill>
            <a:srgbClr val="09FF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2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FA9DA-95A6-47C1-963D-62AA8E02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251791"/>
            <a:ext cx="3496163" cy="1295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4C449-D75D-4735-9095-C12D51A447C9}"/>
              </a:ext>
            </a:extLst>
          </p:cNvPr>
          <p:cNvSpPr txBox="1"/>
          <p:nvPr/>
        </p:nvSpPr>
        <p:spPr>
          <a:xfrm>
            <a:off x="503582" y="1547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#8AECEC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89D12-80B5-4612-B839-2E029C8C2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693" y="108695"/>
            <a:ext cx="3477110" cy="1495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E1B25-176E-47F9-8D6F-5A4A69B7D179}"/>
              </a:ext>
            </a:extLst>
          </p:cNvPr>
          <p:cNvSpPr txBox="1"/>
          <p:nvPr/>
        </p:nvSpPr>
        <p:spPr>
          <a:xfrm>
            <a:off x="3999745" y="16043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#B042B4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EB74CC-2875-4B56-8BC1-68717DEFC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745" y="213686"/>
            <a:ext cx="3467584" cy="1333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B7697-8A05-43D6-BC90-582EF81CCBF3}"/>
              </a:ext>
            </a:extLst>
          </p:cNvPr>
          <p:cNvSpPr txBox="1"/>
          <p:nvPr/>
        </p:nvSpPr>
        <p:spPr>
          <a:xfrm>
            <a:off x="7495908" y="16443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#E72B75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CD35B0-FD91-4F83-84B5-24BBDFA4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12" t="20902" r="13330" b="19106"/>
          <a:stretch/>
        </p:blipFill>
        <p:spPr>
          <a:xfrm>
            <a:off x="601981" y="2766061"/>
            <a:ext cx="2613660" cy="777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3F7037-A172-4E3B-B7DA-AC3DBCF5D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5" t="25638" r="12158" b="24433"/>
          <a:stretch/>
        </p:blipFill>
        <p:spPr>
          <a:xfrm>
            <a:off x="4122420" y="2735580"/>
            <a:ext cx="2613660" cy="746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EA6B6D-7BC5-4255-9ADD-22FAEF9AC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4" t="18592" r="11701" b="20845"/>
          <a:stretch/>
        </p:blipFill>
        <p:spPr>
          <a:xfrm>
            <a:off x="7495907" y="2705099"/>
            <a:ext cx="2613661" cy="807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21E797-DDA9-4E5B-9A76-944E6311F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12" t="20902" r="60884" b="19106"/>
          <a:stretch/>
        </p:blipFill>
        <p:spPr>
          <a:xfrm>
            <a:off x="588158" y="4049759"/>
            <a:ext cx="951082" cy="777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C14C7-9787-4CBA-901F-E889612F8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5" t="25638" r="59972" b="24433"/>
          <a:stretch/>
        </p:blipFill>
        <p:spPr>
          <a:xfrm>
            <a:off x="4108597" y="4019278"/>
            <a:ext cx="951082" cy="7467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7BF860-4A99-4194-8D6C-3292352A7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4" t="18592" r="59648" b="20845"/>
          <a:stretch/>
        </p:blipFill>
        <p:spPr>
          <a:xfrm>
            <a:off x="7482085" y="3988797"/>
            <a:ext cx="951082" cy="8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009-6899-41BF-87D3-4468877D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B8F4-301D-4FE1-908D-A7FD66F7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7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Tetsu</dc:creator>
  <cp:lastModifiedBy>Tetsu</cp:lastModifiedBy>
  <cp:revision>11</cp:revision>
  <dcterms:created xsi:type="dcterms:W3CDTF">2020-09-07T23:00:30Z</dcterms:created>
  <dcterms:modified xsi:type="dcterms:W3CDTF">2020-09-19T23:31:40Z</dcterms:modified>
</cp:coreProperties>
</file>