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21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3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02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0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4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907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8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7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7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7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18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F16EE8-1DCB-441D-A785-CF0482CCC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s-CO" dirty="0" err="1"/>
              <a:t>Macavi</a:t>
            </a:r>
            <a:r>
              <a:rPr lang="es-CO" dirty="0"/>
              <a:t> </a:t>
            </a:r>
            <a:r>
              <a:rPr lang="es-CO" dirty="0" err="1"/>
              <a:t>Footwear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2C61FF-92C7-4F2E-BAB4-8C390BB69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s-CO" sz="2000"/>
              <a:t>Victor Delgado</a:t>
            </a:r>
          </a:p>
          <a:p>
            <a:pPr>
              <a:lnSpc>
                <a:spcPct val="120000"/>
              </a:lnSpc>
            </a:pPr>
            <a:r>
              <a:rPr lang="es-CO" sz="2000" err="1"/>
              <a:t>Deison</a:t>
            </a:r>
            <a:r>
              <a:rPr lang="es-CO" sz="2000"/>
              <a:t> </a:t>
            </a:r>
            <a:r>
              <a:rPr lang="es-CO" sz="2000" err="1"/>
              <a:t>Mañosca</a:t>
            </a:r>
            <a:r>
              <a:rPr lang="es-CO" sz="2000"/>
              <a:t> </a:t>
            </a:r>
          </a:p>
          <a:p>
            <a:pPr>
              <a:lnSpc>
                <a:spcPct val="120000"/>
              </a:lnSpc>
            </a:pPr>
            <a:r>
              <a:rPr lang="es-CO" sz="2000" err="1"/>
              <a:t>Jose</a:t>
            </a:r>
            <a:r>
              <a:rPr lang="es-CO" sz="2000"/>
              <a:t> Manuel </a:t>
            </a:r>
            <a:r>
              <a:rPr lang="es-CO" sz="2000" err="1"/>
              <a:t>Sanchez</a:t>
            </a:r>
            <a:endParaRPr lang="es-CO" sz="20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E9ECF-6A88-5D5E-AB71-2EC6F5BD5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14" r="6165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389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80596CC-ACA3-4193-BA57-9479226B5D8E}"/>
              </a:ext>
            </a:extLst>
          </p:cNvPr>
          <p:cNvSpPr/>
          <p:nvPr/>
        </p:nvSpPr>
        <p:spPr>
          <a:xfrm>
            <a:off x="737321" y="2551837"/>
            <a:ext cx="1071735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O" sz="5400" b="1" i="0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PROTOTIPO NO FUNCIONAL </a:t>
            </a:r>
          </a:p>
          <a:p>
            <a:pPr algn="ctr"/>
            <a:r>
              <a:rPr lang="es-CO" sz="5400" b="1" i="0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USANDO CSS</a:t>
            </a:r>
            <a:endParaRPr lang="es-CO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985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24F2A02-915F-41C0-8340-A93AF8F2A9B6}"/>
              </a:ext>
            </a:extLst>
          </p:cNvPr>
          <p:cNvSpPr/>
          <p:nvPr/>
        </p:nvSpPr>
        <p:spPr>
          <a:xfrm>
            <a:off x="2772214" y="2505670"/>
            <a:ext cx="66475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O" sz="5400" b="1" i="0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" panose="02000000000000000000" pitchFamily="2" charset="0"/>
              </a:rPr>
              <a:t>MANUAL TÉCNICO</a:t>
            </a:r>
            <a:endParaRPr lang="es-CO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731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5699F5F-4F06-4D53-B591-CCDC8A79BCC6}"/>
              </a:ext>
            </a:extLst>
          </p:cNvPr>
          <p:cNvSpPr/>
          <p:nvPr/>
        </p:nvSpPr>
        <p:spPr>
          <a:xfrm>
            <a:off x="2038895" y="2505670"/>
            <a:ext cx="81142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PRUEBAS UNITARIAS</a:t>
            </a:r>
            <a:endParaRPr lang="es-CO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434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2F868-96BC-4182-B3F2-2114C810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656" y="2952231"/>
            <a:ext cx="5646688" cy="953537"/>
          </a:xfrm>
        </p:spPr>
        <p:txBody>
          <a:bodyPr>
            <a:normAutofit/>
          </a:bodyPr>
          <a:lstStyle/>
          <a:p>
            <a:pPr algn="ctr"/>
            <a:r>
              <a:rPr lang="es-CO" sz="4000" dirty="0"/>
              <a:t>!Muchas Gracias¡</a:t>
            </a:r>
          </a:p>
        </p:txBody>
      </p:sp>
    </p:spTree>
    <p:extLst>
      <p:ext uri="{BB962C8B-B14F-4D97-AF65-F5344CB8AC3E}">
        <p14:creationId xmlns:p14="http://schemas.microsoft.com/office/powerpoint/2010/main" val="169810616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332A1D"/>
      </a:dk2>
      <a:lt2>
        <a:srgbClr val="E2E4E8"/>
      </a:lt2>
      <a:accent1>
        <a:srgbClr val="C3944D"/>
      </a:accent1>
      <a:accent2>
        <a:srgbClr val="B1513B"/>
      </a:accent2>
      <a:accent3>
        <a:srgbClr val="C34D68"/>
      </a:accent3>
      <a:accent4>
        <a:srgbClr val="B13B88"/>
      </a:accent4>
      <a:accent5>
        <a:srgbClr val="BB4DC3"/>
      </a:accent5>
      <a:accent6>
        <a:srgbClr val="783BB1"/>
      </a:accent6>
      <a:hlink>
        <a:srgbClr val="BF3FB2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22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Meiryo</vt:lpstr>
      <vt:lpstr>Corbel</vt:lpstr>
      <vt:lpstr>Roboto</vt:lpstr>
      <vt:lpstr>SketchLinesVTI</vt:lpstr>
      <vt:lpstr>Macavi Footwear</vt:lpstr>
      <vt:lpstr>Presentación de PowerPoint</vt:lpstr>
      <vt:lpstr>Presentación de PowerPoint</vt:lpstr>
      <vt:lpstr>Presentación de PowerPoint</vt:lpstr>
      <vt:lpstr>!Muchas Gracias¡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Macavi Footwear</dc:title>
  <dc:creator>victor sebastian delgado gomez</dc:creator>
  <cp:lastModifiedBy>victor sebastian delgado gomez</cp:lastModifiedBy>
  <cp:revision>1</cp:revision>
  <dcterms:created xsi:type="dcterms:W3CDTF">2022-04-02T13:41:51Z</dcterms:created>
  <dcterms:modified xsi:type="dcterms:W3CDTF">2022-04-02T15:42:58Z</dcterms:modified>
</cp:coreProperties>
</file>