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0C598-0A32-4B8B-93AC-9904E10FD47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0AB327-416D-45A1-8B22-B465374C5F0F}">
      <dgm:prSet/>
      <dgm:spPr/>
      <dgm:t>
        <a:bodyPr/>
        <a:lstStyle/>
        <a:p>
          <a:r>
            <a:rPr lang="es-ES"/>
            <a:t>Tener un entorno en el S.I de diseño agradable para el usuario </a:t>
          </a:r>
          <a:endParaRPr lang="en-US"/>
        </a:p>
      </dgm:t>
    </dgm:pt>
    <dgm:pt modelId="{99B0D1DB-A567-40AB-A52E-3107D8528E14}" type="parTrans" cxnId="{3D130311-F5C3-4EF5-A4F4-88548C3084A0}">
      <dgm:prSet/>
      <dgm:spPr/>
      <dgm:t>
        <a:bodyPr/>
        <a:lstStyle/>
        <a:p>
          <a:endParaRPr lang="en-US"/>
        </a:p>
      </dgm:t>
    </dgm:pt>
    <dgm:pt modelId="{71FB230C-C7D8-45F3-B876-59108D5D399F}" type="sibTrans" cxnId="{3D130311-F5C3-4EF5-A4F4-88548C3084A0}">
      <dgm:prSet/>
      <dgm:spPr/>
      <dgm:t>
        <a:bodyPr/>
        <a:lstStyle/>
        <a:p>
          <a:endParaRPr lang="en-US"/>
        </a:p>
      </dgm:t>
    </dgm:pt>
    <dgm:pt modelId="{365D2BA0-7776-46AE-AEC6-10E9E8976C95}">
      <dgm:prSet/>
      <dgm:spPr/>
      <dgm:t>
        <a:bodyPr/>
        <a:lstStyle/>
        <a:p>
          <a:r>
            <a:rPr lang="es-ES"/>
            <a:t>Tener una conexión constante a internet para actualización software</a:t>
          </a:r>
          <a:endParaRPr lang="en-US"/>
        </a:p>
      </dgm:t>
    </dgm:pt>
    <dgm:pt modelId="{B524B178-B715-4170-B250-265A4DECA3BE}" type="parTrans" cxnId="{C318E3E0-8335-4209-A728-6C8B5BA5AEE4}">
      <dgm:prSet/>
      <dgm:spPr/>
      <dgm:t>
        <a:bodyPr/>
        <a:lstStyle/>
        <a:p>
          <a:endParaRPr lang="en-US"/>
        </a:p>
      </dgm:t>
    </dgm:pt>
    <dgm:pt modelId="{A2801961-174B-4588-B747-C8457755DEEC}" type="sibTrans" cxnId="{C318E3E0-8335-4209-A728-6C8B5BA5AEE4}">
      <dgm:prSet/>
      <dgm:spPr/>
      <dgm:t>
        <a:bodyPr/>
        <a:lstStyle/>
        <a:p>
          <a:endParaRPr lang="en-US"/>
        </a:p>
      </dgm:t>
    </dgm:pt>
    <dgm:pt modelId="{3F2EE75A-E14A-4A4E-B431-F3003BE6C2FE}">
      <dgm:prSet/>
      <dgm:spPr/>
      <dgm:t>
        <a:bodyPr/>
        <a:lstStyle/>
        <a:p>
          <a:r>
            <a:rPr lang="es-ES"/>
            <a:t>El software funciona sobre navegadores</a:t>
          </a:r>
          <a:endParaRPr lang="en-US"/>
        </a:p>
      </dgm:t>
    </dgm:pt>
    <dgm:pt modelId="{6198ABC3-FC6D-4AD5-A3C6-6A6D8C6C1F97}" type="parTrans" cxnId="{E4EF3DC0-BD53-42D2-8482-D1428F96CBAB}">
      <dgm:prSet/>
      <dgm:spPr/>
      <dgm:t>
        <a:bodyPr/>
        <a:lstStyle/>
        <a:p>
          <a:endParaRPr lang="en-US"/>
        </a:p>
      </dgm:t>
    </dgm:pt>
    <dgm:pt modelId="{E6B9710E-635A-4A29-8E89-4E2D7E3D2C69}" type="sibTrans" cxnId="{E4EF3DC0-BD53-42D2-8482-D1428F96CBAB}">
      <dgm:prSet/>
      <dgm:spPr/>
      <dgm:t>
        <a:bodyPr/>
        <a:lstStyle/>
        <a:p>
          <a:endParaRPr lang="en-US"/>
        </a:p>
      </dgm:t>
    </dgm:pt>
    <dgm:pt modelId="{AA039A4B-94D9-4278-9231-11BA5FD77EFF}">
      <dgm:prSet/>
      <dgm:spPr/>
      <dgm:t>
        <a:bodyPr/>
        <a:lstStyle/>
        <a:p>
          <a:r>
            <a:rPr lang="es-ES"/>
            <a:t>La información agregada en la base de datos deberán actualizarse periódicamente.</a:t>
          </a:r>
          <a:endParaRPr lang="en-US"/>
        </a:p>
      </dgm:t>
    </dgm:pt>
    <dgm:pt modelId="{1808836D-9884-4453-B480-F7D694800E51}" type="parTrans" cxnId="{6C0D7F51-95AB-4FF9-AF08-6C05B9849F87}">
      <dgm:prSet/>
      <dgm:spPr/>
      <dgm:t>
        <a:bodyPr/>
        <a:lstStyle/>
        <a:p>
          <a:endParaRPr lang="en-US"/>
        </a:p>
      </dgm:t>
    </dgm:pt>
    <dgm:pt modelId="{985246EF-D63A-40D9-BDB1-B4CC17ABC7AA}" type="sibTrans" cxnId="{6C0D7F51-95AB-4FF9-AF08-6C05B9849F87}">
      <dgm:prSet/>
      <dgm:spPr/>
      <dgm:t>
        <a:bodyPr/>
        <a:lstStyle/>
        <a:p>
          <a:endParaRPr lang="en-US"/>
        </a:p>
      </dgm:t>
    </dgm:pt>
    <dgm:pt modelId="{0A6ECD08-EABB-4C83-826B-CF925A34AEDA}">
      <dgm:prSet/>
      <dgm:spPr/>
      <dgm:t>
        <a:bodyPr/>
        <a:lstStyle/>
        <a:p>
          <a:r>
            <a:rPr lang="es-ES"/>
            <a:t>El sistema debe contar con interfaces bien estructuradas.</a:t>
          </a:r>
          <a:endParaRPr lang="en-US"/>
        </a:p>
      </dgm:t>
    </dgm:pt>
    <dgm:pt modelId="{5B57A034-49FA-497A-8532-B4885C7947F1}" type="parTrans" cxnId="{0DC63C10-ECA8-435F-8DD3-2A879687BBE6}">
      <dgm:prSet/>
      <dgm:spPr/>
      <dgm:t>
        <a:bodyPr/>
        <a:lstStyle/>
        <a:p>
          <a:endParaRPr lang="en-US"/>
        </a:p>
      </dgm:t>
    </dgm:pt>
    <dgm:pt modelId="{5203969C-1757-4DC3-899F-6FD6369AF2DD}" type="sibTrans" cxnId="{0DC63C10-ECA8-435F-8DD3-2A879687BBE6}">
      <dgm:prSet/>
      <dgm:spPr/>
      <dgm:t>
        <a:bodyPr/>
        <a:lstStyle/>
        <a:p>
          <a:endParaRPr lang="en-US"/>
        </a:p>
      </dgm:t>
    </dgm:pt>
    <dgm:pt modelId="{72D135EF-FD99-4EF6-B9E3-F0E95DC7021E}" type="pres">
      <dgm:prSet presAssocID="{1C40C598-0A32-4B8B-93AC-9904E10FD47D}" presName="diagram" presStyleCnt="0">
        <dgm:presLayoutVars>
          <dgm:dir/>
          <dgm:resizeHandles val="exact"/>
        </dgm:presLayoutVars>
      </dgm:prSet>
      <dgm:spPr/>
    </dgm:pt>
    <dgm:pt modelId="{7D9998B7-3B7C-4907-A53B-17E9FC44459F}" type="pres">
      <dgm:prSet presAssocID="{C40AB327-416D-45A1-8B22-B465374C5F0F}" presName="node" presStyleLbl="node1" presStyleIdx="0" presStyleCnt="5">
        <dgm:presLayoutVars>
          <dgm:bulletEnabled val="1"/>
        </dgm:presLayoutVars>
      </dgm:prSet>
      <dgm:spPr/>
    </dgm:pt>
    <dgm:pt modelId="{A4215CD8-3165-4C91-8878-0F96B8F619B0}" type="pres">
      <dgm:prSet presAssocID="{71FB230C-C7D8-45F3-B876-59108D5D399F}" presName="sibTrans" presStyleCnt="0"/>
      <dgm:spPr/>
    </dgm:pt>
    <dgm:pt modelId="{86158813-4D5E-49E6-96B2-ABBC503DECEA}" type="pres">
      <dgm:prSet presAssocID="{365D2BA0-7776-46AE-AEC6-10E9E8976C95}" presName="node" presStyleLbl="node1" presStyleIdx="1" presStyleCnt="5">
        <dgm:presLayoutVars>
          <dgm:bulletEnabled val="1"/>
        </dgm:presLayoutVars>
      </dgm:prSet>
      <dgm:spPr/>
    </dgm:pt>
    <dgm:pt modelId="{D3863BE9-6D42-4FD7-A4D5-48891E425154}" type="pres">
      <dgm:prSet presAssocID="{A2801961-174B-4588-B747-C8457755DEEC}" presName="sibTrans" presStyleCnt="0"/>
      <dgm:spPr/>
    </dgm:pt>
    <dgm:pt modelId="{C4D5547C-AD03-4014-9BA7-27C0C8175598}" type="pres">
      <dgm:prSet presAssocID="{3F2EE75A-E14A-4A4E-B431-F3003BE6C2FE}" presName="node" presStyleLbl="node1" presStyleIdx="2" presStyleCnt="5">
        <dgm:presLayoutVars>
          <dgm:bulletEnabled val="1"/>
        </dgm:presLayoutVars>
      </dgm:prSet>
      <dgm:spPr/>
    </dgm:pt>
    <dgm:pt modelId="{B694B18A-C27A-4D7F-9444-E5C9F19A77DA}" type="pres">
      <dgm:prSet presAssocID="{E6B9710E-635A-4A29-8E89-4E2D7E3D2C69}" presName="sibTrans" presStyleCnt="0"/>
      <dgm:spPr/>
    </dgm:pt>
    <dgm:pt modelId="{1306B040-97F6-4EFA-BA1A-081CAA9D8C90}" type="pres">
      <dgm:prSet presAssocID="{AA039A4B-94D9-4278-9231-11BA5FD77EFF}" presName="node" presStyleLbl="node1" presStyleIdx="3" presStyleCnt="5">
        <dgm:presLayoutVars>
          <dgm:bulletEnabled val="1"/>
        </dgm:presLayoutVars>
      </dgm:prSet>
      <dgm:spPr/>
    </dgm:pt>
    <dgm:pt modelId="{4107A470-1851-465E-BBE4-CD8592433D79}" type="pres">
      <dgm:prSet presAssocID="{985246EF-D63A-40D9-BDB1-B4CC17ABC7AA}" presName="sibTrans" presStyleCnt="0"/>
      <dgm:spPr/>
    </dgm:pt>
    <dgm:pt modelId="{19EF51E2-E21D-420B-9067-A2CC6B8D48EB}" type="pres">
      <dgm:prSet presAssocID="{0A6ECD08-EABB-4C83-826B-CF925A34AEDA}" presName="node" presStyleLbl="node1" presStyleIdx="4" presStyleCnt="5">
        <dgm:presLayoutVars>
          <dgm:bulletEnabled val="1"/>
        </dgm:presLayoutVars>
      </dgm:prSet>
      <dgm:spPr/>
    </dgm:pt>
  </dgm:ptLst>
  <dgm:cxnLst>
    <dgm:cxn modelId="{20A50102-AAA4-4057-9513-4CC35BDAA6C2}" type="presOf" srcId="{3F2EE75A-E14A-4A4E-B431-F3003BE6C2FE}" destId="{C4D5547C-AD03-4014-9BA7-27C0C8175598}" srcOrd="0" destOrd="0" presId="urn:microsoft.com/office/officeart/2005/8/layout/default"/>
    <dgm:cxn modelId="{0DC63C10-ECA8-435F-8DD3-2A879687BBE6}" srcId="{1C40C598-0A32-4B8B-93AC-9904E10FD47D}" destId="{0A6ECD08-EABB-4C83-826B-CF925A34AEDA}" srcOrd="4" destOrd="0" parTransId="{5B57A034-49FA-497A-8532-B4885C7947F1}" sibTransId="{5203969C-1757-4DC3-899F-6FD6369AF2DD}"/>
    <dgm:cxn modelId="{3D130311-F5C3-4EF5-A4F4-88548C3084A0}" srcId="{1C40C598-0A32-4B8B-93AC-9904E10FD47D}" destId="{C40AB327-416D-45A1-8B22-B465374C5F0F}" srcOrd="0" destOrd="0" parTransId="{99B0D1DB-A567-40AB-A52E-3107D8528E14}" sibTransId="{71FB230C-C7D8-45F3-B876-59108D5D399F}"/>
    <dgm:cxn modelId="{8ABDC617-7F03-41C1-A45E-1CF5D1E29770}" type="presOf" srcId="{0A6ECD08-EABB-4C83-826B-CF925A34AEDA}" destId="{19EF51E2-E21D-420B-9067-A2CC6B8D48EB}" srcOrd="0" destOrd="0" presId="urn:microsoft.com/office/officeart/2005/8/layout/default"/>
    <dgm:cxn modelId="{9420421A-B8D3-4148-9B54-25CF3E082A6C}" type="presOf" srcId="{C40AB327-416D-45A1-8B22-B465374C5F0F}" destId="{7D9998B7-3B7C-4907-A53B-17E9FC44459F}" srcOrd="0" destOrd="0" presId="urn:microsoft.com/office/officeart/2005/8/layout/default"/>
    <dgm:cxn modelId="{5A7D5F2A-F186-4F22-9509-3C1ED50ADDF8}" type="presOf" srcId="{1C40C598-0A32-4B8B-93AC-9904E10FD47D}" destId="{72D135EF-FD99-4EF6-B9E3-F0E95DC7021E}" srcOrd="0" destOrd="0" presId="urn:microsoft.com/office/officeart/2005/8/layout/default"/>
    <dgm:cxn modelId="{73AD265D-678B-4DA5-AFD2-1A2CCA8CDC21}" type="presOf" srcId="{AA039A4B-94D9-4278-9231-11BA5FD77EFF}" destId="{1306B040-97F6-4EFA-BA1A-081CAA9D8C90}" srcOrd="0" destOrd="0" presId="urn:microsoft.com/office/officeart/2005/8/layout/default"/>
    <dgm:cxn modelId="{6C0D7F51-95AB-4FF9-AF08-6C05B9849F87}" srcId="{1C40C598-0A32-4B8B-93AC-9904E10FD47D}" destId="{AA039A4B-94D9-4278-9231-11BA5FD77EFF}" srcOrd="3" destOrd="0" parTransId="{1808836D-9884-4453-B480-F7D694800E51}" sibTransId="{985246EF-D63A-40D9-BDB1-B4CC17ABC7AA}"/>
    <dgm:cxn modelId="{FFE36DA7-EB51-4290-A258-D8D198BA9822}" type="presOf" srcId="{365D2BA0-7776-46AE-AEC6-10E9E8976C95}" destId="{86158813-4D5E-49E6-96B2-ABBC503DECEA}" srcOrd="0" destOrd="0" presId="urn:microsoft.com/office/officeart/2005/8/layout/default"/>
    <dgm:cxn modelId="{E4EF3DC0-BD53-42D2-8482-D1428F96CBAB}" srcId="{1C40C598-0A32-4B8B-93AC-9904E10FD47D}" destId="{3F2EE75A-E14A-4A4E-B431-F3003BE6C2FE}" srcOrd="2" destOrd="0" parTransId="{6198ABC3-FC6D-4AD5-A3C6-6A6D8C6C1F97}" sibTransId="{E6B9710E-635A-4A29-8E89-4E2D7E3D2C69}"/>
    <dgm:cxn modelId="{C318E3E0-8335-4209-A728-6C8B5BA5AEE4}" srcId="{1C40C598-0A32-4B8B-93AC-9904E10FD47D}" destId="{365D2BA0-7776-46AE-AEC6-10E9E8976C95}" srcOrd="1" destOrd="0" parTransId="{B524B178-B715-4170-B250-265A4DECA3BE}" sibTransId="{A2801961-174B-4588-B747-C8457755DEEC}"/>
    <dgm:cxn modelId="{23185E12-9512-4A1E-8FB8-039D7245A406}" type="presParOf" srcId="{72D135EF-FD99-4EF6-B9E3-F0E95DC7021E}" destId="{7D9998B7-3B7C-4907-A53B-17E9FC44459F}" srcOrd="0" destOrd="0" presId="urn:microsoft.com/office/officeart/2005/8/layout/default"/>
    <dgm:cxn modelId="{EECB7983-E9FA-425B-B2CE-8265B8926593}" type="presParOf" srcId="{72D135EF-FD99-4EF6-B9E3-F0E95DC7021E}" destId="{A4215CD8-3165-4C91-8878-0F96B8F619B0}" srcOrd="1" destOrd="0" presId="urn:microsoft.com/office/officeart/2005/8/layout/default"/>
    <dgm:cxn modelId="{BED118B6-3B2A-44AD-BB78-8CBA0A8A1554}" type="presParOf" srcId="{72D135EF-FD99-4EF6-B9E3-F0E95DC7021E}" destId="{86158813-4D5E-49E6-96B2-ABBC503DECEA}" srcOrd="2" destOrd="0" presId="urn:microsoft.com/office/officeart/2005/8/layout/default"/>
    <dgm:cxn modelId="{CF37D5BB-4EE5-45E3-87CD-89DB9066D874}" type="presParOf" srcId="{72D135EF-FD99-4EF6-B9E3-F0E95DC7021E}" destId="{D3863BE9-6D42-4FD7-A4D5-48891E425154}" srcOrd="3" destOrd="0" presId="urn:microsoft.com/office/officeart/2005/8/layout/default"/>
    <dgm:cxn modelId="{BD28231D-34E0-4F84-AE90-09385BFC9501}" type="presParOf" srcId="{72D135EF-FD99-4EF6-B9E3-F0E95DC7021E}" destId="{C4D5547C-AD03-4014-9BA7-27C0C8175598}" srcOrd="4" destOrd="0" presId="urn:microsoft.com/office/officeart/2005/8/layout/default"/>
    <dgm:cxn modelId="{A0AB44D4-0D43-4D2A-AE62-7B6893D03B57}" type="presParOf" srcId="{72D135EF-FD99-4EF6-B9E3-F0E95DC7021E}" destId="{B694B18A-C27A-4D7F-9444-E5C9F19A77DA}" srcOrd="5" destOrd="0" presId="urn:microsoft.com/office/officeart/2005/8/layout/default"/>
    <dgm:cxn modelId="{7B48819B-8E30-43CB-8584-07709634FF29}" type="presParOf" srcId="{72D135EF-FD99-4EF6-B9E3-F0E95DC7021E}" destId="{1306B040-97F6-4EFA-BA1A-081CAA9D8C90}" srcOrd="6" destOrd="0" presId="urn:microsoft.com/office/officeart/2005/8/layout/default"/>
    <dgm:cxn modelId="{7338B3BB-2D11-4076-AB77-12BCD553D58D}" type="presParOf" srcId="{72D135EF-FD99-4EF6-B9E3-F0E95DC7021E}" destId="{4107A470-1851-465E-BBE4-CD8592433D79}" srcOrd="7" destOrd="0" presId="urn:microsoft.com/office/officeart/2005/8/layout/default"/>
    <dgm:cxn modelId="{F610306D-89E6-43A9-BB15-5C6EE0E29CCF}" type="presParOf" srcId="{72D135EF-FD99-4EF6-B9E3-F0E95DC7021E}" destId="{19EF51E2-E21D-420B-9067-A2CC6B8D48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EA53B-4ABA-43C1-ABAC-B0C4B07E0B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C584DE-6412-4D44-8AD1-8D0EBE7141CF}">
      <dgm:prSet/>
      <dgm:spPr/>
      <dgm:t>
        <a:bodyPr/>
        <a:lstStyle/>
        <a:p>
          <a:r>
            <a:rPr lang="es-ES"/>
            <a:t>Registro de los usuarios en el sistema</a:t>
          </a:r>
          <a:endParaRPr lang="en-US"/>
        </a:p>
      </dgm:t>
    </dgm:pt>
    <dgm:pt modelId="{3368080E-CFB6-4A71-ADF6-0850DF8CCC3F}" type="parTrans" cxnId="{6BAE4182-E311-4CC2-96C2-2B3E22D2B81F}">
      <dgm:prSet/>
      <dgm:spPr/>
      <dgm:t>
        <a:bodyPr/>
        <a:lstStyle/>
        <a:p>
          <a:endParaRPr lang="en-US"/>
        </a:p>
      </dgm:t>
    </dgm:pt>
    <dgm:pt modelId="{4AA03AD0-7E93-4C3B-9A81-181467A9C77A}" type="sibTrans" cxnId="{6BAE4182-E311-4CC2-96C2-2B3E22D2B81F}">
      <dgm:prSet/>
      <dgm:spPr/>
      <dgm:t>
        <a:bodyPr/>
        <a:lstStyle/>
        <a:p>
          <a:endParaRPr lang="en-US"/>
        </a:p>
      </dgm:t>
    </dgm:pt>
    <dgm:pt modelId="{46B480A9-5013-4402-AA84-030E221E0187}">
      <dgm:prSet/>
      <dgm:spPr/>
      <dgm:t>
        <a:bodyPr/>
        <a:lstStyle/>
        <a:p>
          <a:r>
            <a:rPr lang="es-ES"/>
            <a:t>Manejo de los clientes </a:t>
          </a:r>
          <a:endParaRPr lang="en-US"/>
        </a:p>
      </dgm:t>
    </dgm:pt>
    <dgm:pt modelId="{AD8496AA-28F5-4EC0-9995-0DDE5E8574F0}" type="parTrans" cxnId="{2C43CCFD-E36F-46F4-8410-0C3CB6279D1A}">
      <dgm:prSet/>
      <dgm:spPr/>
      <dgm:t>
        <a:bodyPr/>
        <a:lstStyle/>
        <a:p>
          <a:endParaRPr lang="en-US"/>
        </a:p>
      </dgm:t>
    </dgm:pt>
    <dgm:pt modelId="{6225B893-0682-4C99-90C2-F34EFB27F028}" type="sibTrans" cxnId="{2C43CCFD-E36F-46F4-8410-0C3CB6279D1A}">
      <dgm:prSet/>
      <dgm:spPr/>
      <dgm:t>
        <a:bodyPr/>
        <a:lstStyle/>
        <a:p>
          <a:endParaRPr lang="en-US"/>
        </a:p>
      </dgm:t>
    </dgm:pt>
    <dgm:pt modelId="{265C87FF-F267-438B-8C30-1C912E4894B5}">
      <dgm:prSet/>
      <dgm:spPr/>
      <dgm:t>
        <a:bodyPr/>
        <a:lstStyle/>
        <a:p>
          <a:r>
            <a:rPr lang="es-ES"/>
            <a:t>El sistema controlara el acceso y solo permitirá usuarios autorizados</a:t>
          </a:r>
          <a:endParaRPr lang="en-US"/>
        </a:p>
      </dgm:t>
    </dgm:pt>
    <dgm:pt modelId="{FBC84682-E20A-4A52-981B-7B4FE7D9AB80}" type="parTrans" cxnId="{D02845A2-EFFA-4845-B0C4-B0F52E17D9C4}">
      <dgm:prSet/>
      <dgm:spPr/>
      <dgm:t>
        <a:bodyPr/>
        <a:lstStyle/>
        <a:p>
          <a:endParaRPr lang="en-US"/>
        </a:p>
      </dgm:t>
    </dgm:pt>
    <dgm:pt modelId="{79CFFEDA-1168-42A4-9ADB-F46A9E766FF7}" type="sibTrans" cxnId="{D02845A2-EFFA-4845-B0C4-B0F52E17D9C4}">
      <dgm:prSet/>
      <dgm:spPr/>
      <dgm:t>
        <a:bodyPr/>
        <a:lstStyle/>
        <a:p>
          <a:endParaRPr lang="en-US"/>
        </a:p>
      </dgm:t>
    </dgm:pt>
    <dgm:pt modelId="{92681E35-F430-4169-9F8A-4FDF0A1AEDD9}">
      <dgm:prSet/>
      <dgm:spPr/>
      <dgm:t>
        <a:bodyPr/>
        <a:lstStyle/>
        <a:p>
          <a:r>
            <a:rPr lang="es-ES"/>
            <a:t>La base de datos será implementada con trazas de auditoria.</a:t>
          </a:r>
          <a:endParaRPr lang="en-US"/>
        </a:p>
      </dgm:t>
    </dgm:pt>
    <dgm:pt modelId="{C958BA95-5E72-4F5E-A6A7-90035A478085}" type="parTrans" cxnId="{621568F1-2E0C-4A77-992B-649D58971E69}">
      <dgm:prSet/>
      <dgm:spPr/>
      <dgm:t>
        <a:bodyPr/>
        <a:lstStyle/>
        <a:p>
          <a:endParaRPr lang="en-US"/>
        </a:p>
      </dgm:t>
    </dgm:pt>
    <dgm:pt modelId="{7212522B-24FA-4F01-8764-4B468312644F}" type="sibTrans" cxnId="{621568F1-2E0C-4A77-992B-649D58971E69}">
      <dgm:prSet/>
      <dgm:spPr/>
      <dgm:t>
        <a:bodyPr/>
        <a:lstStyle/>
        <a:p>
          <a:endParaRPr lang="en-US"/>
        </a:p>
      </dgm:t>
    </dgm:pt>
    <dgm:pt modelId="{BBDBA30A-F73E-4418-A246-2398E4C4334D}">
      <dgm:prSet/>
      <dgm:spPr/>
      <dgm:t>
        <a:bodyPr/>
        <a:lstStyle/>
        <a:p>
          <a:r>
            <a:rPr lang="es-ES"/>
            <a:t>Mostrar errores de los reportes del sistema y otras salidas </a:t>
          </a:r>
          <a:endParaRPr lang="en-US"/>
        </a:p>
      </dgm:t>
    </dgm:pt>
    <dgm:pt modelId="{AC15F780-C4CA-4CD9-8F6F-CC87F80C1A22}" type="parTrans" cxnId="{0E19B6A5-C77C-4BBB-A537-52CE6664892F}">
      <dgm:prSet/>
      <dgm:spPr/>
      <dgm:t>
        <a:bodyPr/>
        <a:lstStyle/>
        <a:p>
          <a:endParaRPr lang="en-US"/>
        </a:p>
      </dgm:t>
    </dgm:pt>
    <dgm:pt modelId="{B23E4802-96DB-497F-A3D9-7754263D8DE0}" type="sibTrans" cxnId="{0E19B6A5-C77C-4BBB-A537-52CE6664892F}">
      <dgm:prSet/>
      <dgm:spPr/>
      <dgm:t>
        <a:bodyPr/>
        <a:lstStyle/>
        <a:p>
          <a:endParaRPr lang="en-US"/>
        </a:p>
      </dgm:t>
    </dgm:pt>
    <dgm:pt modelId="{50609DBB-8364-4A2C-BBD3-1E7077694A7C}">
      <dgm:prSet/>
      <dgm:spPr/>
      <dgm:t>
        <a:bodyPr/>
        <a:lstStyle/>
        <a:p>
          <a:r>
            <a:rPr lang="es-ES"/>
            <a:t>Enviar facturas digitales</a:t>
          </a:r>
          <a:endParaRPr lang="en-US"/>
        </a:p>
      </dgm:t>
    </dgm:pt>
    <dgm:pt modelId="{B5BC61C9-3DD3-4717-9BA8-9528F49125B6}" type="parTrans" cxnId="{F57792A3-3320-4896-A4EA-088B3D79071D}">
      <dgm:prSet/>
      <dgm:spPr/>
      <dgm:t>
        <a:bodyPr/>
        <a:lstStyle/>
        <a:p>
          <a:endParaRPr lang="en-US"/>
        </a:p>
      </dgm:t>
    </dgm:pt>
    <dgm:pt modelId="{2E7C6AA7-4DBF-4AA2-8B1D-215B3F5237F4}" type="sibTrans" cxnId="{F57792A3-3320-4896-A4EA-088B3D79071D}">
      <dgm:prSet/>
      <dgm:spPr/>
      <dgm:t>
        <a:bodyPr/>
        <a:lstStyle/>
        <a:p>
          <a:endParaRPr lang="en-US"/>
        </a:p>
      </dgm:t>
    </dgm:pt>
    <dgm:pt modelId="{6793DB82-DEED-4D50-A38F-8C2F47410C49}" type="pres">
      <dgm:prSet presAssocID="{D03EA53B-4ABA-43C1-ABAC-B0C4B07E0B09}" presName="linear" presStyleCnt="0">
        <dgm:presLayoutVars>
          <dgm:animLvl val="lvl"/>
          <dgm:resizeHandles val="exact"/>
        </dgm:presLayoutVars>
      </dgm:prSet>
      <dgm:spPr/>
    </dgm:pt>
    <dgm:pt modelId="{84C6E869-211E-4069-BF82-D4BBEA7E2F18}" type="pres">
      <dgm:prSet presAssocID="{72C584DE-6412-4D44-8AD1-8D0EBE7141C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B64E2-5FBE-4C40-93BA-FB3A4C0BF7E5}" type="pres">
      <dgm:prSet presAssocID="{4AA03AD0-7E93-4C3B-9A81-181467A9C77A}" presName="spacer" presStyleCnt="0"/>
      <dgm:spPr/>
    </dgm:pt>
    <dgm:pt modelId="{E8C32FF6-34CB-4DD5-8E51-EA95CBBD8413}" type="pres">
      <dgm:prSet presAssocID="{46B480A9-5013-4402-AA84-030E221E018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B4E27B-99E6-4189-BEB8-D155E7CF92BF}" type="pres">
      <dgm:prSet presAssocID="{6225B893-0682-4C99-90C2-F34EFB27F028}" presName="spacer" presStyleCnt="0"/>
      <dgm:spPr/>
    </dgm:pt>
    <dgm:pt modelId="{26516684-2EA9-4D0F-8DC9-3202A1DF4D50}" type="pres">
      <dgm:prSet presAssocID="{265C87FF-F267-438B-8C30-1C912E4894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526EA5-F311-4F03-88C1-2FAE553BD18A}" type="pres">
      <dgm:prSet presAssocID="{79CFFEDA-1168-42A4-9ADB-F46A9E766FF7}" presName="spacer" presStyleCnt="0"/>
      <dgm:spPr/>
    </dgm:pt>
    <dgm:pt modelId="{178ADAD7-F7D4-4BED-A480-770DECCD8D51}" type="pres">
      <dgm:prSet presAssocID="{92681E35-F430-4169-9F8A-4FDF0A1AED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579DC45-DA9E-414A-BF32-268905DE5290}" type="pres">
      <dgm:prSet presAssocID="{7212522B-24FA-4F01-8764-4B468312644F}" presName="spacer" presStyleCnt="0"/>
      <dgm:spPr/>
    </dgm:pt>
    <dgm:pt modelId="{A27DD192-B3F4-48E0-8B92-4490E92939A0}" type="pres">
      <dgm:prSet presAssocID="{BBDBA30A-F73E-4418-A246-2398E4C433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7AA000-1E4D-4BAB-8A67-9FB5F8578A39}" type="pres">
      <dgm:prSet presAssocID="{B23E4802-96DB-497F-A3D9-7754263D8DE0}" presName="spacer" presStyleCnt="0"/>
      <dgm:spPr/>
    </dgm:pt>
    <dgm:pt modelId="{50710ADD-C4F7-4A14-836B-C77B27AD6001}" type="pres">
      <dgm:prSet presAssocID="{50609DBB-8364-4A2C-BBD3-1E7077694A7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F7947E-134E-4B52-BCA1-133880E25FA8}" type="presOf" srcId="{72C584DE-6412-4D44-8AD1-8D0EBE7141CF}" destId="{84C6E869-211E-4069-BF82-D4BBEA7E2F18}" srcOrd="0" destOrd="0" presId="urn:microsoft.com/office/officeart/2005/8/layout/vList2"/>
    <dgm:cxn modelId="{6BAE4182-E311-4CC2-96C2-2B3E22D2B81F}" srcId="{D03EA53B-4ABA-43C1-ABAC-B0C4B07E0B09}" destId="{72C584DE-6412-4D44-8AD1-8D0EBE7141CF}" srcOrd="0" destOrd="0" parTransId="{3368080E-CFB6-4A71-ADF6-0850DF8CCC3F}" sibTransId="{4AA03AD0-7E93-4C3B-9A81-181467A9C77A}"/>
    <dgm:cxn modelId="{D070B483-F0DE-4B8F-83F7-0B17F636804D}" type="presOf" srcId="{92681E35-F430-4169-9F8A-4FDF0A1AEDD9}" destId="{178ADAD7-F7D4-4BED-A480-770DECCD8D51}" srcOrd="0" destOrd="0" presId="urn:microsoft.com/office/officeart/2005/8/layout/vList2"/>
    <dgm:cxn modelId="{D02845A2-EFFA-4845-B0C4-B0F52E17D9C4}" srcId="{D03EA53B-4ABA-43C1-ABAC-B0C4B07E0B09}" destId="{265C87FF-F267-438B-8C30-1C912E4894B5}" srcOrd="2" destOrd="0" parTransId="{FBC84682-E20A-4A52-981B-7B4FE7D9AB80}" sibTransId="{79CFFEDA-1168-42A4-9ADB-F46A9E766FF7}"/>
    <dgm:cxn modelId="{F57792A3-3320-4896-A4EA-088B3D79071D}" srcId="{D03EA53B-4ABA-43C1-ABAC-B0C4B07E0B09}" destId="{50609DBB-8364-4A2C-BBD3-1E7077694A7C}" srcOrd="5" destOrd="0" parTransId="{B5BC61C9-3DD3-4717-9BA8-9528F49125B6}" sibTransId="{2E7C6AA7-4DBF-4AA2-8B1D-215B3F5237F4}"/>
    <dgm:cxn modelId="{0E19B6A5-C77C-4BBB-A537-52CE6664892F}" srcId="{D03EA53B-4ABA-43C1-ABAC-B0C4B07E0B09}" destId="{BBDBA30A-F73E-4418-A246-2398E4C4334D}" srcOrd="4" destOrd="0" parTransId="{AC15F780-C4CA-4CD9-8F6F-CC87F80C1A22}" sibTransId="{B23E4802-96DB-497F-A3D9-7754263D8DE0}"/>
    <dgm:cxn modelId="{17B9FCD0-3FF1-4DB2-8837-24CDF736C476}" type="presOf" srcId="{D03EA53B-4ABA-43C1-ABAC-B0C4B07E0B09}" destId="{6793DB82-DEED-4D50-A38F-8C2F47410C49}" srcOrd="0" destOrd="0" presId="urn:microsoft.com/office/officeart/2005/8/layout/vList2"/>
    <dgm:cxn modelId="{621568F1-2E0C-4A77-992B-649D58971E69}" srcId="{D03EA53B-4ABA-43C1-ABAC-B0C4B07E0B09}" destId="{92681E35-F430-4169-9F8A-4FDF0A1AEDD9}" srcOrd="3" destOrd="0" parTransId="{C958BA95-5E72-4F5E-A6A7-90035A478085}" sibTransId="{7212522B-24FA-4F01-8764-4B468312644F}"/>
    <dgm:cxn modelId="{380181F1-2A34-4506-923A-0C2BDE141AAE}" type="presOf" srcId="{265C87FF-F267-438B-8C30-1C912E4894B5}" destId="{26516684-2EA9-4D0F-8DC9-3202A1DF4D50}" srcOrd="0" destOrd="0" presId="urn:microsoft.com/office/officeart/2005/8/layout/vList2"/>
    <dgm:cxn modelId="{059D82F7-9C4A-4485-BED6-E9435B37C7F9}" type="presOf" srcId="{BBDBA30A-F73E-4418-A246-2398E4C4334D}" destId="{A27DD192-B3F4-48E0-8B92-4490E92939A0}" srcOrd="0" destOrd="0" presId="urn:microsoft.com/office/officeart/2005/8/layout/vList2"/>
    <dgm:cxn modelId="{0A5E4BF9-4D9B-498E-97E3-B39ED3C1B07B}" type="presOf" srcId="{50609DBB-8364-4A2C-BBD3-1E7077694A7C}" destId="{50710ADD-C4F7-4A14-836B-C77B27AD6001}" srcOrd="0" destOrd="0" presId="urn:microsoft.com/office/officeart/2005/8/layout/vList2"/>
    <dgm:cxn modelId="{98D3B7FA-ACB8-40E6-82AD-9C69931EC328}" type="presOf" srcId="{46B480A9-5013-4402-AA84-030E221E0187}" destId="{E8C32FF6-34CB-4DD5-8E51-EA95CBBD8413}" srcOrd="0" destOrd="0" presId="urn:microsoft.com/office/officeart/2005/8/layout/vList2"/>
    <dgm:cxn modelId="{2C43CCFD-E36F-46F4-8410-0C3CB6279D1A}" srcId="{D03EA53B-4ABA-43C1-ABAC-B0C4B07E0B09}" destId="{46B480A9-5013-4402-AA84-030E221E0187}" srcOrd="1" destOrd="0" parTransId="{AD8496AA-28F5-4EC0-9995-0DDE5E8574F0}" sibTransId="{6225B893-0682-4C99-90C2-F34EFB27F028}"/>
    <dgm:cxn modelId="{55E279BD-3F35-4784-9444-685D4821EF71}" type="presParOf" srcId="{6793DB82-DEED-4D50-A38F-8C2F47410C49}" destId="{84C6E869-211E-4069-BF82-D4BBEA7E2F18}" srcOrd="0" destOrd="0" presId="urn:microsoft.com/office/officeart/2005/8/layout/vList2"/>
    <dgm:cxn modelId="{A1B1A4AB-D211-4A7B-9AD6-118171776896}" type="presParOf" srcId="{6793DB82-DEED-4D50-A38F-8C2F47410C49}" destId="{B81B64E2-5FBE-4C40-93BA-FB3A4C0BF7E5}" srcOrd="1" destOrd="0" presId="urn:microsoft.com/office/officeart/2005/8/layout/vList2"/>
    <dgm:cxn modelId="{A16DBAF1-AC6A-4B39-AD10-69C766B96EAD}" type="presParOf" srcId="{6793DB82-DEED-4D50-A38F-8C2F47410C49}" destId="{E8C32FF6-34CB-4DD5-8E51-EA95CBBD8413}" srcOrd="2" destOrd="0" presId="urn:microsoft.com/office/officeart/2005/8/layout/vList2"/>
    <dgm:cxn modelId="{ACAF042E-EB28-4EDD-84F4-E9BF0BC702E8}" type="presParOf" srcId="{6793DB82-DEED-4D50-A38F-8C2F47410C49}" destId="{B9B4E27B-99E6-4189-BEB8-D155E7CF92BF}" srcOrd="3" destOrd="0" presId="urn:microsoft.com/office/officeart/2005/8/layout/vList2"/>
    <dgm:cxn modelId="{017B41FF-F118-4898-B4D4-6B754EF5FE3C}" type="presParOf" srcId="{6793DB82-DEED-4D50-A38F-8C2F47410C49}" destId="{26516684-2EA9-4D0F-8DC9-3202A1DF4D50}" srcOrd="4" destOrd="0" presId="urn:microsoft.com/office/officeart/2005/8/layout/vList2"/>
    <dgm:cxn modelId="{F02829EB-D6AC-49D6-80EF-30B24FFAF3AA}" type="presParOf" srcId="{6793DB82-DEED-4D50-A38F-8C2F47410C49}" destId="{9D526EA5-F311-4F03-88C1-2FAE553BD18A}" srcOrd="5" destOrd="0" presId="urn:microsoft.com/office/officeart/2005/8/layout/vList2"/>
    <dgm:cxn modelId="{B8A0B7D0-D969-419B-9678-2897373F03C6}" type="presParOf" srcId="{6793DB82-DEED-4D50-A38F-8C2F47410C49}" destId="{178ADAD7-F7D4-4BED-A480-770DECCD8D51}" srcOrd="6" destOrd="0" presId="urn:microsoft.com/office/officeart/2005/8/layout/vList2"/>
    <dgm:cxn modelId="{EEF4081F-F0DC-45F2-B7E0-5260BF00D157}" type="presParOf" srcId="{6793DB82-DEED-4D50-A38F-8C2F47410C49}" destId="{8579DC45-DA9E-414A-BF32-268905DE5290}" srcOrd="7" destOrd="0" presId="urn:microsoft.com/office/officeart/2005/8/layout/vList2"/>
    <dgm:cxn modelId="{35458001-B333-4036-9CA7-C4716DA82C09}" type="presParOf" srcId="{6793DB82-DEED-4D50-A38F-8C2F47410C49}" destId="{A27DD192-B3F4-48E0-8B92-4490E92939A0}" srcOrd="8" destOrd="0" presId="urn:microsoft.com/office/officeart/2005/8/layout/vList2"/>
    <dgm:cxn modelId="{C4A5123D-5927-4B62-B955-4C9774F9F2F4}" type="presParOf" srcId="{6793DB82-DEED-4D50-A38F-8C2F47410C49}" destId="{997AA000-1E4D-4BAB-8A67-9FB5F8578A39}" srcOrd="9" destOrd="0" presId="urn:microsoft.com/office/officeart/2005/8/layout/vList2"/>
    <dgm:cxn modelId="{760CAE63-8320-4436-89A6-1D64BF9B6DC1}" type="presParOf" srcId="{6793DB82-DEED-4D50-A38F-8C2F47410C49}" destId="{50710ADD-C4F7-4A14-836B-C77B27AD600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998B7-3B7C-4907-A53B-17E9FC44459F}">
      <dsp:nvSpPr>
        <dsp:cNvPr id="0" name=""/>
        <dsp:cNvSpPr/>
      </dsp:nvSpPr>
      <dsp:spPr>
        <a:xfrm>
          <a:off x="755808" y="2247"/>
          <a:ext cx="2813744" cy="168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Tener un entorno en el S.I de diseño agradable para el usuario </a:t>
          </a:r>
          <a:endParaRPr lang="en-US" sz="2100" kern="1200"/>
        </a:p>
      </dsp:txBody>
      <dsp:txXfrm>
        <a:off x="755808" y="2247"/>
        <a:ext cx="2813744" cy="1688246"/>
      </dsp:txXfrm>
    </dsp:sp>
    <dsp:sp modelId="{86158813-4D5E-49E6-96B2-ABBC503DECEA}">
      <dsp:nvSpPr>
        <dsp:cNvPr id="0" name=""/>
        <dsp:cNvSpPr/>
      </dsp:nvSpPr>
      <dsp:spPr>
        <a:xfrm>
          <a:off x="3850927" y="2247"/>
          <a:ext cx="2813744" cy="1688246"/>
        </a:xfrm>
        <a:prstGeom prst="rect">
          <a:avLst/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Tener una conexión constante a internet para actualización software</a:t>
          </a:r>
          <a:endParaRPr lang="en-US" sz="2100" kern="1200"/>
        </a:p>
      </dsp:txBody>
      <dsp:txXfrm>
        <a:off x="3850927" y="2247"/>
        <a:ext cx="2813744" cy="1688246"/>
      </dsp:txXfrm>
    </dsp:sp>
    <dsp:sp modelId="{C4D5547C-AD03-4014-9BA7-27C0C8175598}">
      <dsp:nvSpPr>
        <dsp:cNvPr id="0" name=""/>
        <dsp:cNvSpPr/>
      </dsp:nvSpPr>
      <dsp:spPr>
        <a:xfrm>
          <a:off x="6946046" y="2247"/>
          <a:ext cx="2813744" cy="1688246"/>
        </a:xfrm>
        <a:prstGeom prst="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El software funciona sobre navegadores</a:t>
          </a:r>
          <a:endParaRPr lang="en-US" sz="2100" kern="1200"/>
        </a:p>
      </dsp:txBody>
      <dsp:txXfrm>
        <a:off x="6946046" y="2247"/>
        <a:ext cx="2813744" cy="1688246"/>
      </dsp:txXfrm>
    </dsp:sp>
    <dsp:sp modelId="{1306B040-97F6-4EFA-BA1A-081CAA9D8C90}">
      <dsp:nvSpPr>
        <dsp:cNvPr id="0" name=""/>
        <dsp:cNvSpPr/>
      </dsp:nvSpPr>
      <dsp:spPr>
        <a:xfrm>
          <a:off x="2303368" y="1971868"/>
          <a:ext cx="2813744" cy="1688246"/>
        </a:xfrm>
        <a:prstGeom prst="rect">
          <a:avLst/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La información agregada en la base de datos deberán actualizarse periódicamente.</a:t>
          </a:r>
          <a:endParaRPr lang="en-US" sz="2100" kern="1200"/>
        </a:p>
      </dsp:txBody>
      <dsp:txXfrm>
        <a:off x="2303368" y="1971868"/>
        <a:ext cx="2813744" cy="1688246"/>
      </dsp:txXfrm>
    </dsp:sp>
    <dsp:sp modelId="{19EF51E2-E21D-420B-9067-A2CC6B8D48EB}">
      <dsp:nvSpPr>
        <dsp:cNvPr id="0" name=""/>
        <dsp:cNvSpPr/>
      </dsp:nvSpPr>
      <dsp:spPr>
        <a:xfrm>
          <a:off x="5398487" y="1971868"/>
          <a:ext cx="2813744" cy="1688246"/>
        </a:xfrm>
        <a:prstGeom prst="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El sistema debe contar con interfaces bien estructuradas.</a:t>
          </a:r>
          <a:endParaRPr lang="en-US" sz="2100" kern="1200"/>
        </a:p>
      </dsp:txBody>
      <dsp:txXfrm>
        <a:off x="5398487" y="1971868"/>
        <a:ext cx="2813744" cy="168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6E869-211E-4069-BF82-D4BBEA7E2F18}">
      <dsp:nvSpPr>
        <dsp:cNvPr id="0" name=""/>
        <dsp:cNvSpPr/>
      </dsp:nvSpPr>
      <dsp:spPr>
        <a:xfrm>
          <a:off x="0" y="15166"/>
          <a:ext cx="7003777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Registro de los usuarios en el sistema</a:t>
          </a:r>
          <a:endParaRPr lang="en-US" sz="2300" kern="1200"/>
        </a:p>
      </dsp:txBody>
      <dsp:txXfrm>
        <a:off x="44602" y="59768"/>
        <a:ext cx="6914573" cy="824474"/>
      </dsp:txXfrm>
    </dsp:sp>
    <dsp:sp modelId="{E8C32FF6-34CB-4DD5-8E51-EA95CBBD8413}">
      <dsp:nvSpPr>
        <dsp:cNvPr id="0" name=""/>
        <dsp:cNvSpPr/>
      </dsp:nvSpPr>
      <dsp:spPr>
        <a:xfrm>
          <a:off x="0" y="995085"/>
          <a:ext cx="7003777" cy="913678"/>
        </a:xfrm>
        <a:prstGeom prst="roundRect">
          <a:avLst/>
        </a:prstGeom>
        <a:solidFill>
          <a:schemeClr val="accent2">
            <a:hueOff val="-3714512"/>
            <a:satOff val="7810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Manejo de los clientes </a:t>
          </a:r>
          <a:endParaRPr lang="en-US" sz="2300" kern="1200"/>
        </a:p>
      </dsp:txBody>
      <dsp:txXfrm>
        <a:off x="44602" y="1039687"/>
        <a:ext cx="6914573" cy="824474"/>
      </dsp:txXfrm>
    </dsp:sp>
    <dsp:sp modelId="{26516684-2EA9-4D0F-8DC9-3202A1DF4D50}">
      <dsp:nvSpPr>
        <dsp:cNvPr id="0" name=""/>
        <dsp:cNvSpPr/>
      </dsp:nvSpPr>
      <dsp:spPr>
        <a:xfrm>
          <a:off x="0" y="1975003"/>
          <a:ext cx="7003777" cy="913678"/>
        </a:xfrm>
        <a:prstGeom prst="roundRect">
          <a:avLst/>
        </a:prstGeom>
        <a:solidFill>
          <a:schemeClr val="accent2">
            <a:hueOff val="-7429025"/>
            <a:satOff val="15620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El sistema controlara el acceso y solo permitirá usuarios autorizados</a:t>
          </a:r>
          <a:endParaRPr lang="en-US" sz="2300" kern="1200"/>
        </a:p>
      </dsp:txBody>
      <dsp:txXfrm>
        <a:off x="44602" y="2019605"/>
        <a:ext cx="6914573" cy="824474"/>
      </dsp:txXfrm>
    </dsp:sp>
    <dsp:sp modelId="{178ADAD7-F7D4-4BED-A480-770DECCD8D51}">
      <dsp:nvSpPr>
        <dsp:cNvPr id="0" name=""/>
        <dsp:cNvSpPr/>
      </dsp:nvSpPr>
      <dsp:spPr>
        <a:xfrm>
          <a:off x="0" y="2954922"/>
          <a:ext cx="7003777" cy="913678"/>
        </a:xfrm>
        <a:prstGeom prst="roundRect">
          <a:avLst/>
        </a:prstGeom>
        <a:solidFill>
          <a:schemeClr val="accent2">
            <a:hueOff val="-11143537"/>
            <a:satOff val="23431"/>
            <a:lumOff val="-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La base de datos será implementada con trazas de auditoria.</a:t>
          </a:r>
          <a:endParaRPr lang="en-US" sz="2300" kern="1200"/>
        </a:p>
      </dsp:txBody>
      <dsp:txXfrm>
        <a:off x="44602" y="2999524"/>
        <a:ext cx="6914573" cy="824474"/>
      </dsp:txXfrm>
    </dsp:sp>
    <dsp:sp modelId="{A27DD192-B3F4-48E0-8B92-4490E92939A0}">
      <dsp:nvSpPr>
        <dsp:cNvPr id="0" name=""/>
        <dsp:cNvSpPr/>
      </dsp:nvSpPr>
      <dsp:spPr>
        <a:xfrm>
          <a:off x="0" y="3934841"/>
          <a:ext cx="7003777" cy="913678"/>
        </a:xfrm>
        <a:prstGeom prst="roundRect">
          <a:avLst/>
        </a:prstGeom>
        <a:solidFill>
          <a:schemeClr val="accent2">
            <a:hueOff val="-14858049"/>
            <a:satOff val="31241"/>
            <a:lumOff val="-5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Mostrar errores de los reportes del sistema y otras salidas </a:t>
          </a:r>
          <a:endParaRPr lang="en-US" sz="2300" kern="1200"/>
        </a:p>
      </dsp:txBody>
      <dsp:txXfrm>
        <a:off x="44602" y="3979443"/>
        <a:ext cx="6914573" cy="824474"/>
      </dsp:txXfrm>
    </dsp:sp>
    <dsp:sp modelId="{50710ADD-C4F7-4A14-836B-C77B27AD6001}">
      <dsp:nvSpPr>
        <dsp:cNvPr id="0" name=""/>
        <dsp:cNvSpPr/>
      </dsp:nvSpPr>
      <dsp:spPr>
        <a:xfrm>
          <a:off x="0" y="4914759"/>
          <a:ext cx="7003777" cy="913678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Enviar facturas digitales</a:t>
          </a:r>
          <a:endParaRPr lang="en-US" sz="2300" kern="1200"/>
        </a:p>
      </dsp:txBody>
      <dsp:txXfrm>
        <a:off x="44602" y="4959361"/>
        <a:ext cx="6914573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1" name="Picture 5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2" name="Rectangle 6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63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65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5" name="Rectangle 69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03481-EE46-4449-9B24-ACAEE581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Macavi footwear</a:t>
            </a:r>
          </a:p>
        </p:txBody>
      </p:sp>
      <p:pic>
        <p:nvPicPr>
          <p:cNvPr id="16" name="Picture 3" descr="Gran luna roja creciente">
            <a:extLst>
              <a:ext uri="{FF2B5EF4-FFF2-40B4-BE49-F238E27FC236}">
                <a16:creationId xmlns:a16="http://schemas.microsoft.com/office/drawing/2014/main" id="{C995B511-29E3-4103-AF64-203AABC9F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" r="1" b="1"/>
          <a:stretch/>
        </p:blipFill>
        <p:spPr>
          <a:xfrm>
            <a:off x="533400" y="2071393"/>
            <a:ext cx="4817466" cy="270995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F7D5C08-A2EF-4080-B5CB-1428E5F1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Victor Delgado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Jose Sanchez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Deison mañosca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Nelson Ruiz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B88CA9-7372-4DDE-8ED0-D3E5174C9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21843" y="567942"/>
            <a:ext cx="5345265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648672-B2E8-4157-8F98-35F41BCB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64272" y="567942"/>
            <a:ext cx="5188052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090216-E31B-42C1-BE54-A861D57F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93214" y="567942"/>
            <a:ext cx="5602524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7A6B-46D7-4F8C-AFF8-D5E9D09A3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50427" y="821161"/>
            <a:ext cx="5288097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448C3C-4D80-45A1-BE43-707088ED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43282" y="567942"/>
            <a:ext cx="530238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0705AF-E0F2-4178-879A-DA002C263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37" y="41195"/>
            <a:ext cx="6302326" cy="6816805"/>
          </a:xfrm>
        </p:spPr>
      </p:pic>
    </p:spTree>
    <p:extLst>
      <p:ext uri="{BB962C8B-B14F-4D97-AF65-F5344CB8AC3E}">
        <p14:creationId xmlns:p14="http://schemas.microsoft.com/office/powerpoint/2010/main" val="41771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6CA100-E892-489B-A42D-F42E3FAE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6744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333400-9A7B-44CD-A40F-CB882E1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CONTEXTO</a:t>
            </a:r>
            <a:endParaRPr lang="es-CO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1EC29-83E4-47E1-B77B-98655E68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En la empresa calzado </a:t>
            </a:r>
            <a:r>
              <a:rPr lang="es-ES" sz="1800" dirty="0" err="1"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M</a:t>
            </a:r>
            <a:r>
              <a:rPr lang="es-ES" sz="1800" dirty="0" err="1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acavi</a:t>
            </a:r>
            <a:r>
              <a:rPr lang="es-ES" sz="1800" dirty="0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 se han detectado varias problemáticas en la gestión de facturación, inventario y compras</a:t>
            </a:r>
            <a:r>
              <a:rPr lang="es-CO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E</a:t>
            </a:r>
            <a:r>
              <a:rPr lang="es-ES" sz="1800" dirty="0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stán generando </a:t>
            </a:r>
            <a:r>
              <a:rPr lang="es-ES" sz="1800" dirty="0"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a largo plazo perdida de información.</a:t>
            </a:r>
            <a:endParaRPr lang="es-ES" sz="1800" dirty="0">
              <a:effectLst/>
              <a:latin typeface="Arial" panose="020B0604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dirty="0"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Por este motivo se decide llevar a cabo un proyecto de desarrollo de facturación.</a:t>
            </a:r>
            <a:endParaRPr lang="es-ES" sz="1800" dirty="0">
              <a:effectLst/>
              <a:latin typeface="Arial" panose="020B0604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1800" dirty="0"/>
          </a:p>
        </p:txBody>
      </p:sp>
      <p:pic>
        <p:nvPicPr>
          <p:cNvPr id="7" name="Graphic 6" descr="Zapato">
            <a:extLst>
              <a:ext uri="{FF2B5EF4-FFF2-40B4-BE49-F238E27FC236}">
                <a16:creationId xmlns:a16="http://schemas.microsoft.com/office/drawing/2014/main" id="{02053E24-28EA-4DB2-9677-730089EB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62EC2E-9137-4EE6-8DEC-46FB21B1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REQUERIMIENTOS NO FUNCIONAL</a:t>
            </a:r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44C29D-DF27-45CF-8D69-9CF026397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4317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565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EFB0C7-1EA5-483C-B393-0FF233B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s-MX" sz="3400"/>
              <a:t>REQUISITOS FUNCIONALES</a:t>
            </a:r>
            <a:endParaRPr lang="es-CO" sz="3400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E7639738-9485-4B1A-A10F-4B03E06D3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81003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6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43FC3BF-02A4-4A5A-99C6-4EC562BC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35"/>
          <a:stretch/>
        </p:blipFill>
        <p:spPr>
          <a:xfrm>
            <a:off x="1378180" y="148637"/>
            <a:ext cx="9432592" cy="6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4BA206-CEDA-4F84-AB25-E08CD6A8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8" y="1367454"/>
            <a:ext cx="11814644" cy="412309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EB8849-C824-4B0D-94E1-C5BBCA2ED18D}"/>
              </a:ext>
            </a:extLst>
          </p:cNvPr>
          <p:cNvSpPr txBox="1"/>
          <p:nvPr/>
        </p:nvSpPr>
        <p:spPr>
          <a:xfrm>
            <a:off x="4360985" y="536457"/>
            <a:ext cx="28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DIAGRAMA DE DISTRIBUCION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8917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5A76FB-5CEE-4195-AA8D-16533AFF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69" y="26846"/>
            <a:ext cx="7600862" cy="6831154"/>
          </a:xfrm>
        </p:spPr>
      </p:pic>
    </p:spTree>
    <p:extLst>
      <p:ext uri="{BB962C8B-B14F-4D97-AF65-F5344CB8AC3E}">
        <p14:creationId xmlns:p14="http://schemas.microsoft.com/office/powerpoint/2010/main" val="165281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72E720-95CE-4BF2-8754-E6B12582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578" y="55458"/>
            <a:ext cx="7482843" cy="67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C4F633-B75B-49CA-9F6E-757231CA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86" y="35978"/>
            <a:ext cx="7695028" cy="67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1533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161</Words>
  <Application>Microsoft Office PowerPoint</Application>
  <PresentationFormat>Panorámica</PresentationFormat>
  <Paragraphs>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Constantia</vt:lpstr>
      <vt:lpstr>Sabon Next LT</vt:lpstr>
      <vt:lpstr>DappledVTI</vt:lpstr>
      <vt:lpstr>Macavi footwear</vt:lpstr>
      <vt:lpstr>CONTEXTO</vt:lpstr>
      <vt:lpstr>REQUERIMIENTOS NO FUNCIONAL</vt:lpstr>
      <vt:lpstr>REQUISITOS FUNCIONALES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Macavi footwear</dc:title>
  <dc:creator>victor sebastian delgado gomez</dc:creator>
  <cp:lastModifiedBy>victor sebastian delgado gomez</cp:lastModifiedBy>
  <cp:revision>2</cp:revision>
  <dcterms:created xsi:type="dcterms:W3CDTF">2021-09-23T00:16:50Z</dcterms:created>
  <dcterms:modified xsi:type="dcterms:W3CDTF">2021-09-25T02:42:46Z</dcterms:modified>
</cp:coreProperties>
</file>