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830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8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1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799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1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7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8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8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3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ctor-Delg/macav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4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5989AE5F-86E7-41F8-8184-703F30CBB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7475" b="8255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30CB0D9-0ABD-4C28-BCEC-8757477E7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s-CO">
                <a:solidFill>
                  <a:schemeClr val="bg1"/>
                </a:solidFill>
              </a:rPr>
              <a:t>Macavi footwear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360E5C-67B5-4DAF-8861-C950C984A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8" y="487680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CO">
                <a:solidFill>
                  <a:schemeClr val="bg1"/>
                </a:solidFill>
              </a:rPr>
              <a:t>Victor Sebastian Delgado Gomez</a:t>
            </a:r>
          </a:p>
          <a:p>
            <a:pPr>
              <a:lnSpc>
                <a:spcPct val="90000"/>
              </a:lnSpc>
            </a:pPr>
            <a:r>
              <a:rPr lang="es-CO">
                <a:solidFill>
                  <a:schemeClr val="bg1"/>
                </a:solidFill>
              </a:rPr>
              <a:t>Jose Manuel Sanches Osma</a:t>
            </a:r>
          </a:p>
          <a:p>
            <a:pPr>
              <a:lnSpc>
                <a:spcPct val="90000"/>
              </a:lnSpc>
            </a:pPr>
            <a:r>
              <a:rPr lang="es-CO">
                <a:solidFill>
                  <a:schemeClr val="bg1"/>
                </a:solidFill>
              </a:rPr>
              <a:t>Deison Fernando Mañosca Gonzales </a:t>
            </a:r>
          </a:p>
        </p:txBody>
      </p:sp>
      <p:grpSp>
        <p:nvGrpSpPr>
          <p:cNvPr id="65" name="Group 58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50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648915C4-8398-4407-980F-43A915E9B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90" y="0"/>
            <a:ext cx="5310819" cy="6858000"/>
          </a:xfrm>
        </p:spPr>
      </p:pic>
    </p:spTree>
    <p:extLst>
      <p:ext uri="{BB962C8B-B14F-4D97-AF65-F5344CB8AC3E}">
        <p14:creationId xmlns:p14="http://schemas.microsoft.com/office/powerpoint/2010/main" val="65972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3FF49D9-17A9-492D-9D23-E73B13EC3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9" r="34945" b="-561"/>
          <a:stretch/>
        </p:blipFill>
        <p:spPr>
          <a:xfrm>
            <a:off x="1" y="26724"/>
            <a:ext cx="1219200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8919D0-6F27-4355-95E8-C0E04E5D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91" y="2633933"/>
            <a:ext cx="8039818" cy="16435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Controles de versión github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A3A65C-7E51-4907-B157-7C10E5D6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556" y="5272809"/>
            <a:ext cx="8442384" cy="725018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b="0" i="0" u="sng">
                <a:solidFill>
                  <a:srgbClr val="FFFFFF"/>
                </a:solidFill>
                <a:effectLst/>
                <a:hlinkClick r:id="rId3"/>
              </a:rPr>
              <a:t>https://github.com/Victor-Delg/macavi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10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33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4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4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F5279F-C25D-4C97-8E87-BA264F2C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COSTOS SOFTWARE Y HARDWARE</a:t>
            </a:r>
          </a:p>
        </p:txBody>
      </p:sp>
      <p:pic>
        <p:nvPicPr>
          <p:cNvPr id="36" name="Picture 4" descr="Números de la bolsa de valores">
            <a:extLst>
              <a:ext uri="{FF2B5EF4-FFF2-40B4-BE49-F238E27FC236}">
                <a16:creationId xmlns:a16="http://schemas.microsoft.com/office/drawing/2014/main" id="{948F14C4-6C03-4A37-9504-FAACD8B31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4" r="19592" b="-1"/>
          <a:stretch/>
        </p:blipFill>
        <p:spPr>
          <a:xfrm>
            <a:off x="20" y="10"/>
            <a:ext cx="6095980" cy="6857989"/>
          </a:xfrm>
          <a:prstGeom prst="rect">
            <a:avLst/>
          </a:prstGeom>
        </p:spPr>
      </p:pic>
      <p:grpSp>
        <p:nvGrpSpPr>
          <p:cNvPr id="37" name="Group 19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4550150"/>
            <a:ext cx="867485" cy="115439"/>
            <a:chOff x="8910933" y="1861308"/>
            <a:chExt cx="867485" cy="115439"/>
          </a:xfrm>
        </p:grpSpPr>
        <p:sp>
          <p:nvSpPr>
            <p:cNvPr id="38" name="Rectangle 20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50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3F44FB5-1100-461F-80FE-BF1316AC9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060" y="2721316"/>
            <a:ext cx="10277879" cy="141536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1178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86E4EF-FE2D-4759-ABCE-DA095906D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0282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C094547-ED3B-4FDB-ACE9-EFC0A33D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122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23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D0259A-7B49-42B9-B925-86908559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583" y="1503007"/>
            <a:ext cx="7374834" cy="18680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DISEÑO Y BASE DE DATOS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7876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367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7449AC2D-232E-4C7B-9142-2E1A8DA96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95" y="919211"/>
            <a:ext cx="9720209" cy="5019577"/>
          </a:xfrm>
        </p:spPr>
      </p:pic>
    </p:spTree>
    <p:extLst>
      <p:ext uri="{BB962C8B-B14F-4D97-AF65-F5344CB8AC3E}">
        <p14:creationId xmlns:p14="http://schemas.microsoft.com/office/powerpoint/2010/main" val="258405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0BFE2861-979C-4411-B0C7-59016260A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44" y="0"/>
            <a:ext cx="7072312" cy="6858000"/>
          </a:xfrm>
        </p:spPr>
      </p:pic>
    </p:spTree>
    <p:extLst>
      <p:ext uri="{BB962C8B-B14F-4D97-AF65-F5344CB8AC3E}">
        <p14:creationId xmlns:p14="http://schemas.microsoft.com/office/powerpoint/2010/main" val="337603602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36</Words>
  <Application>Microsoft Office PowerPoint</Application>
  <PresentationFormat>Panorámica</PresentationFormat>
  <Paragraphs>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Bembo</vt:lpstr>
      <vt:lpstr>AdornVTI</vt:lpstr>
      <vt:lpstr>Macavi footwear</vt:lpstr>
      <vt:lpstr>Controles de versión github </vt:lpstr>
      <vt:lpstr>COSTOS SOFTWARE Y HARDWARE</vt:lpstr>
      <vt:lpstr>Presentación de PowerPoint</vt:lpstr>
      <vt:lpstr>Presentación de PowerPoint</vt:lpstr>
      <vt:lpstr>Presentación de PowerPoint</vt:lpstr>
      <vt:lpstr>DISEÑO Y BASE DE DATOS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sebastian delgado gomez</dc:creator>
  <cp:lastModifiedBy>victor sebastian delgado gomez</cp:lastModifiedBy>
  <cp:revision>3</cp:revision>
  <dcterms:created xsi:type="dcterms:W3CDTF">2021-12-11T00:53:22Z</dcterms:created>
  <dcterms:modified xsi:type="dcterms:W3CDTF">2021-12-11T13:07:27Z</dcterms:modified>
</cp:coreProperties>
</file>