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A2C5-A6E6-4311-86BA-65FD6F10D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81B2B-F5A0-427E-AEE0-1928F3A96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70296-4EAC-4AE1-88F5-48E5534D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5273-56B3-4360-ADC0-FE269CC077B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C245-C031-49D5-8635-6166004C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A674F-FE7B-4B26-B770-70F05547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9CF9-59F1-4642-AE62-BDBA106F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2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0388-B536-4688-9092-76ADE1BC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8BC53-D1DB-44B3-AC22-FB428C796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CB52F-7C28-469C-A810-479B83CC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5273-56B3-4360-ADC0-FE269CC077B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3D0E6-7D3D-41D4-9738-54765F6A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2334E-4B9D-4A2F-A2CB-6D23DDB9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9CF9-59F1-4642-AE62-BDBA106F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7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737DC-01D1-4480-88EC-B874A54EF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56584-4021-478E-B000-A542BF841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4927C-78BD-40A6-90A0-DCCBAFDC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5273-56B3-4360-ADC0-FE269CC077B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039A1-9369-4DEE-8033-2AD85B15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55070-610E-4546-AB68-96F7A820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9CF9-59F1-4642-AE62-BDBA106F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7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26B2-C7BB-4ECD-9F79-FFE41316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8302-763F-489A-BD39-BCF20B434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126D6-C255-4CCA-9EC3-17E2DEBC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5273-56B3-4360-ADC0-FE269CC077B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8DD6F-BE17-47D3-B2C3-22C449F7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F0511-AD55-44A5-B4D6-DF5C70A6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9CF9-59F1-4642-AE62-BDBA106F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9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D48E-F080-41D8-8F56-6F361758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73CA2-7460-42BE-A72C-4092F738E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7B02B-5EAB-4E6D-8F38-4AB5170E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5273-56B3-4360-ADC0-FE269CC077B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52861-800D-43BE-B821-41DB24D5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942E-8A31-4101-9696-66C01988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9CF9-59F1-4642-AE62-BDBA106F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5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251D-771B-472B-9585-15212527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7BC5-96B9-4424-9419-A2761B6D1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2E187-FB62-487E-8AE7-618EAC93F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A0233-E8CC-4DF4-8EFC-74E3AFDB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5273-56B3-4360-ADC0-FE269CC077B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99715-420F-4C08-86BD-3D73C5BB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DD19B-BB05-496A-9D93-2AD87A56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9CF9-59F1-4642-AE62-BDBA106F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F824-4E79-4055-A830-594607CA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752EB-C02A-4BF4-8005-22B9D1C00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E2A6F-CAF8-4728-B331-2AF7E7A14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27A0C-FFC5-4C94-B9E8-996FB5128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33E7A-D766-41CB-8E77-389BE71AE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0D913-8421-4B39-828E-2FD47D8F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5273-56B3-4360-ADC0-FE269CC077B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0A289-4F59-47F8-8C7B-5F575B1A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07FE8-D58B-4F33-8479-1FB7F1CD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9CF9-59F1-4642-AE62-BDBA106F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0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5D1E-DC2F-49E5-959D-61EEFA2E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ADC63-8F77-4C1E-8CFA-09023502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5273-56B3-4360-ADC0-FE269CC077B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6B133-BDE7-49FC-92BC-8AAFC591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A19D5-7328-441C-9C17-A96E706E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9CF9-59F1-4642-AE62-BDBA106F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5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FE33C-65D4-48CB-946E-0434D207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5273-56B3-4360-ADC0-FE269CC077B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6961E-F381-42FB-8BD9-570E7F57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5774C-D5C9-4500-8111-EF473914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9CF9-59F1-4642-AE62-BDBA106F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2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BB0E-C992-448E-9EA9-44833987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341EF-E9D5-4EC8-A564-748625E4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DDEFD-AF4B-4E4B-8CC7-8E324D4F8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06A64-0A9F-48FE-A50D-B84CF34D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5273-56B3-4360-ADC0-FE269CC077B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AA9B8-D308-473E-AB80-DED2F881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87767-24C5-43E0-84AF-B3922E1C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9CF9-59F1-4642-AE62-BDBA106F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0766-44DF-40D3-8AA0-AA05DF85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B1C96-54AA-4D6D-B787-002C7D0E8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F0582-8AE3-4E31-A088-3A45B722F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B1DCD-9118-48B1-A0D6-2AC4070A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5273-56B3-4360-ADC0-FE269CC077B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5890F-F48A-4F70-B3D9-39158C33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8E2FA-D39D-46B1-AF13-30A77CC0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9CF9-59F1-4642-AE62-BDBA106F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1FBC3-DAF4-4574-854C-97183C9D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501C1-E9A8-4ACA-B639-B6730634D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E7A0-4D67-4923-9AC5-A46E28984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95273-56B3-4360-ADC0-FE269CC077B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B79E-07D3-4713-8D17-1DACD32F1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AE0AA-CA12-4C26-A33F-B02E9B636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9CF9-59F1-4642-AE62-BDBA106F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0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52A7-9E51-4DAE-B3AD-00BAA00A6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.....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E8F09-CAAB-4B3D-BC7C-1A4E2B72C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KICK OFF!!!!!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.....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.....</dc:title>
  <dc:creator>Logon Aluno</dc:creator>
  <cp:lastModifiedBy>Logon Aluno</cp:lastModifiedBy>
  <cp:revision>1</cp:revision>
  <dcterms:created xsi:type="dcterms:W3CDTF">2024-03-26T23:03:58Z</dcterms:created>
  <dcterms:modified xsi:type="dcterms:W3CDTF">2024-03-26T23:04:18Z</dcterms:modified>
</cp:coreProperties>
</file>