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6DF93-12A0-46BA-AD02-E8B9BE7D0B9A}" v="176" dt="2022-09-02T04:34:08.018"/>
    <p1510:client id="{75938F86-DA14-4EC2-B585-002283A90BFC}" v="22" dt="2022-09-14T04:35:35.9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/>
    <p:restoredTop sz="94694"/>
  </p:normalViewPr>
  <p:slideViewPr>
    <p:cSldViewPr>
      <p:cViewPr varScale="1">
        <p:scale>
          <a:sx n="121" d="100"/>
          <a:sy n="121" d="100"/>
        </p:scale>
        <p:origin x="7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Kalwar" userId="GiF2jbEckqPwT6uhf9s8Hw5hT2VjXcEmaeH3l6dA23I=" providerId="None" clId="Web-{75938F86-DA14-4EC2-B585-002283A90BFC}"/>
    <pc:docChg chg="modSld">
      <pc:chgData name="Santosh Kalwar" userId="GiF2jbEckqPwT6uhf9s8Hw5hT2VjXcEmaeH3l6dA23I=" providerId="None" clId="Web-{75938F86-DA14-4EC2-B585-002283A90BFC}" dt="2022-09-14T04:35:35.910" v="11" actId="20577"/>
      <pc:docMkLst>
        <pc:docMk/>
      </pc:docMkLst>
      <pc:sldChg chg="modSp">
        <pc:chgData name="Santosh Kalwar" userId="GiF2jbEckqPwT6uhf9s8Hw5hT2VjXcEmaeH3l6dA23I=" providerId="None" clId="Web-{75938F86-DA14-4EC2-B585-002283A90BFC}" dt="2022-09-14T04:35:04.113" v="8" actId="20577"/>
        <pc:sldMkLst>
          <pc:docMk/>
          <pc:sldMk cId="0" sldId="257"/>
        </pc:sldMkLst>
        <pc:spChg chg="mod">
          <ac:chgData name="Santosh Kalwar" userId="GiF2jbEckqPwT6uhf9s8Hw5hT2VjXcEmaeH3l6dA23I=" providerId="None" clId="Web-{75938F86-DA14-4EC2-B585-002283A90BFC}" dt="2022-09-14T04:35:04.113" v="8" actId="20577"/>
          <ac:spMkLst>
            <pc:docMk/>
            <pc:sldMk cId="0" sldId="257"/>
            <ac:spMk id="3" creationId="{34DDA594-1B9D-AA0D-DD30-E33644A6D61A}"/>
          </ac:spMkLst>
        </pc:spChg>
      </pc:sldChg>
      <pc:sldChg chg="modSp">
        <pc:chgData name="Santosh Kalwar" userId="GiF2jbEckqPwT6uhf9s8Hw5hT2VjXcEmaeH3l6dA23I=" providerId="None" clId="Web-{75938F86-DA14-4EC2-B585-002283A90BFC}" dt="2022-09-14T04:35:35.910" v="11" actId="20577"/>
        <pc:sldMkLst>
          <pc:docMk/>
          <pc:sldMk cId="198982765" sldId="260"/>
        </pc:sldMkLst>
        <pc:spChg chg="mod">
          <ac:chgData name="Santosh Kalwar" userId="GiF2jbEckqPwT6uhf9s8Hw5hT2VjXcEmaeH3l6dA23I=" providerId="None" clId="Web-{75938F86-DA14-4EC2-B585-002283A90BFC}" dt="2022-09-14T04:35:35.910" v="11" actId="20577"/>
          <ac:spMkLst>
            <pc:docMk/>
            <pc:sldMk cId="198982765" sldId="260"/>
            <ac:spMk id="2" creationId="{57950ABE-ED62-865B-D052-09987DB863A8}"/>
          </ac:spMkLst>
        </pc:spChg>
      </pc:sldChg>
    </pc:docChg>
  </pc:docChgLst>
  <pc:docChgLst>
    <pc:chgData name="Santosh Kalwar" userId="GiF2jbEckqPwT6uhf9s8Hw5hT2VjXcEmaeH3l6dA23I=" providerId="None" clId="Web-{5876DF93-12A0-46BA-AD02-E8B9BE7D0B9A}"/>
    <pc:docChg chg="modSld">
      <pc:chgData name="Santosh Kalwar" userId="GiF2jbEckqPwT6uhf9s8Hw5hT2VjXcEmaeH3l6dA23I=" providerId="None" clId="Web-{5876DF93-12A0-46BA-AD02-E8B9BE7D0B9A}" dt="2022-09-02T04:34:06.268" v="84" actId="20577"/>
      <pc:docMkLst>
        <pc:docMk/>
      </pc:docMkLst>
      <pc:sldChg chg="modSp">
        <pc:chgData name="Santosh Kalwar" userId="GiF2jbEckqPwT6uhf9s8Hw5hT2VjXcEmaeH3l6dA23I=" providerId="None" clId="Web-{5876DF93-12A0-46BA-AD02-E8B9BE7D0B9A}" dt="2022-09-02T04:34:06.268" v="84" actId="20577"/>
        <pc:sldMkLst>
          <pc:docMk/>
          <pc:sldMk cId="0" sldId="257"/>
        </pc:sldMkLst>
        <pc:spChg chg="mod">
          <ac:chgData name="Santosh Kalwar" userId="GiF2jbEckqPwT6uhf9s8Hw5hT2VjXcEmaeH3l6dA23I=" providerId="None" clId="Web-{5876DF93-12A0-46BA-AD02-E8B9BE7D0B9A}" dt="2022-09-02T04:34:06.268" v="84" actId="20577"/>
          <ac:spMkLst>
            <pc:docMk/>
            <pc:sldMk cId="0" sldId="257"/>
            <ac:spMk id="3" creationId="{34DDA594-1B9D-AA0D-DD30-E33644A6D61A}"/>
          </ac:spMkLst>
        </pc:spChg>
      </pc:sldChg>
      <pc:sldChg chg="modSp">
        <pc:chgData name="Santosh Kalwar" userId="GiF2jbEckqPwT6uhf9s8Hw5hT2VjXcEmaeH3l6dA23I=" providerId="None" clId="Web-{5876DF93-12A0-46BA-AD02-E8B9BE7D0B9A}" dt="2022-09-02T04:31:55.582" v="80" actId="20577"/>
        <pc:sldMkLst>
          <pc:docMk/>
          <pc:sldMk cId="198982765" sldId="260"/>
        </pc:sldMkLst>
        <pc:spChg chg="mod">
          <ac:chgData name="Santosh Kalwar" userId="GiF2jbEckqPwT6uhf9s8Hw5hT2VjXcEmaeH3l6dA23I=" providerId="None" clId="Web-{5876DF93-12A0-46BA-AD02-E8B9BE7D0B9A}" dt="2022-09-02T04:31:55.582" v="80" actId="20577"/>
          <ac:spMkLst>
            <pc:docMk/>
            <pc:sldMk cId="198982765" sldId="260"/>
            <ac:spMk id="2" creationId="{57950ABE-ED62-865B-D052-09987DB863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09/13/2022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77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85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2362200"/>
            <a:ext cx="10120751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Arial"/>
                <a:cs typeface="Arial"/>
              </a:rPr>
              <a:t>Drupal Module Development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7559" y="4620259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Arial"/>
                <a:cs typeface="Arial"/>
              </a:rPr>
              <a:t>Santosh Kalwar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739" y="359829"/>
            <a:ext cx="181356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1st</a:t>
            </a:r>
            <a:r>
              <a:rPr spc="-50" dirty="0"/>
              <a:t> </a:t>
            </a:r>
            <a:r>
              <a:rPr spc="35" dirty="0"/>
              <a:t>week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38" y="1305052"/>
            <a:ext cx="10500361" cy="358816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lang="fi-FI" sz="2200" spc="-75" dirty="0">
                <a:solidFill>
                  <a:srgbClr val="FFFFFF"/>
                </a:solidFill>
                <a:latin typeface="Arial"/>
                <a:cs typeface="Arial"/>
              </a:rPr>
              <a:t>Drupal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lang="fi-FI" sz="2200" spc="-7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</a:t>
            </a:r>
            <a:r>
              <a:rPr lang="fi-FI" sz="2200" spc="-75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fi-FI" sz="2200" spc="-75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fi-FI" sz="2200" spc="-75" dirty="0" err="1">
                <a:solidFill>
                  <a:srgbClr val="FFFFFF"/>
                </a:solidFill>
                <a:latin typeface="Arial"/>
                <a:cs typeface="Arial"/>
              </a:rPr>
              <a:t>en.wikipedia.org</a:t>
            </a:r>
            <a:r>
              <a:rPr lang="fi-FI" sz="2200" spc="-75" dirty="0">
                <a:solidFill>
                  <a:srgbClr val="FFFFFF"/>
                </a:solidFill>
                <a:latin typeface="Arial"/>
                <a:cs typeface="Arial"/>
              </a:rPr>
              <a:t>/wiki/Drupal</a:t>
            </a:r>
            <a:r>
              <a:rPr lang="fi-FI" sz="2200" spc="45" dirty="0">
                <a:solidFill>
                  <a:srgbClr val="FEFFFF"/>
                </a:solidFill>
                <a:latin typeface="Arial"/>
                <a:cs typeface="Arial"/>
              </a:rPr>
              <a:t>                              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endParaRPr lang="fi-FI" sz="2200" spc="45" dirty="0">
              <a:solidFill>
                <a:srgbClr val="FEFFFF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Recap 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starting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20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lang="fi-FI" sz="2200" spc="20" dirty="0" err="1">
                <a:solidFill>
                  <a:srgbClr val="FFFFFF"/>
                </a:solidFill>
                <a:latin typeface="Arial"/>
                <a:cs typeface="Arial"/>
              </a:rPr>
              <a:t>drupal</a:t>
            </a:r>
            <a:r>
              <a:rPr lang="fi-FI" sz="2200" spc="20" dirty="0">
                <a:solidFill>
                  <a:srgbClr val="FFFFFF"/>
                </a:solidFill>
                <a:latin typeface="Arial"/>
                <a:cs typeface="Arial"/>
              </a:rPr>
              <a:t> CMS on </a:t>
            </a:r>
            <a:r>
              <a:rPr lang="fi-FI" sz="2200" spc="20" dirty="0" err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lang="fi-FI" sz="2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200" spc="20" dirty="0" err="1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lang="fi-FI" sz="2200" spc="20" dirty="0">
                <a:solidFill>
                  <a:srgbClr val="FEFFFF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20" dirty="0" err="1">
                <a:solidFill>
                  <a:srgbClr val="FEFFFF"/>
                </a:solidFill>
                <a:latin typeface="Arial"/>
                <a:cs typeface="Arial"/>
              </a:rPr>
              <a:t>Pros</a:t>
            </a:r>
            <a:r>
              <a:rPr lang="fi-FI" sz="2200" spc="20" dirty="0">
                <a:solidFill>
                  <a:srgbClr val="FEFFFF"/>
                </a:solidFill>
                <a:latin typeface="Arial"/>
                <a:cs typeface="Arial"/>
              </a:rPr>
              <a:t> and </a:t>
            </a:r>
            <a:r>
              <a:rPr lang="fi-FI" sz="2200" spc="20" dirty="0" err="1">
                <a:solidFill>
                  <a:srgbClr val="FEFFFF"/>
                </a:solidFill>
                <a:latin typeface="Arial"/>
                <a:cs typeface="Arial"/>
              </a:rPr>
              <a:t>cons</a:t>
            </a:r>
            <a:r>
              <a:rPr lang="fi-FI" sz="2200" spc="20" dirty="0">
                <a:solidFill>
                  <a:srgbClr val="FEFFFF"/>
                </a:solidFill>
                <a:latin typeface="Arial"/>
                <a:cs typeface="Arial"/>
              </a:rPr>
              <a:t> of </a:t>
            </a:r>
            <a:r>
              <a:rPr lang="fi-FI" sz="2200" spc="20" dirty="0" err="1">
                <a:solidFill>
                  <a:srgbClr val="FEFFFF"/>
                </a:solidFill>
                <a:latin typeface="Arial"/>
                <a:cs typeface="Arial"/>
              </a:rPr>
              <a:t>different</a:t>
            </a:r>
            <a:r>
              <a:rPr lang="fi-FI" sz="2200" spc="20" dirty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lang="fi-FI" sz="2200" spc="20" dirty="0" err="1">
                <a:solidFill>
                  <a:srgbClr val="FEFFFF"/>
                </a:solidFill>
                <a:latin typeface="Arial"/>
                <a:cs typeface="Arial"/>
              </a:rPr>
              <a:t>installation</a:t>
            </a:r>
            <a:r>
              <a:rPr lang="fi-FI" sz="2200" spc="20" dirty="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lang="fi-FI" sz="2200" spc="20" dirty="0" err="1">
                <a:solidFill>
                  <a:srgbClr val="FEFFFF"/>
                </a:solidFill>
                <a:latin typeface="Arial"/>
                <a:cs typeface="Arial"/>
              </a:rPr>
              <a:t>techniques</a:t>
            </a:r>
            <a:endParaRPr lang="en-FI" sz="2200" spc="20" dirty="0">
              <a:solidFill>
                <a:srgbClr val="FEFFFF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40" dirty="0">
                <a:solidFill>
                  <a:srgbClr val="FFFFFF"/>
                </a:solidFill>
                <a:latin typeface="Arial"/>
                <a:cs typeface="Arial"/>
              </a:rPr>
              <a:t>Basic Drupal concepts                                        </a:t>
            </a:r>
            <a:r>
              <a:rPr lang="en-GB" sz="2200" u="sng" spc="35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https://</a:t>
            </a:r>
            <a:r>
              <a:rPr lang="en-GB" sz="2200" u="sng" spc="3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drupal.org</a:t>
            </a:r>
            <a:r>
              <a:rPr lang="en-GB" sz="2200" u="sng" spc="35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/</a:t>
            </a:r>
            <a:endParaRPr lang="fi-FI" sz="2200" spc="4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5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200" spc="40" dirty="0" err="1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lang="fi-FI"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200" spc="40" dirty="0" err="1">
                <a:solidFill>
                  <a:srgbClr val="FFFFFF"/>
                </a:solidFill>
                <a:latin typeface="Arial"/>
                <a:cs typeface="Arial"/>
              </a:rPr>
              <a:t>practices</a:t>
            </a:r>
            <a:r>
              <a:rPr lang="fi-FI" sz="2200" spc="4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fi-FI" sz="2200" spc="40" dirty="0" err="1">
                <a:solidFill>
                  <a:srgbClr val="FFFFFF"/>
                </a:solidFill>
                <a:latin typeface="Arial"/>
                <a:cs typeface="Arial"/>
              </a:rPr>
              <a:t>excercises</a:t>
            </a:r>
            <a:r>
              <a:rPr lang="fi-FI"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B02F4704-A73D-B943-A86D-F2AC2C996408}"/>
              </a:ext>
            </a:extLst>
          </p:cNvPr>
          <p:cNvSpPr txBox="1"/>
          <p:nvPr/>
        </p:nvSpPr>
        <p:spPr>
          <a:xfrm>
            <a:off x="4800600" y="304800"/>
            <a:ext cx="4105910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DA594-1B9D-AA0D-DD30-E33644A6D61A}"/>
              </a:ext>
            </a:extLst>
          </p:cNvPr>
          <p:cNvSpPr txBox="1"/>
          <p:nvPr/>
        </p:nvSpPr>
        <p:spPr>
          <a:xfrm>
            <a:off x="757554" y="1447800"/>
            <a:ext cx="11053446" cy="53553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-</a:t>
            </a:r>
            <a:r>
              <a:rPr lang="en-GB" dirty="0">
                <a:solidFill>
                  <a:srgbClr val="FFFFFF"/>
                </a:solidFill>
                <a:latin typeface="Arial"/>
                <a:cs typeface="Arial"/>
              </a:rPr>
              <a:t>  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 Schedule, </a:t>
            </a:r>
            <a:r>
              <a:rPr lang="en-GB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.08.2022 to  </a:t>
            </a:r>
            <a:r>
              <a:rPr lang="en-GB" dirty="0">
                <a:solidFill>
                  <a:srgbClr val="FFFFFF"/>
                </a:solidFill>
                <a:latin typeface="Arial"/>
                <a:cs typeface="Arial"/>
              </a:rPr>
              <a:t>06.10.2022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Tx/>
              <a:buChar char="-"/>
            </a:pPr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Usually, every Thursday and </a:t>
            </a:r>
            <a:r>
              <a:rPr lang="en-GB" dirty="0">
                <a:solidFill>
                  <a:srgbClr val="FFFFFF"/>
                </a:solidFill>
                <a:latin typeface="Arial" panose="020B0604020202020204" pitchFamily="34" charset="0"/>
              </a:rPr>
              <a:t>Friday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 algn="l" rtl="0" fontAlgn="base">
              <a:buFontTx/>
              <a:buChar char="-"/>
            </a:pPr>
            <a:r>
              <a:rPr lang="en-GB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Check Wilma or Teams for classroom allocation (now it shows classroom: 460)</a:t>
            </a:r>
          </a:p>
          <a:p>
            <a:pPr marL="285750" indent="-285750" algn="l" rtl="0" fontAlgn="base">
              <a:buFontTx/>
              <a:buChar char="-"/>
            </a:pPr>
            <a:endParaRPr lang="en-GB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11.08    Today’s lessons BEGIN</a:t>
            </a:r>
          </a:p>
          <a:p>
            <a:pPr marL="285750" indent="-285750" fontAlgn="base">
              <a:buFontTx/>
              <a:buChar char="-"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12.08</a:t>
            </a:r>
          </a:p>
          <a:p>
            <a:pPr marL="285750" indent="-285750" fontAlgn="base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18.08</a:t>
            </a:r>
          </a:p>
          <a:p>
            <a:pPr marL="285750" indent="-285750" fontAlgn="base">
              <a:buFontTx/>
              <a:buChar char="-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19.08</a:t>
            </a:r>
          </a:p>
          <a:p>
            <a:pPr marL="285750" indent="-285750" fontAlgn="base">
              <a:buFontTx/>
              <a:buChar char="-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25.08    We will do the Continuous Integration and AWS course because I will be away on 23.08</a:t>
            </a: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26.08</a:t>
            </a:r>
          </a:p>
          <a:p>
            <a:pPr marL="285750" indent="-285750" fontAlgn="base">
              <a:buFontTx/>
              <a:buChar char="-"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01.09</a:t>
            </a:r>
          </a:p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02.09</a:t>
            </a: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08.09</a:t>
            </a:r>
          </a:p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09.09   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15.09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16.09    Full day Workshop with Pasi from Druid Oy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B02F4704-A73D-B943-A86D-F2AC2C996408}"/>
              </a:ext>
            </a:extLst>
          </p:cNvPr>
          <p:cNvSpPr txBox="1"/>
          <p:nvPr/>
        </p:nvSpPr>
        <p:spPr>
          <a:xfrm>
            <a:off x="4800600" y="304800"/>
            <a:ext cx="4105910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625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50ABE-ED62-865B-D052-09987DB863A8}"/>
              </a:ext>
            </a:extLst>
          </p:cNvPr>
          <p:cNvSpPr txBox="1"/>
          <p:nvPr/>
        </p:nvSpPr>
        <p:spPr>
          <a:xfrm>
            <a:off x="762000" y="1720840"/>
            <a:ext cx="9681845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22.09     Practice, teacher-free lesson, I will be away for training</a:t>
            </a:r>
          </a:p>
          <a:p>
            <a:pPr marL="285750" indent="-285750" algn="l" rtl="0" fontAlgn="base">
              <a:buFontTx/>
              <a:buChar char="-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23.09     Only till 13:00, after that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Get Together Party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with new REACT22S group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/>
            </a:endParaRPr>
          </a:p>
          <a:p>
            <a:pPr algn="l" rtl="0" fontAlgn="base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29.09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30.09</a:t>
            </a:r>
          </a:p>
          <a:p>
            <a:pPr fontAlgn="base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/>
                <a:cs typeface="Arial"/>
              </a:rPr>
              <a:t>06.10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    </a:t>
            </a: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Last lessons, demo, mini-group-projects END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 fontAlgn="base"/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141</Words>
  <Application>Microsoft Office PowerPoint</Application>
  <PresentationFormat>Widescreen</PresentationFormat>
  <Paragraphs>44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1st week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57</cp:revision>
  <dcterms:created xsi:type="dcterms:W3CDTF">2021-08-09T07:01:51Z</dcterms:created>
  <dcterms:modified xsi:type="dcterms:W3CDTF">2022-09-14T04:35:39Z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