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75" r:id="rId3"/>
    <p:sldId id="301" r:id="rId4"/>
    <p:sldId id="303" r:id="rId5"/>
    <p:sldId id="302" r:id="rId6"/>
  </p:sldIdLst>
  <p:sldSz cx="12192000" cy="6858000"/>
  <p:notesSz cx="12192000" cy="6858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41"/>
    <p:restoredTop sz="87365"/>
  </p:normalViewPr>
  <p:slideViewPr>
    <p:cSldViewPr>
      <p:cViewPr varScale="1">
        <p:scale>
          <a:sx n="84" d="100"/>
          <a:sy n="84" d="100"/>
        </p:scale>
        <p:origin x="200" y="1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3F52-A208-D84E-9A1B-215B0F1D5A3D}" type="datetimeFigureOut">
              <a:rPr lang="en-FI" smtClean="0"/>
              <a:t>22.9.2022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009-7129-5E48-99C6-87F53199474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71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29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028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4921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974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81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7655" y="359829"/>
            <a:ext cx="2156688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8239" y="1329435"/>
            <a:ext cx="987552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upal.org/project/charts" TargetMode="External"/><Relationship Id="rId3" Type="http://schemas.openxmlformats.org/officeDocument/2006/relationships/hyperlink" Target="https://www.drupal.org/project/gin" TargetMode="External"/><Relationship Id="rId7" Type="http://schemas.openxmlformats.org/officeDocument/2006/relationships/hyperlink" Target="https://www.drupal.org/project/paragraph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upal.org/project/ds" TargetMode="External"/><Relationship Id="rId5" Type="http://schemas.openxmlformats.org/officeDocument/2006/relationships/hyperlink" Target="https://www.drupal.org/project/next" TargetMode="External"/><Relationship Id="rId4" Type="http://schemas.openxmlformats.org/officeDocument/2006/relationships/hyperlink" Target="https://www.drupal.org/project/entity_browser" TargetMode="External"/><Relationship Id="rId9" Type="http://schemas.openxmlformats.org/officeDocument/2006/relationships/hyperlink" Target="https://www.drupal.org/project/search_ap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upal.org/project/calendar" TargetMode="External"/><Relationship Id="rId3" Type="http://schemas.openxmlformats.org/officeDocument/2006/relationships/hyperlink" Target="https://www.drupal.org/project/group" TargetMode="External"/><Relationship Id="rId7" Type="http://schemas.openxmlformats.org/officeDocument/2006/relationships/hyperlink" Target="https://www.drupal.org/project/im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upal.org/project/ldap" TargetMode="External"/><Relationship Id="rId5" Type="http://schemas.openxmlformats.org/officeDocument/2006/relationships/hyperlink" Target="https://www.drupal.org/project/workflow" TargetMode="External"/><Relationship Id="rId4" Type="http://schemas.openxmlformats.org/officeDocument/2006/relationships/hyperlink" Target="https://www.drupal.org/project/profile" TargetMode="External"/><Relationship Id="rId9" Type="http://schemas.openxmlformats.org/officeDocument/2006/relationships/hyperlink" Target="https://www.drupal.org/project/metata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1828800"/>
            <a:ext cx="8187373" cy="977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fi-FI" sz="6250" spc="-16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</a:t>
            </a:r>
            <a:endParaRPr sz="62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457200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Santosh</a:t>
            </a:r>
            <a:r>
              <a:rPr lang="fi-FI" sz="2400" spc="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Kalwar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25F60C5-1292-9746-8E24-225D789E588C}"/>
              </a:ext>
            </a:extLst>
          </p:cNvPr>
          <p:cNvSpPr txBox="1"/>
          <p:nvPr/>
        </p:nvSpPr>
        <p:spPr>
          <a:xfrm>
            <a:off x="5267483" y="518160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>
                <a:solidFill>
                  <a:srgbClr val="FFFFFF"/>
                </a:solidFill>
                <a:latin typeface="Arial"/>
                <a:cs typeface="Arial"/>
              </a:rPr>
              <a:t>   23.09.2022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Recap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457200" y="990600"/>
            <a:ext cx="11277600" cy="57682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Previously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 went through REST Export feature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progressively decoupled / headless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 module: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my_crud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Automatic generation of custom module / theme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 commands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day workshop with Druid Oy: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Pasi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Lauri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Let us keep it short and simple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Only one group work activity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Each group picks: 2 module, studies and familiarizes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Group work presentation</a:t>
            </a:r>
          </a:p>
        </p:txBody>
      </p:sp>
    </p:spTree>
    <p:extLst>
      <p:ext uri="{BB962C8B-B14F-4D97-AF65-F5344CB8AC3E}">
        <p14:creationId xmlns:p14="http://schemas.microsoft.com/office/powerpoint/2010/main" val="9812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820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                                                          1/2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F234-B531-1100-742F-E9BA9424BDFA}"/>
              </a:ext>
            </a:extLst>
          </p:cNvPr>
          <p:cNvSpPr txBox="1"/>
          <p:nvPr/>
        </p:nvSpPr>
        <p:spPr>
          <a:xfrm>
            <a:off x="762000" y="1066800"/>
            <a:ext cx="1097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this group work, your task is to select one of these 7 modules.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​</a:t>
            </a:r>
          </a:p>
          <a:p>
            <a:pPr fontAlgn="base"/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​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Gin Admin Theme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https://www.drupal.org/project/gin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Entity browser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https://www.drupal.org/project/entity_browser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Next.js module    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https://www.drupal.org/project/next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    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   </a:t>
            </a:r>
            <a:endParaRPr lang="en-GB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Display Suite 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https://www.drupal.org/project/ds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Paragraphs module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  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https://www.drupal.org/project/paragraphs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  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Charts module       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https://www.drupal.org/project/charts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Search API    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https://www.drupal.org/project/search_api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C2AA2-B888-24B2-5590-D3BB9D4FD161}"/>
              </a:ext>
            </a:extLst>
          </p:cNvPr>
          <p:cNvSpPr txBox="1"/>
          <p:nvPr/>
        </p:nvSpPr>
        <p:spPr>
          <a:xfrm>
            <a:off x="914400" y="609600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Note: Some of these are recommended by </a:t>
            </a:r>
            <a:r>
              <a:rPr lang="en-GB" b="1" i="1" dirty="0">
                <a:solidFill>
                  <a:schemeClr val="bg1"/>
                </a:solidFill>
              </a:rPr>
              <a:t>Dries Buytaert </a:t>
            </a:r>
            <a:r>
              <a:rPr lang="en-GB" i="1" dirty="0">
                <a:solidFill>
                  <a:schemeClr val="bg1"/>
                </a:solidFill>
              </a:rPr>
              <a:t>based on recent Portland DrupalCon 2022 conference</a:t>
            </a:r>
          </a:p>
        </p:txBody>
      </p:sp>
    </p:spTree>
    <p:extLst>
      <p:ext uri="{BB962C8B-B14F-4D97-AF65-F5344CB8AC3E}">
        <p14:creationId xmlns:p14="http://schemas.microsoft.com/office/powerpoint/2010/main" val="402715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1252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                                                           2/2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F234-B531-1100-742F-E9BA9424BDFA}"/>
              </a:ext>
            </a:extLst>
          </p:cNvPr>
          <p:cNvSpPr txBox="1"/>
          <p:nvPr/>
        </p:nvSpPr>
        <p:spPr>
          <a:xfrm>
            <a:off x="762000" y="1066800"/>
            <a:ext cx="1097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this group work, you select one of these 7 modules.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​</a:t>
            </a:r>
          </a:p>
          <a:p>
            <a:pPr fontAlgn="base"/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​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Group             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https://www.drupal.org/project/group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Profile             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https://www.drupal.org/project/profile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Workflow        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https://www.drupal.org/project/workflow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LDAP              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https://www.drupal.org/project/ldap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IMCE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  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https://www.drupal.org/project/imce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Calendar 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       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https://www.drupal.org/project/calendar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Metatag          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https://www.drupal.org/project/metatag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C2AA2-B888-24B2-5590-D3BB9D4FD161}"/>
              </a:ext>
            </a:extLst>
          </p:cNvPr>
          <p:cNvSpPr txBox="1"/>
          <p:nvPr/>
        </p:nvSpPr>
        <p:spPr>
          <a:xfrm>
            <a:off x="914400" y="609600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Note: Some of these could be used together for developing intranet websites</a:t>
            </a:r>
          </a:p>
        </p:txBody>
      </p:sp>
    </p:spTree>
    <p:extLst>
      <p:ext uri="{BB962C8B-B14F-4D97-AF65-F5344CB8AC3E}">
        <p14:creationId xmlns:p14="http://schemas.microsoft.com/office/powerpoint/2010/main" val="329697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058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F234-B531-1100-742F-E9BA9424BDFA}"/>
              </a:ext>
            </a:extLst>
          </p:cNvPr>
          <p:cNvSpPr txBox="1"/>
          <p:nvPr/>
        </p:nvSpPr>
        <p:spPr>
          <a:xfrm>
            <a:off x="762000" y="1066800"/>
            <a:ext cx="10972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Group work presentation will start at 12:00 (after your lunch break)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Max 5-10 minutes per group</a:t>
            </a:r>
            <a:r>
              <a:rPr lang="en-GB" sz="2400" dirty="0">
                <a:latin typeface="Helvetica Neue" panose="02000503000000020004" pitchFamily="2" charset="0"/>
              </a:rPr>
              <a:t>​</a:t>
            </a:r>
            <a:endParaRPr lang="en-GB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Others will evaluate the presentation and provide feedback in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</a:rPr>
              <a:t>itsLearning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 -&gt; Group work results</a:t>
            </a:r>
            <a:r>
              <a:rPr lang="en-GB" sz="2400" dirty="0">
                <a:latin typeface="Helvetica Neue" panose="02000503000000020004" pitchFamily="2" charset="0"/>
              </a:rPr>
              <a:t>​</a:t>
            </a:r>
            <a:endParaRPr lang="en-GB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Ask questions and answers</a:t>
            </a:r>
            <a:r>
              <a:rPr lang="en-GB" sz="2400" dirty="0">
                <a:latin typeface="Helvetica Neue" panose="02000503000000020004" pitchFamily="2" charset="0"/>
              </a:rPr>
              <a:t>​</a:t>
            </a:r>
            <a:endParaRPr lang="en-GB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Note: Remember not to vote for your own group</a:t>
            </a:r>
            <a:r>
              <a:rPr lang="en-US" sz="2400" dirty="0">
                <a:latin typeface="Helvetica Neue" panose="02000503000000020004" pitchFamily="2" charset="0"/>
              </a:rPr>
              <a:t>​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Upload the slides in Group work folder in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</a:rPr>
              <a:t>itsLearning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2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7621</TotalTime>
  <Words>404</Words>
  <Application>Microsoft Macintosh PowerPoint</Application>
  <PresentationFormat>Widescreen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Neue</vt:lpstr>
      <vt:lpstr>Office Theme</vt:lpstr>
      <vt:lpstr>PowerPoint Presentation</vt:lpstr>
      <vt:lpstr>Drupal Recap</vt:lpstr>
      <vt:lpstr>Group work                                                          1/2</vt:lpstr>
      <vt:lpstr>Group work                                                           2/2</vt:lpstr>
      <vt:lpstr>Group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Kalwar Santosh</cp:lastModifiedBy>
  <cp:revision>690</cp:revision>
  <dcterms:created xsi:type="dcterms:W3CDTF">2021-08-09T07:01:51Z</dcterms:created>
  <dcterms:modified xsi:type="dcterms:W3CDTF">2022-09-22T15:44:43Z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LastSaved">
    <vt:filetime>2021-08-09T00:00:00Z</vt:filetime>
  </property>
</Properties>
</file>