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29135525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29135525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97f519e6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97f519e6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97f519e6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97f519e6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97f519e6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97f519e6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97f519e64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97f519e64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29135525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29135525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9135525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9135525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29135525d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29135525d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97f519e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97f519e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29135525d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29135525d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29135525d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29135525d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9297099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9297099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97f519e6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97f519e6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29135525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29135525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Mixta C-ASM x86 Linux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54950" y="3157300"/>
            <a:ext cx="33822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Autores: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Víctor Hernández Sánchez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Javier Maciá Sempere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Jordi Segura Alonso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Antonio Tomé Correas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4.1 Algoritmo a Implementar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La parte de C se encarga de la preparación de los datos.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sz="1200"/>
              <a:t> La parte de ensamblador se encarga del cálculo del producto.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Pseudocódigo: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350" y="2070150"/>
            <a:ext cx="6033299" cy="2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4.2 Implementación en C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297500" y="1366975"/>
            <a:ext cx="370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Versión del algoritmo en C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t="21235"/>
          <a:stretch/>
        </p:blipFill>
        <p:spPr>
          <a:xfrm>
            <a:off x="1384813" y="1826300"/>
            <a:ext cx="6374376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4.2 Implementación en C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75" y="1307850"/>
            <a:ext cx="409152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649" y="1307850"/>
            <a:ext cx="340474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4.2 Implementación en ensamblador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88" y="1307850"/>
            <a:ext cx="479162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4.3 Resultados y conclusiones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0" y="1395613"/>
            <a:ext cx="4160925" cy="2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300" y="1395625"/>
            <a:ext cx="4095275" cy="23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2113200" y="3983725"/>
            <a:ext cx="49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Conseguimos mejorar un 70% con respecto a C</a:t>
            </a:r>
            <a:endParaRPr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299" y="1393787"/>
            <a:ext cx="4095276" cy="23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2797141" y="4272987"/>
            <a:ext cx="491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veces más rápido que en C</a:t>
            </a:r>
            <a:endParaRPr sz="1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799" y="888563"/>
            <a:ext cx="2395302" cy="336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4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4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ASM O LENGUAJE ENSAMBLADOR.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PROGRAMACIÓN EN ASM (EJEMPLO HELLO WORLD)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INTEGRACIÓN DE CÓDIGO ASM EN 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PROYECTO REALIZADO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PROPUESTA DE ALGORITMO A IMPLEMENTAR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IMPLEMENTACIÓN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RESULTADOS Y CONCLUSIONES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ASM o Lenguaje Ensamblador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¿Qué es?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Lenguaje de programación usado en los microprocesadores. Es el lenguaje más directo con la máquina.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¿Qué lo caracteriza?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Es específico de cada arquitectura, es el lenguaje a más bajo nivel, y destaca por ser veloz debido a que las sentencias del lenguaje equivalen a instrucciones del procesador.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525" y="3313550"/>
            <a:ext cx="2948300" cy="14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ASM o Lenguaje Ensamblador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¿Para qué se utiliza?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Principalmente, en ambientes académicos y científicos, cuando se requiere de un alto rendimiento o un uso de recursos controlado y reducido. También juega un papel en la programación de sistemas junto a C.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¿Qué tipo de instrucciones tiene?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Operaciones con enteros y reales, operaciones de mover datos y operaciones para el control del flujo del programa. Pero depende de la arquitectura.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Ejemplo de programación en ASM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286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.data almacenará la información.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.text se encarga de la ejecución del programa.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_start: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Cargamos los registros para hacer write()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hacemos syscall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Cargamos los registros para hacer exit()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hacemos syscall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450" y="1307850"/>
            <a:ext cx="3076949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Integración de código ASM en C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¿Podemos generar nuestro código en ASM?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Usando gcc, podemos marcar con una flag que nos genere un output del programa en ensamblador.  A continuación, un ejemplo de compilación.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Integración de código ASM en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63" y="1112563"/>
            <a:ext cx="3596474" cy="391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88" y="1307850"/>
            <a:ext cx="35147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800" y="1307850"/>
            <a:ext cx="27813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800" y="2831850"/>
            <a:ext cx="36861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0800" y="1965075"/>
            <a:ext cx="14954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0800" y="1307850"/>
            <a:ext cx="21526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30800" y="2003175"/>
            <a:ext cx="12858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Integración de código ASM en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¿Cómo podemos integrar en C fragmentos de código ASM?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Sencillamente declarando una función de la siguiente forma: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Además de esto, deberemos tener nuestro fichero .asm y compilaremos de la siguiente forma: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25" y="3219575"/>
            <a:ext cx="25812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825" y="3631800"/>
            <a:ext cx="1933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825" y="2462200"/>
            <a:ext cx="197811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Nuestro Proyecto: Multiplicación de una matriz MxN por un vector N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50" y="1599750"/>
            <a:ext cx="8497603" cy="313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Presentación en pantalla (16:9)</PresentationFormat>
  <Paragraphs>54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Montserrat</vt:lpstr>
      <vt:lpstr>Lato</vt:lpstr>
      <vt:lpstr>Arial</vt:lpstr>
      <vt:lpstr>Focus</vt:lpstr>
      <vt:lpstr>Programación Mixta C-ASM x86 Linux</vt:lpstr>
      <vt:lpstr>ÍNDICE</vt:lpstr>
      <vt:lpstr>ASM o Lenguaje Ensamblador</vt:lpstr>
      <vt:lpstr>ASM o Lenguaje Ensamblador</vt:lpstr>
      <vt:lpstr>2. Ejemplo de programación en ASM</vt:lpstr>
      <vt:lpstr>3. Integración de código ASM en C</vt:lpstr>
      <vt:lpstr>3. Integración de código ASM en C </vt:lpstr>
      <vt:lpstr>3. Integración de código ASM en C </vt:lpstr>
      <vt:lpstr>4. Nuestro Proyecto: Multiplicación de una matriz MxN por un vector N</vt:lpstr>
      <vt:lpstr>4.1 Algoritmo a Implementar</vt:lpstr>
      <vt:lpstr>4.2 Implementación en C</vt:lpstr>
      <vt:lpstr>4.2 Implementación en C</vt:lpstr>
      <vt:lpstr>4.2 Implementación en ensamblador</vt:lpstr>
      <vt:lpstr>4.3 Resultados y conclusiones 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Mixta C-ASM x86 Linux</dc:title>
  <dc:creator>Victor H</dc:creator>
  <cp:lastModifiedBy>Hernandez Sanchez, Victor</cp:lastModifiedBy>
  <cp:revision>1</cp:revision>
  <dcterms:modified xsi:type="dcterms:W3CDTF">2022-12-16T19:11:07Z</dcterms:modified>
</cp:coreProperties>
</file>