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7" r:id="rId2"/>
    <p:sldId id="258" r:id="rId3"/>
    <p:sldId id="260" r:id="rId4"/>
    <p:sldId id="259" r:id="rId5"/>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9" d="100"/>
          <a:sy n="59" d="100"/>
        </p:scale>
        <p:origin x="1152" y="27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s-PE"/>
          </a:p>
        </p:txBody>
      </p:sp>
      <p:sp>
        <p:nvSpPr>
          <p:cNvPr id="3" name="Marcador de fecha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021F6C37-4ECF-4F10-A843-9B9032ABB309}" type="datetimeFigureOut">
              <a:rPr lang="es-PE" smtClean="0"/>
              <a:t>5/07/2025</a:t>
            </a:fld>
            <a:endParaRPr lang="es-PE"/>
          </a:p>
        </p:txBody>
      </p:sp>
      <p:sp>
        <p:nvSpPr>
          <p:cNvPr id="4" name="Marcador de imagen de diapositiva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s-PE"/>
          </a:p>
        </p:txBody>
      </p:sp>
      <p:sp>
        <p:nvSpPr>
          <p:cNvPr id="5" name="Marcador de notas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6" name="Marcador de pie de página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s-PE"/>
          </a:p>
        </p:txBody>
      </p:sp>
      <p:sp>
        <p:nvSpPr>
          <p:cNvPr id="7" name="Marcador de número de diapositiva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56737DB1-99DB-4C9E-BF2F-181FAFA340A0}" type="slidenum">
              <a:rPr lang="es-PE" smtClean="0"/>
              <a:t>‹Nº›</a:t>
            </a:fld>
            <a:endParaRPr lang="es-PE"/>
          </a:p>
        </p:txBody>
      </p:sp>
    </p:spTree>
    <p:extLst>
      <p:ext uri="{BB962C8B-B14F-4D97-AF65-F5344CB8AC3E}">
        <p14:creationId xmlns:p14="http://schemas.microsoft.com/office/powerpoint/2010/main" val="13841916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E" dirty="0"/>
          </a:p>
        </p:txBody>
      </p:sp>
      <p:sp>
        <p:nvSpPr>
          <p:cNvPr id="4" name="Marcador de número de diapositiva 3"/>
          <p:cNvSpPr>
            <a:spLocks noGrp="1"/>
          </p:cNvSpPr>
          <p:nvPr>
            <p:ph type="sldNum" sz="quarter" idx="5"/>
          </p:nvPr>
        </p:nvSpPr>
        <p:spPr/>
        <p:txBody>
          <a:bodyPr/>
          <a:lstStyle/>
          <a:p>
            <a:fld id="{56737DB1-99DB-4C9E-BF2F-181FAFA340A0}" type="slidenum">
              <a:rPr lang="es-PE" smtClean="0"/>
              <a:t>4</a:t>
            </a:fld>
            <a:endParaRPr lang="es-PE"/>
          </a:p>
        </p:txBody>
      </p:sp>
    </p:spTree>
    <p:extLst>
      <p:ext uri="{BB962C8B-B14F-4D97-AF65-F5344CB8AC3E}">
        <p14:creationId xmlns:p14="http://schemas.microsoft.com/office/powerpoint/2010/main" val="24988967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3000" b="1" i="1">
                <a:solidFill>
                  <a:schemeClr val="bg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7/5/2025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1">
                <a:solidFill>
                  <a:schemeClr val="bg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7/5/2025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1">
                <a:solidFill>
                  <a:schemeClr val="bg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7/5/2025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000" b="1" i="1">
                <a:solidFill>
                  <a:schemeClr val="bg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7/5/2025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7/5/2025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6F7F0"/>
          </a:solidFill>
        </p:spPr>
        <p:txBody>
          <a:bodyPr wrap="square" lIns="0" tIns="0" rIns="0" bIns="0" rtlCol="0"/>
          <a:lstStyle/>
          <a:p>
            <a:endParaRPr/>
          </a:p>
        </p:txBody>
      </p:sp>
      <p:pic>
        <p:nvPicPr>
          <p:cNvPr id="17" name="bg object 17"/>
          <p:cNvPicPr/>
          <p:nvPr/>
        </p:nvPicPr>
        <p:blipFill>
          <a:blip r:embed="rId7" cstate="print"/>
          <a:stretch>
            <a:fillRect/>
          </a:stretch>
        </p:blipFill>
        <p:spPr>
          <a:xfrm>
            <a:off x="4655946" y="2520073"/>
            <a:ext cx="1079995" cy="1079995"/>
          </a:xfrm>
          <a:prstGeom prst="rect">
            <a:avLst/>
          </a:prstGeom>
        </p:spPr>
      </p:pic>
      <p:pic>
        <p:nvPicPr>
          <p:cNvPr id="18" name="bg object 18"/>
          <p:cNvPicPr/>
          <p:nvPr/>
        </p:nvPicPr>
        <p:blipFill>
          <a:blip r:embed="rId8" cstate="print"/>
          <a:stretch>
            <a:fillRect/>
          </a:stretch>
        </p:blipFill>
        <p:spPr>
          <a:xfrm>
            <a:off x="6053454" y="2520073"/>
            <a:ext cx="1079995" cy="1079995"/>
          </a:xfrm>
          <a:prstGeom prst="rect">
            <a:avLst/>
          </a:prstGeom>
        </p:spPr>
      </p:pic>
      <p:pic>
        <p:nvPicPr>
          <p:cNvPr id="19" name="bg object 19"/>
          <p:cNvPicPr/>
          <p:nvPr/>
        </p:nvPicPr>
        <p:blipFill>
          <a:blip r:embed="rId9" cstate="print"/>
          <a:stretch>
            <a:fillRect/>
          </a:stretch>
        </p:blipFill>
        <p:spPr>
          <a:xfrm>
            <a:off x="3258439" y="2520073"/>
            <a:ext cx="1079995" cy="1079995"/>
          </a:xfrm>
          <a:prstGeom prst="rect">
            <a:avLst/>
          </a:prstGeom>
        </p:spPr>
      </p:pic>
      <p:sp>
        <p:nvSpPr>
          <p:cNvPr id="20" name="bg object 20"/>
          <p:cNvSpPr/>
          <p:nvPr/>
        </p:nvSpPr>
        <p:spPr>
          <a:xfrm>
            <a:off x="0" y="6317996"/>
            <a:ext cx="12192000" cy="540385"/>
          </a:xfrm>
          <a:custGeom>
            <a:avLst/>
            <a:gdLst/>
            <a:ahLst/>
            <a:cxnLst/>
            <a:rect l="l" t="t" r="r" b="b"/>
            <a:pathLst>
              <a:path w="12192000" h="540384">
                <a:moveTo>
                  <a:pt x="11921998" y="0"/>
                </a:moveTo>
                <a:lnTo>
                  <a:pt x="270002" y="0"/>
                </a:lnTo>
                <a:lnTo>
                  <a:pt x="221468" y="4350"/>
                </a:lnTo>
                <a:lnTo>
                  <a:pt x="175789" y="16892"/>
                </a:lnTo>
                <a:lnTo>
                  <a:pt x="133726" y="36864"/>
                </a:lnTo>
                <a:lnTo>
                  <a:pt x="96043" y="63503"/>
                </a:lnTo>
                <a:lnTo>
                  <a:pt x="63500" y="96046"/>
                </a:lnTo>
                <a:lnTo>
                  <a:pt x="36863" y="133730"/>
                </a:lnTo>
                <a:lnTo>
                  <a:pt x="16891" y="175792"/>
                </a:lnTo>
                <a:lnTo>
                  <a:pt x="4350" y="221470"/>
                </a:lnTo>
                <a:lnTo>
                  <a:pt x="0" y="270001"/>
                </a:lnTo>
                <a:lnTo>
                  <a:pt x="0" y="540003"/>
                </a:lnTo>
                <a:lnTo>
                  <a:pt x="12192000" y="540003"/>
                </a:lnTo>
                <a:lnTo>
                  <a:pt x="12192000" y="270001"/>
                </a:lnTo>
                <a:lnTo>
                  <a:pt x="12187649" y="221470"/>
                </a:lnTo>
                <a:lnTo>
                  <a:pt x="12175105" y="175792"/>
                </a:lnTo>
                <a:lnTo>
                  <a:pt x="12155132" y="133730"/>
                </a:lnTo>
                <a:lnTo>
                  <a:pt x="12128492" y="96046"/>
                </a:lnTo>
                <a:lnTo>
                  <a:pt x="12095948" y="63503"/>
                </a:lnTo>
                <a:lnTo>
                  <a:pt x="12058264" y="36864"/>
                </a:lnTo>
                <a:lnTo>
                  <a:pt x="12016202" y="16892"/>
                </a:lnTo>
                <a:lnTo>
                  <a:pt x="11970525" y="4350"/>
                </a:lnTo>
                <a:lnTo>
                  <a:pt x="11921998" y="0"/>
                </a:lnTo>
                <a:close/>
              </a:path>
            </a:pathLst>
          </a:custGeom>
          <a:solidFill>
            <a:srgbClr val="FFFFFF"/>
          </a:solidFill>
        </p:spPr>
        <p:txBody>
          <a:bodyPr wrap="square" lIns="0" tIns="0" rIns="0" bIns="0" rtlCol="0"/>
          <a:lstStyle/>
          <a:p>
            <a:endParaRPr/>
          </a:p>
        </p:txBody>
      </p:sp>
      <p:sp>
        <p:nvSpPr>
          <p:cNvPr id="21" name="bg object 21"/>
          <p:cNvSpPr/>
          <p:nvPr/>
        </p:nvSpPr>
        <p:spPr>
          <a:xfrm>
            <a:off x="0" y="0"/>
            <a:ext cx="12192000" cy="540385"/>
          </a:xfrm>
          <a:custGeom>
            <a:avLst/>
            <a:gdLst/>
            <a:ahLst/>
            <a:cxnLst/>
            <a:rect l="l" t="t" r="r" b="b"/>
            <a:pathLst>
              <a:path w="12192000" h="540385">
                <a:moveTo>
                  <a:pt x="12192000" y="0"/>
                </a:moveTo>
                <a:lnTo>
                  <a:pt x="0" y="0"/>
                </a:lnTo>
                <a:lnTo>
                  <a:pt x="0" y="270001"/>
                </a:lnTo>
                <a:lnTo>
                  <a:pt x="4350" y="318529"/>
                </a:lnTo>
                <a:lnTo>
                  <a:pt x="16891" y="364206"/>
                </a:lnTo>
                <a:lnTo>
                  <a:pt x="36863" y="406268"/>
                </a:lnTo>
                <a:lnTo>
                  <a:pt x="63500" y="443952"/>
                </a:lnTo>
                <a:lnTo>
                  <a:pt x="96043" y="476496"/>
                </a:lnTo>
                <a:lnTo>
                  <a:pt x="133726" y="503136"/>
                </a:lnTo>
                <a:lnTo>
                  <a:pt x="175789" y="523109"/>
                </a:lnTo>
                <a:lnTo>
                  <a:pt x="221468" y="535653"/>
                </a:lnTo>
                <a:lnTo>
                  <a:pt x="270002" y="540003"/>
                </a:lnTo>
                <a:lnTo>
                  <a:pt x="11921998" y="540003"/>
                </a:lnTo>
                <a:lnTo>
                  <a:pt x="11970525" y="535653"/>
                </a:lnTo>
                <a:lnTo>
                  <a:pt x="12016202" y="523109"/>
                </a:lnTo>
                <a:lnTo>
                  <a:pt x="12058264" y="503136"/>
                </a:lnTo>
                <a:lnTo>
                  <a:pt x="12095948" y="476496"/>
                </a:lnTo>
                <a:lnTo>
                  <a:pt x="12128492" y="443952"/>
                </a:lnTo>
                <a:lnTo>
                  <a:pt x="12155132" y="406268"/>
                </a:lnTo>
                <a:lnTo>
                  <a:pt x="12175105" y="364206"/>
                </a:lnTo>
                <a:lnTo>
                  <a:pt x="12187649" y="318529"/>
                </a:lnTo>
                <a:lnTo>
                  <a:pt x="12192000" y="270001"/>
                </a:lnTo>
                <a:lnTo>
                  <a:pt x="12192000" y="0"/>
                </a:lnTo>
                <a:close/>
              </a:path>
            </a:pathLst>
          </a:custGeom>
          <a:solidFill>
            <a:srgbClr val="112555"/>
          </a:solidFill>
        </p:spPr>
        <p:txBody>
          <a:bodyPr wrap="square" lIns="0" tIns="0" rIns="0" bIns="0" rtlCol="0"/>
          <a:lstStyle/>
          <a:p>
            <a:endParaRPr/>
          </a:p>
        </p:txBody>
      </p:sp>
      <p:pic>
        <p:nvPicPr>
          <p:cNvPr id="22" name="bg object 22"/>
          <p:cNvPicPr/>
          <p:nvPr/>
        </p:nvPicPr>
        <p:blipFill>
          <a:blip r:embed="rId10" cstate="print"/>
          <a:stretch>
            <a:fillRect/>
          </a:stretch>
        </p:blipFill>
        <p:spPr>
          <a:xfrm>
            <a:off x="4551171" y="5246484"/>
            <a:ext cx="99799" cy="720001"/>
          </a:xfrm>
          <a:prstGeom prst="rect">
            <a:avLst/>
          </a:prstGeom>
        </p:spPr>
      </p:pic>
      <p:sp>
        <p:nvSpPr>
          <p:cNvPr id="2" name="Holder 2"/>
          <p:cNvSpPr>
            <a:spLocks noGrp="1"/>
          </p:cNvSpPr>
          <p:nvPr>
            <p:ph type="title"/>
          </p:nvPr>
        </p:nvSpPr>
        <p:spPr>
          <a:xfrm>
            <a:off x="3427221" y="3759"/>
            <a:ext cx="4408170" cy="483234"/>
          </a:xfrm>
          <a:prstGeom prst="rect">
            <a:avLst/>
          </a:prstGeom>
        </p:spPr>
        <p:txBody>
          <a:bodyPr wrap="square" lIns="0" tIns="0" rIns="0" bIns="0">
            <a:spAutoFit/>
          </a:bodyPr>
          <a:lstStyle>
            <a:lvl1pPr>
              <a:defRPr sz="3000" b="1" i="1">
                <a:solidFill>
                  <a:schemeClr val="bg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7/5/2025</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‹Nº›</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3.png"/><Relationship Id="rId18" Type="http://schemas.openxmlformats.org/officeDocument/2006/relationships/image" Target="../media/image16.png"/><Relationship Id="rId3" Type="http://schemas.openxmlformats.org/officeDocument/2006/relationships/image" Target="../media/image6.png"/><Relationship Id="rId21" Type="http://schemas.openxmlformats.org/officeDocument/2006/relationships/image" Target="../media/image19.png"/><Relationship Id="rId7" Type="http://schemas.microsoft.com/office/2007/relationships/hdphoto" Target="../media/hdphoto2.wdp"/><Relationship Id="rId12" Type="http://schemas.microsoft.com/office/2007/relationships/hdphoto" Target="../media/hdphoto3.wdp"/><Relationship Id="rId17" Type="http://schemas.openxmlformats.org/officeDocument/2006/relationships/image" Target="../media/image15.png"/><Relationship Id="rId2" Type="http://schemas.openxmlformats.org/officeDocument/2006/relationships/image" Target="../media/image5.png"/><Relationship Id="rId16" Type="http://schemas.microsoft.com/office/2007/relationships/hdphoto" Target="../media/hdphoto5.wdp"/><Relationship Id="rId20" Type="http://schemas.openxmlformats.org/officeDocument/2006/relationships/image" Target="../media/image18.png"/><Relationship Id="rId1" Type="http://schemas.openxmlformats.org/officeDocument/2006/relationships/slideLayout" Target="../slideLayouts/slideLayout5.xml"/><Relationship Id="rId6" Type="http://schemas.openxmlformats.org/officeDocument/2006/relationships/image" Target="../media/image8.png"/><Relationship Id="rId11" Type="http://schemas.openxmlformats.org/officeDocument/2006/relationships/image" Target="../media/image12.png"/><Relationship Id="rId24" Type="http://schemas.openxmlformats.org/officeDocument/2006/relationships/image" Target="../media/image22.png"/><Relationship Id="rId5" Type="http://schemas.microsoft.com/office/2007/relationships/hdphoto" Target="../media/hdphoto1.wdp"/><Relationship Id="rId15" Type="http://schemas.openxmlformats.org/officeDocument/2006/relationships/image" Target="../media/image14.png"/><Relationship Id="rId23" Type="http://schemas.openxmlformats.org/officeDocument/2006/relationships/image" Target="../media/image21.png"/><Relationship Id="rId10" Type="http://schemas.openxmlformats.org/officeDocument/2006/relationships/image" Target="../media/image11.png"/><Relationship Id="rId19" Type="http://schemas.openxmlformats.org/officeDocument/2006/relationships/image" Target="../media/image17.png"/><Relationship Id="rId4" Type="http://schemas.openxmlformats.org/officeDocument/2006/relationships/image" Target="../media/image7.png"/><Relationship Id="rId9" Type="http://schemas.openxmlformats.org/officeDocument/2006/relationships/image" Target="../media/image10.png"/><Relationship Id="rId14" Type="http://schemas.microsoft.com/office/2007/relationships/hdphoto" Target="../media/hdphoto4.wdp"/><Relationship Id="rId22" Type="http://schemas.openxmlformats.org/officeDocument/2006/relationships/image" Target="../media/image20.png"/></Relationships>
</file>

<file path=ppt/slides/_rels/slide2.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5.png"/><Relationship Id="rId18" Type="http://schemas.microsoft.com/office/2007/relationships/hdphoto" Target="../media/hdphoto6.wdp"/><Relationship Id="rId3" Type="http://schemas.openxmlformats.org/officeDocument/2006/relationships/image" Target="../media/image6.png"/><Relationship Id="rId21" Type="http://schemas.openxmlformats.org/officeDocument/2006/relationships/image" Target="../media/image25.png"/><Relationship Id="rId7" Type="http://schemas.openxmlformats.org/officeDocument/2006/relationships/image" Target="../media/image10.png"/><Relationship Id="rId12" Type="http://schemas.microsoft.com/office/2007/relationships/hdphoto" Target="../media/hdphoto5.wdp"/><Relationship Id="rId17" Type="http://schemas.openxmlformats.org/officeDocument/2006/relationships/image" Target="../media/image23.png"/><Relationship Id="rId2" Type="http://schemas.openxmlformats.org/officeDocument/2006/relationships/image" Target="../media/image5.png"/><Relationship Id="rId16" Type="http://schemas.openxmlformats.org/officeDocument/2006/relationships/image" Target="../media/image22.png"/><Relationship Id="rId20" Type="http://schemas.microsoft.com/office/2007/relationships/hdphoto" Target="../media/hdphoto7.wdp"/><Relationship Id="rId1" Type="http://schemas.openxmlformats.org/officeDocument/2006/relationships/slideLayout" Target="../slideLayouts/slideLayout5.xml"/><Relationship Id="rId6" Type="http://schemas.openxmlformats.org/officeDocument/2006/relationships/image" Target="../media/image9.png"/><Relationship Id="rId11" Type="http://schemas.openxmlformats.org/officeDocument/2006/relationships/image" Target="../media/image14.png"/><Relationship Id="rId5" Type="http://schemas.microsoft.com/office/2007/relationships/hdphoto" Target="../media/hdphoto2.wdp"/><Relationship Id="rId15" Type="http://schemas.openxmlformats.org/officeDocument/2006/relationships/image" Target="../media/image21.png"/><Relationship Id="rId23" Type="http://schemas.microsoft.com/office/2007/relationships/hdphoto" Target="../media/hdphoto8.wdp"/><Relationship Id="rId10" Type="http://schemas.microsoft.com/office/2007/relationships/hdphoto" Target="../media/hdphoto4.wdp"/><Relationship Id="rId19" Type="http://schemas.openxmlformats.org/officeDocument/2006/relationships/image" Target="../media/image24.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20.png"/><Relationship Id="rId22" Type="http://schemas.openxmlformats.org/officeDocument/2006/relationships/image" Target="../media/image26.png"/></Relationships>
</file>

<file path=ppt/slides/_rels/slide3.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0.png"/><Relationship Id="rId18" Type="http://schemas.openxmlformats.org/officeDocument/2006/relationships/image" Target="../media/image34.jpeg"/><Relationship Id="rId3" Type="http://schemas.openxmlformats.org/officeDocument/2006/relationships/image" Target="../media/image6.png"/><Relationship Id="rId7" Type="http://schemas.openxmlformats.org/officeDocument/2006/relationships/image" Target="../media/image22.png"/><Relationship Id="rId12" Type="http://schemas.openxmlformats.org/officeDocument/2006/relationships/image" Target="../media/image29.png"/><Relationship Id="rId17" Type="http://schemas.microsoft.com/office/2007/relationships/hdphoto" Target="../media/hdphoto10.wdp"/><Relationship Id="rId2" Type="http://schemas.openxmlformats.org/officeDocument/2006/relationships/image" Target="../media/image5.png"/><Relationship Id="rId16" Type="http://schemas.openxmlformats.org/officeDocument/2006/relationships/image" Target="../media/image33.png"/><Relationship Id="rId1" Type="http://schemas.openxmlformats.org/officeDocument/2006/relationships/slideLayout" Target="../slideLayouts/slideLayout5.xml"/><Relationship Id="rId6" Type="http://schemas.openxmlformats.org/officeDocument/2006/relationships/image" Target="../media/image11.png"/><Relationship Id="rId11" Type="http://schemas.openxmlformats.org/officeDocument/2006/relationships/image" Target="../media/image28.jpeg"/><Relationship Id="rId5" Type="http://schemas.openxmlformats.org/officeDocument/2006/relationships/image" Target="../media/image10.png"/><Relationship Id="rId15" Type="http://schemas.openxmlformats.org/officeDocument/2006/relationships/image" Target="../media/image32.png"/><Relationship Id="rId10" Type="http://schemas.openxmlformats.org/officeDocument/2006/relationships/image" Target="../media/image15.png"/><Relationship Id="rId19" Type="http://schemas.openxmlformats.org/officeDocument/2006/relationships/image" Target="../media/image35.jpeg"/><Relationship Id="rId4" Type="http://schemas.openxmlformats.org/officeDocument/2006/relationships/image" Target="../media/image9.png"/><Relationship Id="rId9" Type="http://schemas.microsoft.com/office/2007/relationships/hdphoto" Target="../media/hdphoto9.wdp"/><Relationship Id="rId14" Type="http://schemas.openxmlformats.org/officeDocument/2006/relationships/image" Target="../media/image31.png"/></Relationships>
</file>

<file path=ppt/slides/_rels/slide4.xml.rels><?xml version="1.0" encoding="UTF-8" standalone="yes"?>
<Relationships xmlns="http://schemas.openxmlformats.org/package/2006/relationships"><Relationship Id="rId8" Type="http://schemas.openxmlformats.org/officeDocument/2006/relationships/image" Target="../media/image36.png"/><Relationship Id="rId13" Type="http://schemas.openxmlformats.org/officeDocument/2006/relationships/image" Target="../media/image39.png"/><Relationship Id="rId18" Type="http://schemas.microsoft.com/office/2007/relationships/hdphoto" Target="../media/hdphoto15.wdp"/><Relationship Id="rId3" Type="http://schemas.openxmlformats.org/officeDocument/2006/relationships/image" Target="../media/image5.png"/><Relationship Id="rId7" Type="http://schemas.openxmlformats.org/officeDocument/2006/relationships/image" Target="../media/image22.png"/><Relationship Id="rId12" Type="http://schemas.openxmlformats.org/officeDocument/2006/relationships/image" Target="../media/image38.png"/><Relationship Id="rId17" Type="http://schemas.openxmlformats.org/officeDocument/2006/relationships/image" Target="../media/image41.png"/><Relationship Id="rId2" Type="http://schemas.openxmlformats.org/officeDocument/2006/relationships/notesSlide" Target="../notesSlides/notesSlide1.xml"/><Relationship Id="rId16" Type="http://schemas.microsoft.com/office/2007/relationships/hdphoto" Target="../media/hdphoto14.wdp"/><Relationship Id="rId20" Type="http://schemas.openxmlformats.org/officeDocument/2006/relationships/image" Target="../media/image28.jpeg"/><Relationship Id="rId1" Type="http://schemas.openxmlformats.org/officeDocument/2006/relationships/slideLayout" Target="../slideLayouts/slideLayout5.xml"/><Relationship Id="rId6" Type="http://schemas.openxmlformats.org/officeDocument/2006/relationships/image" Target="../media/image15.png"/><Relationship Id="rId11" Type="http://schemas.microsoft.com/office/2007/relationships/hdphoto" Target="../media/hdphoto12.wdp"/><Relationship Id="rId5" Type="http://schemas.openxmlformats.org/officeDocument/2006/relationships/image" Target="../media/image9.png"/><Relationship Id="rId15" Type="http://schemas.openxmlformats.org/officeDocument/2006/relationships/image" Target="../media/image40.png"/><Relationship Id="rId10" Type="http://schemas.openxmlformats.org/officeDocument/2006/relationships/image" Target="../media/image37.png"/><Relationship Id="rId19" Type="http://schemas.openxmlformats.org/officeDocument/2006/relationships/image" Target="../media/image19.png"/><Relationship Id="rId4" Type="http://schemas.openxmlformats.org/officeDocument/2006/relationships/image" Target="../media/image6.png"/><Relationship Id="rId9" Type="http://schemas.microsoft.com/office/2007/relationships/hdphoto" Target="../media/hdphoto11.wdp"/><Relationship Id="rId14" Type="http://schemas.microsoft.com/office/2007/relationships/hdphoto" Target="../media/hdphoto13.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104B95E0-A434-49D9-8E44-505554B60FA4}"/>
              </a:ext>
            </a:extLst>
          </p:cNvPr>
          <p:cNvPicPr>
            <a:picLocks noChangeAspect="1"/>
          </p:cNvPicPr>
          <p:nvPr/>
        </p:nvPicPr>
        <p:blipFill rotWithShape="1">
          <a:blip r:embed="rId2"/>
          <a:srcRect l="11985"/>
          <a:stretch/>
        </p:blipFill>
        <p:spPr>
          <a:xfrm>
            <a:off x="0" y="576989"/>
            <a:ext cx="12192000" cy="5486400"/>
          </a:xfrm>
          <a:prstGeom prst="rect">
            <a:avLst/>
          </a:prstGeom>
        </p:spPr>
      </p:pic>
      <p:pic>
        <p:nvPicPr>
          <p:cNvPr id="6" name="object 4">
            <a:extLst>
              <a:ext uri="{FF2B5EF4-FFF2-40B4-BE49-F238E27FC236}">
                <a16:creationId xmlns:a16="http://schemas.microsoft.com/office/drawing/2014/main" id="{6EA35261-A3A0-4342-B397-20CC520BBFB9}"/>
              </a:ext>
            </a:extLst>
          </p:cNvPr>
          <p:cNvPicPr/>
          <p:nvPr/>
        </p:nvPicPr>
        <p:blipFill>
          <a:blip r:embed="rId3" cstate="print"/>
          <a:stretch>
            <a:fillRect/>
          </a:stretch>
        </p:blipFill>
        <p:spPr>
          <a:xfrm>
            <a:off x="179997" y="6354002"/>
            <a:ext cx="1724279" cy="467995"/>
          </a:xfrm>
          <a:prstGeom prst="rect">
            <a:avLst/>
          </a:prstGeom>
        </p:spPr>
      </p:pic>
      <p:sp>
        <p:nvSpPr>
          <p:cNvPr id="7" name="object 29">
            <a:extLst>
              <a:ext uri="{FF2B5EF4-FFF2-40B4-BE49-F238E27FC236}">
                <a16:creationId xmlns:a16="http://schemas.microsoft.com/office/drawing/2014/main" id="{955B7C70-4772-4C3C-A2E3-3F060DA450EE}"/>
              </a:ext>
            </a:extLst>
          </p:cNvPr>
          <p:cNvSpPr txBox="1"/>
          <p:nvPr/>
        </p:nvSpPr>
        <p:spPr>
          <a:xfrm>
            <a:off x="4316729" y="6454851"/>
            <a:ext cx="3557904" cy="239395"/>
          </a:xfrm>
          <a:prstGeom prst="rect">
            <a:avLst/>
          </a:prstGeom>
        </p:spPr>
        <p:txBody>
          <a:bodyPr vert="horz" wrap="square" lIns="0" tIns="12700" rIns="0" bIns="0" rtlCol="0">
            <a:spAutoFit/>
          </a:bodyPr>
          <a:lstStyle/>
          <a:p>
            <a:pPr marL="12700">
              <a:lnSpc>
                <a:spcPct val="100000"/>
              </a:lnSpc>
              <a:spcBef>
                <a:spcPts val="100"/>
              </a:spcBef>
            </a:pPr>
            <a:r>
              <a:rPr sz="1400" b="1" spc="50" dirty="0">
                <a:solidFill>
                  <a:srgbClr val="112555"/>
                </a:solidFill>
                <a:latin typeface="Trebuchet MS"/>
                <a:cs typeface="Trebuchet MS"/>
              </a:rPr>
              <a:t>PRODUCCIÓN</a:t>
            </a:r>
            <a:r>
              <a:rPr sz="1400" b="1" spc="-95" dirty="0">
                <a:solidFill>
                  <a:srgbClr val="112555"/>
                </a:solidFill>
                <a:latin typeface="Trebuchet MS"/>
                <a:cs typeface="Trebuchet MS"/>
              </a:rPr>
              <a:t> </a:t>
            </a:r>
            <a:r>
              <a:rPr sz="1400" b="1" spc="-50" dirty="0">
                <a:solidFill>
                  <a:srgbClr val="112555"/>
                </a:solidFill>
                <a:latin typeface="Trebuchet MS"/>
                <a:cs typeface="Trebuchet MS"/>
              </a:rPr>
              <a:t>Y</a:t>
            </a:r>
            <a:r>
              <a:rPr sz="1400" b="1" spc="-85" dirty="0">
                <a:solidFill>
                  <a:srgbClr val="112555"/>
                </a:solidFill>
                <a:latin typeface="Trebuchet MS"/>
                <a:cs typeface="Trebuchet MS"/>
              </a:rPr>
              <a:t> </a:t>
            </a:r>
            <a:r>
              <a:rPr sz="1400" b="1" dirty="0">
                <a:solidFill>
                  <a:srgbClr val="112555"/>
                </a:solidFill>
                <a:latin typeface="Trebuchet MS"/>
                <a:cs typeface="Trebuchet MS"/>
              </a:rPr>
              <a:t>TECNOLOGÍA</a:t>
            </a:r>
            <a:r>
              <a:rPr sz="1400" b="1" spc="-125" dirty="0">
                <a:solidFill>
                  <a:srgbClr val="112555"/>
                </a:solidFill>
                <a:latin typeface="Trebuchet MS"/>
                <a:cs typeface="Trebuchet MS"/>
              </a:rPr>
              <a:t> </a:t>
            </a:r>
            <a:r>
              <a:rPr sz="1400" b="1" dirty="0">
                <a:solidFill>
                  <a:srgbClr val="112555"/>
                </a:solidFill>
                <a:latin typeface="Trebuchet MS"/>
                <a:cs typeface="Trebuchet MS"/>
              </a:rPr>
              <a:t>DE</a:t>
            </a:r>
            <a:r>
              <a:rPr sz="1400" b="1" spc="-95" dirty="0">
                <a:solidFill>
                  <a:srgbClr val="112555"/>
                </a:solidFill>
                <a:latin typeface="Trebuchet MS"/>
                <a:cs typeface="Trebuchet MS"/>
              </a:rPr>
              <a:t> </a:t>
            </a:r>
            <a:r>
              <a:rPr sz="1400" b="1" spc="-10" dirty="0">
                <a:solidFill>
                  <a:srgbClr val="112555"/>
                </a:solidFill>
                <a:latin typeface="Trebuchet MS"/>
                <a:cs typeface="Trebuchet MS"/>
              </a:rPr>
              <a:t>SEMILLAS</a:t>
            </a:r>
            <a:endParaRPr sz="1400">
              <a:latin typeface="Trebuchet MS"/>
              <a:cs typeface="Trebuchet MS"/>
            </a:endParaRPr>
          </a:p>
        </p:txBody>
      </p:sp>
      <p:sp>
        <p:nvSpPr>
          <p:cNvPr id="8" name="object 3">
            <a:extLst>
              <a:ext uri="{FF2B5EF4-FFF2-40B4-BE49-F238E27FC236}">
                <a16:creationId xmlns:a16="http://schemas.microsoft.com/office/drawing/2014/main" id="{B52DDC66-9706-4EB3-BEBD-6BA22986A8DA}"/>
              </a:ext>
            </a:extLst>
          </p:cNvPr>
          <p:cNvSpPr txBox="1">
            <a:spLocks/>
          </p:cNvSpPr>
          <p:nvPr/>
        </p:nvSpPr>
        <p:spPr>
          <a:xfrm>
            <a:off x="3427221" y="3759"/>
            <a:ext cx="4408170" cy="505267"/>
          </a:xfrm>
          <a:prstGeom prst="rect">
            <a:avLst/>
          </a:prstGeom>
        </p:spPr>
        <p:txBody>
          <a:bodyPr vert="horz" wrap="square" lIns="0" tIns="12700" rIns="0" bIns="0" rtlCol="0">
            <a:spAutoFit/>
          </a:bodyPr>
          <a:lstStyle>
            <a:lvl1pPr>
              <a:defRPr>
                <a:latin typeface="+mj-lt"/>
                <a:ea typeface="+mj-ea"/>
                <a:cs typeface="+mj-cs"/>
              </a:defRPr>
            </a:lvl1pPr>
          </a:lstStyle>
          <a:p>
            <a:pPr marL="12700">
              <a:spcBef>
                <a:spcPts val="100"/>
              </a:spcBef>
            </a:pPr>
            <a:r>
              <a:rPr lang="es-PE" sz="3200" b="1" dirty="0">
                <a:solidFill>
                  <a:schemeClr val="bg1"/>
                </a:solidFill>
              </a:rPr>
              <a:t>Limón </a:t>
            </a:r>
            <a:r>
              <a:rPr lang="es-PE" sz="3200" b="1" i="1" dirty="0">
                <a:solidFill>
                  <a:schemeClr val="bg1"/>
                </a:solidFill>
              </a:rPr>
              <a:t>(Citrus </a:t>
            </a:r>
            <a:r>
              <a:rPr lang="es-PE" sz="3200" b="1" i="1" dirty="0" err="1">
                <a:solidFill>
                  <a:schemeClr val="bg1"/>
                </a:solidFill>
              </a:rPr>
              <a:t>limon</a:t>
            </a:r>
            <a:r>
              <a:rPr lang="es-PE" sz="3200" b="1" i="1" dirty="0">
                <a:solidFill>
                  <a:schemeClr val="bg1"/>
                </a:solidFill>
              </a:rPr>
              <a:t>)</a:t>
            </a:r>
            <a:endParaRPr lang="es-PE" sz="3200" b="1" i="1" spc="-55" dirty="0">
              <a:solidFill>
                <a:schemeClr val="bg1"/>
              </a:solidFill>
              <a:cs typeface="Trebuchet MS"/>
            </a:endParaRPr>
          </a:p>
        </p:txBody>
      </p:sp>
      <p:sp>
        <p:nvSpPr>
          <p:cNvPr id="9" name="object 27">
            <a:extLst>
              <a:ext uri="{FF2B5EF4-FFF2-40B4-BE49-F238E27FC236}">
                <a16:creationId xmlns:a16="http://schemas.microsoft.com/office/drawing/2014/main" id="{744335EA-2054-4754-9C3A-65FB6AC7C996}"/>
              </a:ext>
            </a:extLst>
          </p:cNvPr>
          <p:cNvSpPr txBox="1"/>
          <p:nvPr/>
        </p:nvSpPr>
        <p:spPr>
          <a:xfrm>
            <a:off x="281127" y="654558"/>
            <a:ext cx="2616200" cy="1718419"/>
          </a:xfrm>
          <a:prstGeom prst="rect">
            <a:avLst/>
          </a:prstGeom>
        </p:spPr>
        <p:txBody>
          <a:bodyPr vert="horz" wrap="square" lIns="0" tIns="101600" rIns="0" bIns="0" rtlCol="0">
            <a:spAutoFit/>
          </a:bodyPr>
          <a:lstStyle/>
          <a:p>
            <a:pPr marL="840105">
              <a:lnSpc>
                <a:spcPct val="100000"/>
              </a:lnSpc>
              <a:spcBef>
                <a:spcPts val="800"/>
              </a:spcBef>
            </a:pPr>
            <a:r>
              <a:rPr sz="1200" b="1" spc="40" dirty="0">
                <a:solidFill>
                  <a:srgbClr val="006FC0"/>
                </a:solidFill>
                <a:latin typeface="Trebuchet MS"/>
                <a:cs typeface="Trebuchet MS"/>
              </a:rPr>
              <a:t>DESCRIPCIÓN</a:t>
            </a:r>
            <a:endParaRPr sz="1200" dirty="0">
              <a:latin typeface="Trebuchet MS"/>
              <a:cs typeface="Trebuchet MS"/>
            </a:endParaRPr>
          </a:p>
          <a:p>
            <a:pPr marL="12700" marR="5080" algn="just">
              <a:lnSpc>
                <a:spcPct val="100000"/>
              </a:lnSpc>
              <a:spcBef>
                <a:spcPts val="645"/>
              </a:spcBef>
            </a:pPr>
            <a:r>
              <a:rPr lang="es-ES" sz="1100" dirty="0"/>
              <a:t>El limón es una fruta cítrica, de forma ovalada o redonda, con una piel amarilla brillante cuando está maduro. Es conocido por su sabor ácido y su jugo, que es ampliamente utilizado en gastronomía y bebidas. Además, su cáscara tiene propiedades aromáticas y se utiliza en aceites esenciales.</a:t>
            </a:r>
            <a:endParaRPr sz="1100" dirty="0">
              <a:latin typeface="Arial MT"/>
              <a:cs typeface="Arial MT"/>
            </a:endParaRPr>
          </a:p>
        </p:txBody>
      </p:sp>
      <p:pic>
        <p:nvPicPr>
          <p:cNvPr id="10" name="Picture 2" descr="Limones png imágenes | PNGWing">
            <a:extLst>
              <a:ext uri="{FF2B5EF4-FFF2-40B4-BE49-F238E27FC236}">
                <a16:creationId xmlns:a16="http://schemas.microsoft.com/office/drawing/2014/main" id="{3F20040D-9B6D-4CD5-AC6E-153DFCC0BEC1}"/>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4415" b="92274" l="10000" r="90000">
                        <a14:foregroundMark x1="35109" y1="92274" x2="35109" y2="92274"/>
                        <a14:foregroundMark x1="69783" y1="92494" x2="69783" y2="92494"/>
                        <a14:foregroundMark x1="48043" y1="4415" x2="48043" y2="4415"/>
                      </a14:backgroundRemoval>
                    </a14:imgEffect>
                  </a14:imgLayer>
                </a14:imgProps>
              </a:ext>
              <a:ext uri="{28A0092B-C50C-407E-A947-70E740481C1C}">
                <a14:useLocalDpi xmlns:a14="http://schemas.microsoft.com/office/drawing/2010/main" val="0"/>
              </a:ext>
            </a:extLst>
          </a:blip>
          <a:srcRect/>
          <a:stretch>
            <a:fillRect/>
          </a:stretch>
        </p:blipFill>
        <p:spPr bwMode="auto">
          <a:xfrm>
            <a:off x="-440426" y="2450546"/>
            <a:ext cx="3411055" cy="1679573"/>
          </a:xfrm>
          <a:prstGeom prst="rect">
            <a:avLst/>
          </a:prstGeom>
          <a:noFill/>
          <a:extLst>
            <a:ext uri="{909E8E84-426E-40DD-AFC4-6F175D3DCCD1}">
              <a14:hiddenFill xmlns:a14="http://schemas.microsoft.com/office/drawing/2010/main">
                <a:solidFill>
                  <a:srgbClr val="FFFFFF"/>
                </a:solidFill>
              </a14:hiddenFill>
            </a:ext>
          </a:extLst>
        </p:spPr>
      </p:pic>
      <p:sp>
        <p:nvSpPr>
          <p:cNvPr id="11" name="object 26">
            <a:extLst>
              <a:ext uri="{FF2B5EF4-FFF2-40B4-BE49-F238E27FC236}">
                <a16:creationId xmlns:a16="http://schemas.microsoft.com/office/drawing/2014/main" id="{9D1288DF-EF2B-4AE8-BCDA-A8A9220D5C61}"/>
              </a:ext>
            </a:extLst>
          </p:cNvPr>
          <p:cNvSpPr txBox="1"/>
          <p:nvPr/>
        </p:nvSpPr>
        <p:spPr>
          <a:xfrm>
            <a:off x="3115101" y="654982"/>
            <a:ext cx="3395792" cy="1361335"/>
          </a:xfrm>
          <a:prstGeom prst="rect">
            <a:avLst/>
          </a:prstGeom>
        </p:spPr>
        <p:txBody>
          <a:bodyPr vert="horz" wrap="square" lIns="0" tIns="101600" rIns="0" bIns="0" rtlCol="0">
            <a:spAutoFit/>
          </a:bodyPr>
          <a:lstStyle/>
          <a:p>
            <a:pPr marR="67310" algn="ctr">
              <a:lnSpc>
                <a:spcPct val="100000"/>
              </a:lnSpc>
              <a:spcBef>
                <a:spcPts val="800"/>
              </a:spcBef>
            </a:pPr>
            <a:r>
              <a:rPr sz="1200" b="1" spc="40" dirty="0">
                <a:solidFill>
                  <a:srgbClr val="006FC0"/>
                </a:solidFill>
                <a:latin typeface="Trebuchet MS" panose="020B0603020202020204" pitchFamily="34" charset="0"/>
                <a:cs typeface="Trebuchet MS"/>
              </a:rPr>
              <a:t>USOS</a:t>
            </a:r>
            <a:endParaRPr sz="1200" dirty="0">
              <a:latin typeface="Trebuchet MS" panose="020B0603020202020204" pitchFamily="34" charset="0"/>
              <a:cs typeface="Trebuchet MS"/>
            </a:endParaRPr>
          </a:p>
          <a:p>
            <a:pPr marL="171450" marR="0" lvl="0" indent="-1714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s-PE" altLang="es-PE" sz="1200" b="0" i="0" u="none" strike="noStrike" cap="none" normalizeH="0" baseline="0" dirty="0">
                <a:ln>
                  <a:noFill/>
                </a:ln>
                <a:solidFill>
                  <a:schemeClr val="tx1"/>
                </a:solidFill>
                <a:effectLst/>
                <a:latin typeface="Trebuchet MS" panose="020B0603020202020204" pitchFamily="34" charset="0"/>
              </a:rPr>
              <a:t>Jugo fresco, conservas, aderezos, postres, y bebidas.</a:t>
            </a:r>
          </a:p>
          <a:p>
            <a:pPr marL="171450" marR="0" lvl="0" indent="-1714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s-PE" altLang="es-PE" sz="1200" b="0" i="0" u="none" strike="noStrike" cap="none" normalizeH="0" baseline="0" dirty="0">
                <a:ln>
                  <a:noFill/>
                </a:ln>
                <a:solidFill>
                  <a:schemeClr val="tx1"/>
                </a:solidFill>
                <a:effectLst/>
                <a:latin typeface="Trebuchet MS" panose="020B0603020202020204" pitchFamily="34" charset="0"/>
              </a:rPr>
              <a:t>También se usa en productos de limpieza y cosméticos</a:t>
            </a:r>
            <a:endParaRPr sz="1200" dirty="0">
              <a:latin typeface="Trebuchet MS" panose="020B0603020202020204" pitchFamily="34" charset="0"/>
              <a:cs typeface="Trebuchet MS"/>
            </a:endParaRPr>
          </a:p>
        </p:txBody>
      </p:sp>
      <p:pic>
        <p:nvPicPr>
          <p:cNvPr id="12" name="Picture 7" descr="Jugo de limon png imágenes | PNGWing">
            <a:extLst>
              <a:ext uri="{FF2B5EF4-FFF2-40B4-BE49-F238E27FC236}">
                <a16:creationId xmlns:a16="http://schemas.microsoft.com/office/drawing/2014/main" id="{F344710F-BA40-4C2D-A491-72DBFABE48CC}"/>
              </a:ext>
            </a:extLst>
          </p:cNvPr>
          <p:cNvPicPr>
            <a:picLocks noChangeAspect="1" noChangeArrowheads="1"/>
          </p:cNvPicPr>
          <p:nvPr/>
        </p:nvPicPr>
        <p:blipFill>
          <a:blip r:embed="rId6" cstate="print">
            <a:extLst>
              <a:ext uri="{BEBA8EAE-BF5A-486C-A8C5-ECC9F3942E4B}">
                <a14:imgProps xmlns:a14="http://schemas.microsoft.com/office/drawing/2010/main">
                  <a14:imgLayer r:embed="rId7">
                    <a14:imgEffect>
                      <a14:backgroundRemoval t="8056" b="97778" l="9167" r="92222">
                        <a14:foregroundMark x1="51389" y1="15000" x2="51389" y2="15000"/>
                        <a14:foregroundMark x1="65556" y1="16944" x2="49444" y2="10556"/>
                        <a14:foregroundMark x1="49444" y1="10556" x2="49167" y2="10556"/>
                        <a14:foregroundMark x1="47222" y1="14167" x2="47222" y2="14167"/>
                        <a14:foregroundMark x1="42500" y1="12222" x2="42500" y2="12222"/>
                        <a14:foregroundMark x1="42500" y1="12222" x2="42500" y2="12222"/>
                        <a14:foregroundMark x1="73056" y1="12222" x2="73056" y2="12222"/>
                        <a14:foregroundMark x1="72778" y1="10833" x2="72778" y2="10833"/>
                        <a14:foregroundMark x1="72778" y1="10833" x2="69167" y2="8333"/>
                        <a14:foregroundMark x1="54722" y1="95000" x2="54722" y2="95000"/>
                        <a14:foregroundMark x1="84444" y1="86389" x2="84444" y2="86389"/>
                        <a14:foregroundMark x1="90833" y1="89722" x2="90833" y2="89722"/>
                        <a14:foregroundMark x1="10833" y1="86944" x2="10833" y2="86944"/>
                        <a14:foregroundMark x1="11667" y1="76111" x2="9444" y2="75278"/>
                        <a14:foregroundMark x1="9722" y1="89167" x2="9722" y2="89167"/>
                        <a14:foregroundMark x1="61389" y1="97778" x2="61389" y2="97778"/>
                        <a14:foregroundMark x1="92222" y1="94722" x2="92222" y2="94722"/>
                      </a14:backgroundRemoval>
                    </a14:imgEffect>
                  </a14:imgLayer>
                </a14:imgProps>
              </a:ext>
              <a:ext uri="{28A0092B-C50C-407E-A947-70E740481C1C}">
                <a14:useLocalDpi xmlns:a14="http://schemas.microsoft.com/office/drawing/2010/main" val="0"/>
              </a:ext>
            </a:extLst>
          </a:blip>
          <a:srcRect/>
          <a:stretch>
            <a:fillRect/>
          </a:stretch>
        </p:blipFill>
        <p:spPr bwMode="auto">
          <a:xfrm>
            <a:off x="3019184" y="2187440"/>
            <a:ext cx="1155543" cy="1155543"/>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5">
            <a:extLst>
              <a:ext uri="{FF2B5EF4-FFF2-40B4-BE49-F238E27FC236}">
                <a16:creationId xmlns:a16="http://schemas.microsoft.com/office/drawing/2014/main" id="{BE12A971-7411-418A-B254-80FBA2DFCAAC}"/>
              </a:ext>
            </a:extLst>
          </p:cNvPr>
          <p:cNvSpPr txBox="1"/>
          <p:nvPr/>
        </p:nvSpPr>
        <p:spPr>
          <a:xfrm>
            <a:off x="9094723" y="654558"/>
            <a:ext cx="2818130" cy="1392689"/>
          </a:xfrm>
          <a:prstGeom prst="rect">
            <a:avLst/>
          </a:prstGeom>
        </p:spPr>
        <p:txBody>
          <a:bodyPr vert="horz" wrap="square" lIns="0" tIns="101600" rIns="0" bIns="0" rtlCol="0">
            <a:spAutoFit/>
          </a:bodyPr>
          <a:lstStyle/>
          <a:p>
            <a:pPr marL="785495">
              <a:lnSpc>
                <a:spcPct val="100000"/>
              </a:lnSpc>
              <a:spcBef>
                <a:spcPts val="800"/>
              </a:spcBef>
            </a:pPr>
            <a:r>
              <a:rPr sz="1200" b="1" spc="-10" dirty="0">
                <a:solidFill>
                  <a:srgbClr val="006FC0"/>
                </a:solidFill>
                <a:latin typeface="Trebuchet MS"/>
                <a:cs typeface="Trebuchet MS"/>
              </a:rPr>
              <a:t>HÁBITAT</a:t>
            </a:r>
          </a:p>
          <a:p>
            <a:pPr marL="12700" marR="5080" indent="281940" algn="ctr">
              <a:lnSpc>
                <a:spcPct val="99800"/>
              </a:lnSpc>
              <a:spcBef>
                <a:spcPts val="650"/>
              </a:spcBef>
            </a:pPr>
            <a:r>
              <a:rPr lang="es-ES" sz="1100" dirty="0"/>
              <a:t>El </a:t>
            </a:r>
            <a:r>
              <a:rPr lang="es-ES" sz="1100" b="1" dirty="0"/>
              <a:t>l</a:t>
            </a:r>
            <a:r>
              <a:rPr lang="es-ES" sz="1100" dirty="0"/>
              <a:t>imón</a:t>
            </a:r>
            <a:r>
              <a:rPr lang="es-ES" sz="1100" b="1" dirty="0"/>
              <a:t> </a:t>
            </a:r>
            <a:r>
              <a:rPr lang="es-ES" sz="1100" dirty="0"/>
              <a:t>es originario del sudeste asiático, pero se cultiva en diversas regiones del mundo con climas cálidos y secos. Prefiere suelos bien drenados, ricos en materia orgánica, y temperaturas entre 20°C y 30°C durante su crecimiento.</a:t>
            </a:r>
            <a:endParaRPr sz="1100" dirty="0">
              <a:latin typeface="Arial MT"/>
              <a:cs typeface="Arial MT"/>
            </a:endParaRPr>
          </a:p>
        </p:txBody>
      </p:sp>
      <p:sp>
        <p:nvSpPr>
          <p:cNvPr id="15" name="object 28">
            <a:extLst>
              <a:ext uri="{FF2B5EF4-FFF2-40B4-BE49-F238E27FC236}">
                <a16:creationId xmlns:a16="http://schemas.microsoft.com/office/drawing/2014/main" id="{DBA52744-0AFA-4246-B4A1-18E80ADF6218}"/>
              </a:ext>
            </a:extLst>
          </p:cNvPr>
          <p:cNvSpPr txBox="1"/>
          <p:nvPr/>
        </p:nvSpPr>
        <p:spPr>
          <a:xfrm>
            <a:off x="9027476" y="2097054"/>
            <a:ext cx="2909570" cy="2051844"/>
          </a:xfrm>
          <a:prstGeom prst="rect">
            <a:avLst/>
          </a:prstGeom>
        </p:spPr>
        <p:txBody>
          <a:bodyPr vert="horz" wrap="square" lIns="0" tIns="96520" rIns="0" bIns="0" rtlCol="0">
            <a:spAutoFit/>
          </a:bodyPr>
          <a:lstStyle/>
          <a:p>
            <a:pPr marR="284480" algn="ctr">
              <a:lnSpc>
                <a:spcPct val="100000"/>
              </a:lnSpc>
              <a:spcBef>
                <a:spcPts val="760"/>
              </a:spcBef>
            </a:pPr>
            <a:r>
              <a:rPr sz="1200" b="1" spc="-10" dirty="0">
                <a:solidFill>
                  <a:srgbClr val="006FC0"/>
                </a:solidFill>
                <a:latin typeface="Trebuchet MS"/>
                <a:cs typeface="Trebuchet MS"/>
              </a:rPr>
              <a:t>SEMILLA</a:t>
            </a:r>
            <a:endParaRPr sz="1200" dirty="0">
              <a:latin typeface="Trebuchet MS"/>
              <a:cs typeface="Trebuchet MS"/>
            </a:endParaRPr>
          </a:p>
          <a:p>
            <a:pPr marL="40005" marR="6350" indent="-27940" algn="r">
              <a:lnSpc>
                <a:spcPct val="100000"/>
              </a:lnSpc>
              <a:spcBef>
                <a:spcPts val="615"/>
              </a:spcBef>
            </a:pPr>
            <a:r>
              <a:rPr lang="es-ES" sz="1100" dirty="0"/>
              <a:t>Es el óvulo fecundado y maduro. Está formada por un embrión bien desarrollado rodeado por una capa de tegumento, que protege el embrión. La semilla del limón contiene una reserva alimentaria en el interior, aunque el endospermo es pequeño o ausente, y la mayor parte de la reserva alimentaria se encuentra en los cotiledones. Esta semilla tiene una forma ovalada y suele ser de color blanco a amarillento.</a:t>
            </a:r>
            <a:r>
              <a:rPr sz="1100" spc="-10" dirty="0">
                <a:latin typeface="Arial MT"/>
                <a:cs typeface="Arial MT"/>
              </a:rPr>
              <a:t>.</a:t>
            </a:r>
            <a:endParaRPr sz="1100" dirty="0">
              <a:latin typeface="Arial MT"/>
              <a:cs typeface="Arial MT"/>
            </a:endParaRPr>
          </a:p>
        </p:txBody>
      </p:sp>
      <p:sp>
        <p:nvSpPr>
          <p:cNvPr id="16" name="object 9">
            <a:extLst>
              <a:ext uri="{FF2B5EF4-FFF2-40B4-BE49-F238E27FC236}">
                <a16:creationId xmlns:a16="http://schemas.microsoft.com/office/drawing/2014/main" id="{FA255B29-6B28-405D-BD33-6C885F34AB52}"/>
              </a:ext>
            </a:extLst>
          </p:cNvPr>
          <p:cNvSpPr txBox="1"/>
          <p:nvPr/>
        </p:nvSpPr>
        <p:spPr>
          <a:xfrm>
            <a:off x="7713536" y="4826803"/>
            <a:ext cx="2002789" cy="197490"/>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006FC0"/>
                </a:solidFill>
                <a:latin typeface="Trebuchet MS"/>
                <a:cs typeface="Trebuchet MS"/>
              </a:rPr>
              <a:t>BENEFICIOS</a:t>
            </a:r>
            <a:r>
              <a:rPr sz="1200" b="1" spc="-20" dirty="0">
                <a:solidFill>
                  <a:srgbClr val="006FC0"/>
                </a:solidFill>
                <a:latin typeface="Trebuchet MS"/>
                <a:cs typeface="Trebuchet MS"/>
              </a:rPr>
              <a:t> </a:t>
            </a:r>
            <a:r>
              <a:rPr sz="1200" b="1" spc="-25" dirty="0">
                <a:solidFill>
                  <a:srgbClr val="006FC0"/>
                </a:solidFill>
                <a:latin typeface="Trebuchet MS"/>
                <a:cs typeface="Trebuchet MS"/>
              </a:rPr>
              <a:t>PARA</a:t>
            </a:r>
            <a:r>
              <a:rPr sz="1200" b="1" spc="10" dirty="0">
                <a:solidFill>
                  <a:srgbClr val="006FC0"/>
                </a:solidFill>
                <a:latin typeface="Trebuchet MS"/>
                <a:cs typeface="Trebuchet MS"/>
              </a:rPr>
              <a:t> </a:t>
            </a:r>
            <a:r>
              <a:rPr sz="1200" b="1" spc="-35" dirty="0">
                <a:solidFill>
                  <a:srgbClr val="006FC0"/>
                </a:solidFill>
                <a:latin typeface="Trebuchet MS"/>
                <a:cs typeface="Trebuchet MS"/>
              </a:rPr>
              <a:t>LA</a:t>
            </a:r>
            <a:r>
              <a:rPr lang="es-ES" sz="1200" b="1" spc="-35" dirty="0">
                <a:solidFill>
                  <a:srgbClr val="006FC0"/>
                </a:solidFill>
                <a:latin typeface="Trebuchet MS"/>
                <a:cs typeface="Trebuchet MS"/>
              </a:rPr>
              <a:t> </a:t>
            </a:r>
            <a:r>
              <a:rPr sz="1200" b="1" spc="-20" dirty="0">
                <a:solidFill>
                  <a:srgbClr val="006FC0"/>
                </a:solidFill>
                <a:latin typeface="Trebuchet MS"/>
                <a:cs typeface="Trebuchet MS"/>
              </a:rPr>
              <a:t> </a:t>
            </a:r>
            <a:r>
              <a:rPr sz="1200" b="1" spc="-10" dirty="0">
                <a:solidFill>
                  <a:srgbClr val="006FC0"/>
                </a:solidFill>
                <a:latin typeface="Trebuchet MS"/>
                <a:cs typeface="Trebuchet MS"/>
              </a:rPr>
              <a:t>SALUD</a:t>
            </a:r>
            <a:endParaRPr sz="1200" dirty="0">
              <a:latin typeface="Trebuchet MS"/>
              <a:cs typeface="Trebuchet MS"/>
            </a:endParaRPr>
          </a:p>
        </p:txBody>
      </p:sp>
      <p:sp>
        <p:nvSpPr>
          <p:cNvPr id="18" name="object 2">
            <a:extLst>
              <a:ext uri="{FF2B5EF4-FFF2-40B4-BE49-F238E27FC236}">
                <a16:creationId xmlns:a16="http://schemas.microsoft.com/office/drawing/2014/main" id="{E47D0F15-643F-40B8-B700-14F9F08E6F10}"/>
              </a:ext>
            </a:extLst>
          </p:cNvPr>
          <p:cNvSpPr txBox="1"/>
          <p:nvPr/>
        </p:nvSpPr>
        <p:spPr>
          <a:xfrm>
            <a:off x="4071301" y="4668810"/>
            <a:ext cx="2113915" cy="305212"/>
          </a:xfrm>
          <a:prstGeom prst="rect">
            <a:avLst/>
          </a:prstGeom>
        </p:spPr>
        <p:txBody>
          <a:bodyPr vert="horz" wrap="square" lIns="0" tIns="119380" rIns="0" bIns="0" rtlCol="0">
            <a:spAutoFit/>
          </a:bodyPr>
          <a:lstStyle/>
          <a:p>
            <a:pPr algn="ctr">
              <a:lnSpc>
                <a:spcPct val="100000"/>
              </a:lnSpc>
              <a:spcBef>
                <a:spcPts val="940"/>
              </a:spcBef>
            </a:pPr>
            <a:r>
              <a:rPr sz="1200" b="1" dirty="0">
                <a:solidFill>
                  <a:srgbClr val="006FC0"/>
                </a:solidFill>
                <a:latin typeface="Trebuchet MS"/>
                <a:cs typeface="Trebuchet MS"/>
              </a:rPr>
              <a:t>PRINCIPALES</a:t>
            </a:r>
            <a:r>
              <a:rPr sz="1200" b="1" spc="55" dirty="0">
                <a:solidFill>
                  <a:srgbClr val="006FC0"/>
                </a:solidFill>
                <a:latin typeface="Trebuchet MS"/>
                <a:cs typeface="Trebuchet MS"/>
              </a:rPr>
              <a:t> </a:t>
            </a:r>
            <a:r>
              <a:rPr sz="1200" b="1" spc="-10" dirty="0">
                <a:solidFill>
                  <a:srgbClr val="006FC0"/>
                </a:solidFill>
                <a:latin typeface="Trebuchet MS"/>
                <a:cs typeface="Trebuchet MS"/>
              </a:rPr>
              <a:t>IMPORTADORES</a:t>
            </a:r>
            <a:endParaRPr sz="1200" dirty="0">
              <a:latin typeface="Trebuchet MS"/>
              <a:cs typeface="Trebuchet MS"/>
            </a:endParaRPr>
          </a:p>
        </p:txBody>
      </p:sp>
      <p:grpSp>
        <p:nvGrpSpPr>
          <p:cNvPr id="21" name="Grupo 20">
            <a:extLst>
              <a:ext uri="{FF2B5EF4-FFF2-40B4-BE49-F238E27FC236}">
                <a16:creationId xmlns:a16="http://schemas.microsoft.com/office/drawing/2014/main" id="{C067A3A2-BE31-4FF6-9A09-9D3A2C42C137}"/>
              </a:ext>
            </a:extLst>
          </p:cNvPr>
          <p:cNvGrpSpPr/>
          <p:nvPr/>
        </p:nvGrpSpPr>
        <p:grpSpPr>
          <a:xfrm>
            <a:off x="2979673" y="3662248"/>
            <a:ext cx="5085080" cy="831011"/>
            <a:chOff x="2979673" y="3662248"/>
            <a:chExt cx="5085080" cy="831011"/>
          </a:xfrm>
        </p:grpSpPr>
        <p:sp>
          <p:nvSpPr>
            <p:cNvPr id="22" name="object 41">
              <a:extLst>
                <a:ext uri="{FF2B5EF4-FFF2-40B4-BE49-F238E27FC236}">
                  <a16:creationId xmlns:a16="http://schemas.microsoft.com/office/drawing/2014/main" id="{52ACB078-4CBB-4FBA-8B01-48DE973B48CE}"/>
                </a:ext>
              </a:extLst>
            </p:cNvPr>
            <p:cNvSpPr txBox="1"/>
            <p:nvPr/>
          </p:nvSpPr>
          <p:spPr>
            <a:xfrm>
              <a:off x="3024632" y="4052061"/>
              <a:ext cx="1155065" cy="193675"/>
            </a:xfrm>
            <a:prstGeom prst="rect">
              <a:avLst/>
            </a:prstGeom>
          </p:spPr>
          <p:txBody>
            <a:bodyPr vert="horz" wrap="square" lIns="0" tIns="12700" rIns="0" bIns="0" rtlCol="0">
              <a:spAutoFit/>
            </a:bodyPr>
            <a:lstStyle/>
            <a:p>
              <a:pPr marL="12700">
                <a:lnSpc>
                  <a:spcPct val="100000"/>
                </a:lnSpc>
                <a:spcBef>
                  <a:spcPts val="100"/>
                </a:spcBef>
                <a:tabLst>
                  <a:tab pos="450850" algn="l"/>
                  <a:tab pos="850265" algn="l"/>
                </a:tabLst>
              </a:pPr>
              <a:r>
                <a:rPr sz="1100" b="1" spc="-25" dirty="0">
                  <a:solidFill>
                    <a:srgbClr val="00AF50"/>
                  </a:solidFill>
                  <a:latin typeface="Trebuchet MS"/>
                  <a:cs typeface="Trebuchet MS"/>
                </a:rPr>
                <a:t>ENE</a:t>
              </a:r>
              <a:r>
                <a:rPr sz="1100" b="1" dirty="0">
                  <a:solidFill>
                    <a:srgbClr val="00AF50"/>
                  </a:solidFill>
                  <a:latin typeface="Trebuchet MS"/>
                  <a:cs typeface="Trebuchet MS"/>
                </a:rPr>
                <a:t>	</a:t>
              </a:r>
              <a:r>
                <a:rPr sz="1100" b="1" spc="-25" dirty="0">
                  <a:solidFill>
                    <a:srgbClr val="00AF50"/>
                  </a:solidFill>
                  <a:latin typeface="Trebuchet MS"/>
                  <a:cs typeface="Trebuchet MS"/>
                </a:rPr>
                <a:t>FEB</a:t>
              </a:r>
              <a:r>
                <a:rPr sz="1100" b="1" dirty="0">
                  <a:solidFill>
                    <a:srgbClr val="00AF50"/>
                  </a:solidFill>
                  <a:latin typeface="Trebuchet MS"/>
                  <a:cs typeface="Trebuchet MS"/>
                </a:rPr>
                <a:t>	</a:t>
              </a:r>
              <a:r>
                <a:rPr sz="1100" b="1" spc="-25" dirty="0">
                  <a:solidFill>
                    <a:srgbClr val="00AF50"/>
                  </a:solidFill>
                  <a:latin typeface="Trebuchet MS"/>
                  <a:cs typeface="Trebuchet MS"/>
                </a:rPr>
                <a:t>MAR</a:t>
              </a:r>
              <a:endParaRPr sz="1100" dirty="0">
                <a:latin typeface="Trebuchet MS"/>
                <a:cs typeface="Trebuchet MS"/>
              </a:endParaRPr>
            </a:p>
          </p:txBody>
        </p:sp>
        <p:sp>
          <p:nvSpPr>
            <p:cNvPr id="23" name="object 42">
              <a:extLst>
                <a:ext uri="{FF2B5EF4-FFF2-40B4-BE49-F238E27FC236}">
                  <a16:creationId xmlns:a16="http://schemas.microsoft.com/office/drawing/2014/main" id="{3D12C41A-6E5E-4E8E-AFF2-3C81BF9EFB7A}"/>
                </a:ext>
              </a:extLst>
            </p:cNvPr>
            <p:cNvSpPr txBox="1"/>
            <p:nvPr/>
          </p:nvSpPr>
          <p:spPr>
            <a:xfrm>
              <a:off x="4308475" y="3662248"/>
              <a:ext cx="2011680" cy="197490"/>
            </a:xfrm>
            <a:prstGeom prst="rect">
              <a:avLst/>
            </a:prstGeom>
          </p:spPr>
          <p:txBody>
            <a:bodyPr vert="horz" wrap="square" lIns="0" tIns="12700" rIns="0" bIns="0" rtlCol="0">
              <a:spAutoFit/>
            </a:bodyPr>
            <a:lstStyle/>
            <a:p>
              <a:pPr marL="277495">
                <a:lnSpc>
                  <a:spcPct val="100000"/>
                </a:lnSpc>
                <a:spcBef>
                  <a:spcPts val="100"/>
                </a:spcBef>
              </a:pPr>
              <a:r>
                <a:rPr sz="1200" b="1" spc="-10" dirty="0">
                  <a:solidFill>
                    <a:srgbClr val="006FC0"/>
                  </a:solidFill>
                  <a:latin typeface="Trebuchet MS"/>
                  <a:cs typeface="Trebuchet MS"/>
                </a:rPr>
                <a:t>ESTACIONALIDAD</a:t>
              </a:r>
              <a:endParaRPr lang="es-PE" sz="1200" dirty="0">
                <a:latin typeface="Trebuchet MS"/>
                <a:cs typeface="Trebuchet MS"/>
              </a:endParaRPr>
            </a:p>
          </p:txBody>
        </p:sp>
        <p:sp>
          <p:nvSpPr>
            <p:cNvPr id="24" name="object 43">
              <a:extLst>
                <a:ext uri="{FF2B5EF4-FFF2-40B4-BE49-F238E27FC236}">
                  <a16:creationId xmlns:a16="http://schemas.microsoft.com/office/drawing/2014/main" id="{516635F9-EC78-42FD-8A09-51DB8C1C471C}"/>
                </a:ext>
              </a:extLst>
            </p:cNvPr>
            <p:cNvSpPr txBox="1"/>
            <p:nvPr/>
          </p:nvSpPr>
          <p:spPr>
            <a:xfrm>
              <a:off x="6470115" y="4063965"/>
              <a:ext cx="1547495" cy="182101"/>
            </a:xfrm>
            <a:prstGeom prst="rect">
              <a:avLst/>
            </a:prstGeom>
          </p:spPr>
          <p:txBody>
            <a:bodyPr vert="horz" wrap="square" lIns="0" tIns="12700" rIns="0" bIns="0" rtlCol="0">
              <a:spAutoFit/>
            </a:bodyPr>
            <a:lstStyle/>
            <a:p>
              <a:pPr marL="12700">
                <a:lnSpc>
                  <a:spcPct val="100000"/>
                </a:lnSpc>
                <a:spcBef>
                  <a:spcPts val="100"/>
                </a:spcBef>
                <a:tabLst>
                  <a:tab pos="416559" algn="l"/>
                  <a:tab pos="840740" algn="l"/>
                  <a:tab pos="1294765" algn="l"/>
                </a:tabLst>
              </a:pPr>
              <a:r>
                <a:rPr sz="1100" b="1" spc="-25" dirty="0">
                  <a:solidFill>
                    <a:srgbClr val="FF0000"/>
                  </a:solidFill>
                  <a:latin typeface="Trebuchet MS"/>
                  <a:cs typeface="Trebuchet MS"/>
                </a:rPr>
                <a:t>SEP</a:t>
              </a:r>
              <a:r>
                <a:rPr sz="1100" b="1" dirty="0">
                  <a:solidFill>
                    <a:srgbClr val="FFC000"/>
                  </a:solidFill>
                  <a:latin typeface="Trebuchet MS"/>
                  <a:cs typeface="Trebuchet MS"/>
                </a:rPr>
                <a:t>	</a:t>
              </a:r>
              <a:r>
                <a:rPr sz="1100" b="1" spc="-25" dirty="0">
                  <a:solidFill>
                    <a:srgbClr val="FFC000"/>
                  </a:solidFill>
                  <a:latin typeface="Trebuchet MS"/>
                  <a:cs typeface="Trebuchet MS"/>
                </a:rPr>
                <a:t>OCT</a:t>
              </a:r>
              <a:r>
                <a:rPr sz="1100" b="1" dirty="0">
                  <a:solidFill>
                    <a:srgbClr val="FFC000"/>
                  </a:solidFill>
                  <a:latin typeface="Trebuchet MS"/>
                  <a:cs typeface="Trebuchet MS"/>
                </a:rPr>
                <a:t>	</a:t>
              </a:r>
              <a:r>
                <a:rPr sz="1100" b="1" spc="-25" dirty="0">
                  <a:solidFill>
                    <a:srgbClr val="FFC000"/>
                  </a:solidFill>
                  <a:latin typeface="Trebuchet MS"/>
                  <a:cs typeface="Trebuchet MS"/>
                </a:rPr>
                <a:t>NOV</a:t>
              </a:r>
              <a:r>
                <a:rPr sz="1100" b="1" dirty="0">
                  <a:solidFill>
                    <a:srgbClr val="FFC000"/>
                  </a:solidFill>
                  <a:latin typeface="Trebuchet MS"/>
                  <a:cs typeface="Trebuchet MS"/>
                </a:rPr>
                <a:t>	</a:t>
              </a:r>
              <a:r>
                <a:rPr sz="1100" b="1" spc="35" dirty="0">
                  <a:solidFill>
                    <a:srgbClr val="FFC000"/>
                  </a:solidFill>
                  <a:latin typeface="Trebuchet MS"/>
                  <a:cs typeface="Trebuchet MS"/>
                </a:rPr>
                <a:t>DIC</a:t>
              </a:r>
              <a:endParaRPr sz="1100" dirty="0">
                <a:solidFill>
                  <a:srgbClr val="FFC000"/>
                </a:solidFill>
                <a:latin typeface="Trebuchet MS"/>
                <a:cs typeface="Trebuchet MS"/>
              </a:endParaRPr>
            </a:p>
          </p:txBody>
        </p:sp>
        <p:grpSp>
          <p:nvGrpSpPr>
            <p:cNvPr id="25" name="object 44">
              <a:extLst>
                <a:ext uri="{FF2B5EF4-FFF2-40B4-BE49-F238E27FC236}">
                  <a16:creationId xmlns:a16="http://schemas.microsoft.com/office/drawing/2014/main" id="{CF4B7D00-20E3-4BE7-9CA7-3982353E5E9D}"/>
                </a:ext>
              </a:extLst>
            </p:cNvPr>
            <p:cNvGrpSpPr/>
            <p:nvPr/>
          </p:nvGrpSpPr>
          <p:grpSpPr>
            <a:xfrm>
              <a:off x="3407409" y="3965955"/>
              <a:ext cx="379095" cy="312420"/>
              <a:chOff x="3407409" y="3965955"/>
              <a:chExt cx="379095" cy="312420"/>
            </a:xfrm>
          </p:grpSpPr>
          <p:sp>
            <p:nvSpPr>
              <p:cNvPr id="75" name="object 45">
                <a:extLst>
                  <a:ext uri="{FF2B5EF4-FFF2-40B4-BE49-F238E27FC236}">
                    <a16:creationId xmlns:a16="http://schemas.microsoft.com/office/drawing/2014/main" id="{B5E727AD-ECC1-427D-B6CE-65D5826332A9}"/>
                  </a:ext>
                </a:extLst>
              </p:cNvPr>
              <p:cNvSpPr/>
              <p:nvPr/>
            </p:nvSpPr>
            <p:spPr>
              <a:xfrm>
                <a:off x="3416934" y="3980560"/>
                <a:ext cx="360045" cy="288290"/>
              </a:xfrm>
              <a:custGeom>
                <a:avLst/>
                <a:gdLst/>
                <a:ahLst/>
                <a:cxnLst/>
                <a:rect l="l" t="t" r="r" b="b"/>
                <a:pathLst>
                  <a:path w="360045" h="288289">
                    <a:moveTo>
                      <a:pt x="0" y="48006"/>
                    </a:moveTo>
                    <a:lnTo>
                      <a:pt x="3768" y="29307"/>
                    </a:lnTo>
                    <a:lnTo>
                      <a:pt x="14049" y="14049"/>
                    </a:lnTo>
                    <a:lnTo>
                      <a:pt x="29307" y="3768"/>
                    </a:lnTo>
                    <a:lnTo>
                      <a:pt x="48005" y="0"/>
                    </a:lnTo>
                    <a:lnTo>
                      <a:pt x="312038" y="0"/>
                    </a:lnTo>
                    <a:lnTo>
                      <a:pt x="330737" y="3768"/>
                    </a:lnTo>
                    <a:lnTo>
                      <a:pt x="345995" y="14049"/>
                    </a:lnTo>
                    <a:lnTo>
                      <a:pt x="356276" y="29307"/>
                    </a:lnTo>
                    <a:lnTo>
                      <a:pt x="360044" y="48006"/>
                    </a:lnTo>
                    <a:lnTo>
                      <a:pt x="360044" y="240030"/>
                    </a:lnTo>
                    <a:lnTo>
                      <a:pt x="356276" y="258728"/>
                    </a:lnTo>
                    <a:lnTo>
                      <a:pt x="345995" y="273986"/>
                    </a:lnTo>
                    <a:lnTo>
                      <a:pt x="330737" y="284267"/>
                    </a:lnTo>
                    <a:lnTo>
                      <a:pt x="312038" y="288036"/>
                    </a:lnTo>
                    <a:lnTo>
                      <a:pt x="48005" y="288036"/>
                    </a:lnTo>
                    <a:lnTo>
                      <a:pt x="29307" y="284267"/>
                    </a:lnTo>
                    <a:lnTo>
                      <a:pt x="14049" y="273986"/>
                    </a:lnTo>
                    <a:lnTo>
                      <a:pt x="3768" y="258728"/>
                    </a:lnTo>
                    <a:lnTo>
                      <a:pt x="0" y="240030"/>
                    </a:lnTo>
                    <a:lnTo>
                      <a:pt x="0" y="48006"/>
                    </a:lnTo>
                    <a:close/>
                  </a:path>
                </a:pathLst>
              </a:custGeom>
              <a:ln w="19049">
                <a:solidFill>
                  <a:srgbClr val="00AF50"/>
                </a:solidFill>
              </a:ln>
            </p:spPr>
            <p:txBody>
              <a:bodyPr wrap="square" lIns="0" tIns="0" rIns="0" bIns="0" rtlCol="0"/>
              <a:lstStyle/>
              <a:p>
                <a:endParaRPr/>
              </a:p>
            </p:txBody>
          </p:sp>
          <p:sp>
            <p:nvSpPr>
              <p:cNvPr id="76" name="object 46">
                <a:extLst>
                  <a:ext uri="{FF2B5EF4-FFF2-40B4-BE49-F238E27FC236}">
                    <a16:creationId xmlns:a16="http://schemas.microsoft.com/office/drawing/2014/main" id="{C3B5DB52-6CDE-4CAF-B4D7-0CF7F02C5B1A}"/>
                  </a:ext>
                </a:extLst>
              </p:cNvPr>
              <p:cNvSpPr/>
              <p:nvPr/>
            </p:nvSpPr>
            <p:spPr>
              <a:xfrm>
                <a:off x="3416934" y="3975480"/>
                <a:ext cx="360045" cy="72390"/>
              </a:xfrm>
              <a:custGeom>
                <a:avLst/>
                <a:gdLst/>
                <a:ahLst/>
                <a:cxnLst/>
                <a:rect l="l" t="t" r="r" b="b"/>
                <a:pathLst>
                  <a:path w="360045" h="72389">
                    <a:moveTo>
                      <a:pt x="323976" y="0"/>
                    </a:moveTo>
                    <a:lnTo>
                      <a:pt x="36067" y="0"/>
                    </a:lnTo>
                    <a:lnTo>
                      <a:pt x="22020" y="2829"/>
                    </a:lnTo>
                    <a:lnTo>
                      <a:pt x="10556" y="10541"/>
                    </a:lnTo>
                    <a:lnTo>
                      <a:pt x="2831" y="21967"/>
                    </a:lnTo>
                    <a:lnTo>
                      <a:pt x="0" y="35941"/>
                    </a:lnTo>
                    <a:lnTo>
                      <a:pt x="0" y="72009"/>
                    </a:lnTo>
                    <a:lnTo>
                      <a:pt x="360044" y="72009"/>
                    </a:lnTo>
                    <a:lnTo>
                      <a:pt x="360044" y="35941"/>
                    </a:lnTo>
                    <a:lnTo>
                      <a:pt x="357213" y="21967"/>
                    </a:lnTo>
                    <a:lnTo>
                      <a:pt x="349488" y="10541"/>
                    </a:lnTo>
                    <a:lnTo>
                      <a:pt x="338024" y="2829"/>
                    </a:lnTo>
                    <a:lnTo>
                      <a:pt x="323976" y="0"/>
                    </a:lnTo>
                    <a:close/>
                  </a:path>
                </a:pathLst>
              </a:custGeom>
              <a:solidFill>
                <a:srgbClr val="00AF50"/>
              </a:solidFill>
            </p:spPr>
            <p:txBody>
              <a:bodyPr wrap="square" lIns="0" tIns="0" rIns="0" bIns="0" rtlCol="0"/>
              <a:lstStyle/>
              <a:p>
                <a:endParaRPr/>
              </a:p>
            </p:txBody>
          </p:sp>
          <p:sp>
            <p:nvSpPr>
              <p:cNvPr id="77" name="object 47">
                <a:extLst>
                  <a:ext uri="{FF2B5EF4-FFF2-40B4-BE49-F238E27FC236}">
                    <a16:creationId xmlns:a16="http://schemas.microsoft.com/office/drawing/2014/main" id="{6D440A5B-3054-4BB5-97AD-ECEFA9400C1C}"/>
                  </a:ext>
                </a:extLst>
              </p:cNvPr>
              <p:cNvSpPr/>
              <p:nvPr/>
            </p:nvSpPr>
            <p:spPr>
              <a:xfrm>
                <a:off x="3416934" y="3975480"/>
                <a:ext cx="360045" cy="72390"/>
              </a:xfrm>
              <a:custGeom>
                <a:avLst/>
                <a:gdLst/>
                <a:ahLst/>
                <a:cxnLst/>
                <a:rect l="l" t="t" r="r" b="b"/>
                <a:pathLst>
                  <a:path w="360045" h="72389">
                    <a:moveTo>
                      <a:pt x="36067" y="0"/>
                    </a:moveTo>
                    <a:lnTo>
                      <a:pt x="323976" y="0"/>
                    </a:lnTo>
                    <a:lnTo>
                      <a:pt x="338024" y="2829"/>
                    </a:lnTo>
                    <a:lnTo>
                      <a:pt x="349488" y="10541"/>
                    </a:lnTo>
                    <a:lnTo>
                      <a:pt x="357213" y="21967"/>
                    </a:lnTo>
                    <a:lnTo>
                      <a:pt x="360044" y="35941"/>
                    </a:lnTo>
                    <a:lnTo>
                      <a:pt x="360044" y="72009"/>
                    </a:lnTo>
                    <a:lnTo>
                      <a:pt x="0" y="72009"/>
                    </a:lnTo>
                    <a:lnTo>
                      <a:pt x="0" y="35941"/>
                    </a:lnTo>
                    <a:lnTo>
                      <a:pt x="2831" y="21967"/>
                    </a:lnTo>
                    <a:lnTo>
                      <a:pt x="10556" y="10541"/>
                    </a:lnTo>
                    <a:lnTo>
                      <a:pt x="22020" y="2829"/>
                    </a:lnTo>
                    <a:lnTo>
                      <a:pt x="36067" y="0"/>
                    </a:lnTo>
                    <a:close/>
                  </a:path>
                </a:pathLst>
              </a:custGeom>
              <a:ln w="19050">
                <a:solidFill>
                  <a:srgbClr val="00AF50"/>
                </a:solidFill>
              </a:ln>
            </p:spPr>
            <p:txBody>
              <a:bodyPr wrap="square" lIns="0" tIns="0" rIns="0" bIns="0" rtlCol="0"/>
              <a:lstStyle/>
              <a:p>
                <a:endParaRPr/>
              </a:p>
            </p:txBody>
          </p:sp>
        </p:grpSp>
        <p:grpSp>
          <p:nvGrpSpPr>
            <p:cNvPr id="26" name="object 48">
              <a:extLst>
                <a:ext uri="{FF2B5EF4-FFF2-40B4-BE49-F238E27FC236}">
                  <a16:creationId xmlns:a16="http://schemas.microsoft.com/office/drawing/2014/main" id="{38440ADC-F26A-4FFC-A023-89433662AFF3}"/>
                </a:ext>
              </a:extLst>
            </p:cNvPr>
            <p:cNvGrpSpPr/>
            <p:nvPr/>
          </p:nvGrpSpPr>
          <p:grpSpPr>
            <a:xfrm>
              <a:off x="3835272" y="3965955"/>
              <a:ext cx="379095" cy="312420"/>
              <a:chOff x="3835272" y="3965955"/>
              <a:chExt cx="379095" cy="312420"/>
            </a:xfrm>
          </p:grpSpPr>
          <p:sp>
            <p:nvSpPr>
              <p:cNvPr id="72" name="object 49">
                <a:extLst>
                  <a:ext uri="{FF2B5EF4-FFF2-40B4-BE49-F238E27FC236}">
                    <a16:creationId xmlns:a16="http://schemas.microsoft.com/office/drawing/2014/main" id="{CC8E7D1E-5E7A-4CFA-B9BD-94DC4FF48D71}"/>
                  </a:ext>
                </a:extLst>
              </p:cNvPr>
              <p:cNvSpPr/>
              <p:nvPr/>
            </p:nvSpPr>
            <p:spPr>
              <a:xfrm>
                <a:off x="3844797" y="3980560"/>
                <a:ext cx="360045" cy="288290"/>
              </a:xfrm>
              <a:custGeom>
                <a:avLst/>
                <a:gdLst/>
                <a:ahLst/>
                <a:cxnLst/>
                <a:rect l="l" t="t" r="r" b="b"/>
                <a:pathLst>
                  <a:path w="360045" h="288289">
                    <a:moveTo>
                      <a:pt x="0" y="48006"/>
                    </a:moveTo>
                    <a:lnTo>
                      <a:pt x="3768" y="29307"/>
                    </a:lnTo>
                    <a:lnTo>
                      <a:pt x="14049" y="14049"/>
                    </a:lnTo>
                    <a:lnTo>
                      <a:pt x="29307" y="3768"/>
                    </a:lnTo>
                    <a:lnTo>
                      <a:pt x="48005" y="0"/>
                    </a:lnTo>
                    <a:lnTo>
                      <a:pt x="312038" y="0"/>
                    </a:lnTo>
                    <a:lnTo>
                      <a:pt x="330684" y="3768"/>
                    </a:lnTo>
                    <a:lnTo>
                      <a:pt x="345947" y="14049"/>
                    </a:lnTo>
                    <a:lnTo>
                      <a:pt x="356258" y="29307"/>
                    </a:lnTo>
                    <a:lnTo>
                      <a:pt x="360044" y="48006"/>
                    </a:lnTo>
                    <a:lnTo>
                      <a:pt x="360044" y="240030"/>
                    </a:lnTo>
                    <a:lnTo>
                      <a:pt x="356258" y="258728"/>
                    </a:lnTo>
                    <a:lnTo>
                      <a:pt x="345948" y="273986"/>
                    </a:lnTo>
                    <a:lnTo>
                      <a:pt x="330684" y="284267"/>
                    </a:lnTo>
                    <a:lnTo>
                      <a:pt x="312038" y="288036"/>
                    </a:lnTo>
                    <a:lnTo>
                      <a:pt x="48005" y="288036"/>
                    </a:lnTo>
                    <a:lnTo>
                      <a:pt x="29307" y="284267"/>
                    </a:lnTo>
                    <a:lnTo>
                      <a:pt x="14049" y="273986"/>
                    </a:lnTo>
                    <a:lnTo>
                      <a:pt x="3768" y="258728"/>
                    </a:lnTo>
                    <a:lnTo>
                      <a:pt x="0" y="240030"/>
                    </a:lnTo>
                    <a:lnTo>
                      <a:pt x="0" y="48006"/>
                    </a:lnTo>
                    <a:close/>
                  </a:path>
                </a:pathLst>
              </a:custGeom>
              <a:ln w="19049">
                <a:solidFill>
                  <a:srgbClr val="00AF50"/>
                </a:solidFill>
              </a:ln>
            </p:spPr>
            <p:txBody>
              <a:bodyPr wrap="square" lIns="0" tIns="0" rIns="0" bIns="0" rtlCol="0"/>
              <a:lstStyle/>
              <a:p>
                <a:endParaRPr/>
              </a:p>
            </p:txBody>
          </p:sp>
          <p:sp>
            <p:nvSpPr>
              <p:cNvPr id="73" name="object 50">
                <a:extLst>
                  <a:ext uri="{FF2B5EF4-FFF2-40B4-BE49-F238E27FC236}">
                    <a16:creationId xmlns:a16="http://schemas.microsoft.com/office/drawing/2014/main" id="{3EB9EA6D-B28E-417F-8F7E-2FBB81FA3CC2}"/>
                  </a:ext>
                </a:extLst>
              </p:cNvPr>
              <p:cNvSpPr/>
              <p:nvPr/>
            </p:nvSpPr>
            <p:spPr>
              <a:xfrm>
                <a:off x="3844797" y="3975480"/>
                <a:ext cx="360045" cy="72390"/>
              </a:xfrm>
              <a:custGeom>
                <a:avLst/>
                <a:gdLst/>
                <a:ahLst/>
                <a:cxnLst/>
                <a:rect l="l" t="t" r="r" b="b"/>
                <a:pathLst>
                  <a:path w="360045" h="72389">
                    <a:moveTo>
                      <a:pt x="323976" y="0"/>
                    </a:moveTo>
                    <a:lnTo>
                      <a:pt x="35940" y="0"/>
                    </a:lnTo>
                    <a:lnTo>
                      <a:pt x="21967" y="2829"/>
                    </a:lnTo>
                    <a:lnTo>
                      <a:pt x="10540" y="10541"/>
                    </a:lnTo>
                    <a:lnTo>
                      <a:pt x="2829" y="21967"/>
                    </a:lnTo>
                    <a:lnTo>
                      <a:pt x="0" y="35941"/>
                    </a:lnTo>
                    <a:lnTo>
                      <a:pt x="0" y="72009"/>
                    </a:lnTo>
                    <a:lnTo>
                      <a:pt x="360044" y="72009"/>
                    </a:lnTo>
                    <a:lnTo>
                      <a:pt x="360044" y="35941"/>
                    </a:lnTo>
                    <a:lnTo>
                      <a:pt x="357213" y="21967"/>
                    </a:lnTo>
                    <a:lnTo>
                      <a:pt x="349488" y="10541"/>
                    </a:lnTo>
                    <a:lnTo>
                      <a:pt x="338024" y="2829"/>
                    </a:lnTo>
                    <a:lnTo>
                      <a:pt x="323976" y="0"/>
                    </a:lnTo>
                    <a:close/>
                  </a:path>
                </a:pathLst>
              </a:custGeom>
              <a:solidFill>
                <a:srgbClr val="00AF50"/>
              </a:solidFill>
            </p:spPr>
            <p:txBody>
              <a:bodyPr wrap="square" lIns="0" tIns="0" rIns="0" bIns="0" rtlCol="0"/>
              <a:lstStyle/>
              <a:p>
                <a:endParaRPr/>
              </a:p>
            </p:txBody>
          </p:sp>
          <p:sp>
            <p:nvSpPr>
              <p:cNvPr id="74" name="object 51">
                <a:extLst>
                  <a:ext uri="{FF2B5EF4-FFF2-40B4-BE49-F238E27FC236}">
                    <a16:creationId xmlns:a16="http://schemas.microsoft.com/office/drawing/2014/main" id="{DAA18BE1-31BF-475F-8EB9-BF63CEB89A24}"/>
                  </a:ext>
                </a:extLst>
              </p:cNvPr>
              <p:cNvSpPr/>
              <p:nvPr/>
            </p:nvSpPr>
            <p:spPr>
              <a:xfrm>
                <a:off x="3844797" y="3975480"/>
                <a:ext cx="360045" cy="72390"/>
              </a:xfrm>
              <a:custGeom>
                <a:avLst/>
                <a:gdLst/>
                <a:ahLst/>
                <a:cxnLst/>
                <a:rect l="l" t="t" r="r" b="b"/>
                <a:pathLst>
                  <a:path w="360045" h="72389">
                    <a:moveTo>
                      <a:pt x="35940" y="0"/>
                    </a:moveTo>
                    <a:lnTo>
                      <a:pt x="323976" y="0"/>
                    </a:lnTo>
                    <a:lnTo>
                      <a:pt x="338024" y="2829"/>
                    </a:lnTo>
                    <a:lnTo>
                      <a:pt x="349488" y="10541"/>
                    </a:lnTo>
                    <a:lnTo>
                      <a:pt x="357213" y="21967"/>
                    </a:lnTo>
                    <a:lnTo>
                      <a:pt x="360044" y="35941"/>
                    </a:lnTo>
                    <a:lnTo>
                      <a:pt x="360044" y="72009"/>
                    </a:lnTo>
                    <a:lnTo>
                      <a:pt x="0" y="72009"/>
                    </a:lnTo>
                    <a:lnTo>
                      <a:pt x="0" y="35941"/>
                    </a:lnTo>
                    <a:lnTo>
                      <a:pt x="2829" y="21967"/>
                    </a:lnTo>
                    <a:lnTo>
                      <a:pt x="10540" y="10541"/>
                    </a:lnTo>
                    <a:lnTo>
                      <a:pt x="21967" y="2829"/>
                    </a:lnTo>
                    <a:lnTo>
                      <a:pt x="35940" y="0"/>
                    </a:lnTo>
                    <a:close/>
                  </a:path>
                </a:pathLst>
              </a:custGeom>
              <a:ln w="19050">
                <a:solidFill>
                  <a:srgbClr val="00AF50"/>
                </a:solidFill>
              </a:ln>
            </p:spPr>
            <p:txBody>
              <a:bodyPr wrap="square" lIns="0" tIns="0" rIns="0" bIns="0" rtlCol="0"/>
              <a:lstStyle/>
              <a:p>
                <a:endParaRPr/>
              </a:p>
            </p:txBody>
          </p:sp>
        </p:grpSp>
        <p:grpSp>
          <p:nvGrpSpPr>
            <p:cNvPr id="27" name="object 52">
              <a:extLst>
                <a:ext uri="{FF2B5EF4-FFF2-40B4-BE49-F238E27FC236}">
                  <a16:creationId xmlns:a16="http://schemas.microsoft.com/office/drawing/2014/main" id="{8A09A507-DD09-4F91-8A5E-F9023B401FD7}"/>
                </a:ext>
              </a:extLst>
            </p:cNvPr>
            <p:cNvGrpSpPr/>
            <p:nvPr/>
          </p:nvGrpSpPr>
          <p:grpSpPr>
            <a:xfrm>
              <a:off x="4263135" y="3965955"/>
              <a:ext cx="379095" cy="312420"/>
              <a:chOff x="4263135" y="3965955"/>
              <a:chExt cx="379095" cy="312420"/>
            </a:xfrm>
          </p:grpSpPr>
          <p:sp>
            <p:nvSpPr>
              <p:cNvPr id="69" name="object 53">
                <a:extLst>
                  <a:ext uri="{FF2B5EF4-FFF2-40B4-BE49-F238E27FC236}">
                    <a16:creationId xmlns:a16="http://schemas.microsoft.com/office/drawing/2014/main" id="{7E6663BE-9675-4CB3-A7AF-97C2CD12FD83}"/>
                  </a:ext>
                </a:extLst>
              </p:cNvPr>
              <p:cNvSpPr/>
              <p:nvPr/>
            </p:nvSpPr>
            <p:spPr>
              <a:xfrm>
                <a:off x="4272660" y="3980560"/>
                <a:ext cx="360045" cy="288290"/>
              </a:xfrm>
              <a:custGeom>
                <a:avLst/>
                <a:gdLst/>
                <a:ahLst/>
                <a:cxnLst/>
                <a:rect l="l" t="t" r="r" b="b"/>
                <a:pathLst>
                  <a:path w="360045" h="288289">
                    <a:moveTo>
                      <a:pt x="0" y="48006"/>
                    </a:moveTo>
                    <a:lnTo>
                      <a:pt x="3768" y="29307"/>
                    </a:lnTo>
                    <a:lnTo>
                      <a:pt x="14049" y="14049"/>
                    </a:lnTo>
                    <a:lnTo>
                      <a:pt x="29307" y="3768"/>
                    </a:lnTo>
                    <a:lnTo>
                      <a:pt x="48005" y="0"/>
                    </a:lnTo>
                    <a:lnTo>
                      <a:pt x="311912" y="0"/>
                    </a:lnTo>
                    <a:lnTo>
                      <a:pt x="330610" y="3768"/>
                    </a:lnTo>
                    <a:lnTo>
                      <a:pt x="345868" y="14049"/>
                    </a:lnTo>
                    <a:lnTo>
                      <a:pt x="356149" y="29307"/>
                    </a:lnTo>
                    <a:lnTo>
                      <a:pt x="359917" y="48006"/>
                    </a:lnTo>
                    <a:lnTo>
                      <a:pt x="359917" y="240030"/>
                    </a:lnTo>
                    <a:lnTo>
                      <a:pt x="356149" y="258728"/>
                    </a:lnTo>
                    <a:lnTo>
                      <a:pt x="345868" y="273986"/>
                    </a:lnTo>
                    <a:lnTo>
                      <a:pt x="330610" y="284267"/>
                    </a:lnTo>
                    <a:lnTo>
                      <a:pt x="311912" y="288036"/>
                    </a:lnTo>
                    <a:lnTo>
                      <a:pt x="48005" y="288036"/>
                    </a:lnTo>
                    <a:lnTo>
                      <a:pt x="29307" y="284267"/>
                    </a:lnTo>
                    <a:lnTo>
                      <a:pt x="14049" y="273986"/>
                    </a:lnTo>
                    <a:lnTo>
                      <a:pt x="3768" y="258728"/>
                    </a:lnTo>
                    <a:lnTo>
                      <a:pt x="0" y="240030"/>
                    </a:lnTo>
                    <a:lnTo>
                      <a:pt x="0" y="48006"/>
                    </a:lnTo>
                    <a:close/>
                  </a:path>
                </a:pathLst>
              </a:custGeom>
              <a:ln w="19050">
                <a:solidFill>
                  <a:srgbClr val="FFC000"/>
                </a:solidFill>
              </a:ln>
            </p:spPr>
            <p:txBody>
              <a:bodyPr wrap="square" lIns="0" tIns="0" rIns="0" bIns="0" rtlCol="0"/>
              <a:lstStyle/>
              <a:p>
                <a:endParaRPr/>
              </a:p>
            </p:txBody>
          </p:sp>
          <p:sp>
            <p:nvSpPr>
              <p:cNvPr id="70" name="object 54">
                <a:extLst>
                  <a:ext uri="{FF2B5EF4-FFF2-40B4-BE49-F238E27FC236}">
                    <a16:creationId xmlns:a16="http://schemas.microsoft.com/office/drawing/2014/main" id="{B0BA94EF-7475-402E-B982-1B2BDD9A9C02}"/>
                  </a:ext>
                </a:extLst>
              </p:cNvPr>
              <p:cNvSpPr/>
              <p:nvPr/>
            </p:nvSpPr>
            <p:spPr>
              <a:xfrm>
                <a:off x="4272660" y="3975480"/>
                <a:ext cx="360045" cy="72390"/>
              </a:xfrm>
              <a:custGeom>
                <a:avLst/>
                <a:gdLst/>
                <a:ahLst/>
                <a:cxnLst/>
                <a:rect l="l" t="t" r="r" b="b"/>
                <a:pathLst>
                  <a:path w="360045" h="72389">
                    <a:moveTo>
                      <a:pt x="323976" y="0"/>
                    </a:moveTo>
                    <a:lnTo>
                      <a:pt x="35940" y="0"/>
                    </a:lnTo>
                    <a:lnTo>
                      <a:pt x="21967" y="2829"/>
                    </a:lnTo>
                    <a:lnTo>
                      <a:pt x="10540" y="10541"/>
                    </a:lnTo>
                    <a:lnTo>
                      <a:pt x="2829" y="21967"/>
                    </a:lnTo>
                    <a:lnTo>
                      <a:pt x="0" y="35941"/>
                    </a:lnTo>
                    <a:lnTo>
                      <a:pt x="0" y="72009"/>
                    </a:lnTo>
                    <a:lnTo>
                      <a:pt x="359917" y="72009"/>
                    </a:lnTo>
                    <a:lnTo>
                      <a:pt x="359917" y="35941"/>
                    </a:lnTo>
                    <a:lnTo>
                      <a:pt x="357088" y="21967"/>
                    </a:lnTo>
                    <a:lnTo>
                      <a:pt x="349376" y="10541"/>
                    </a:lnTo>
                    <a:lnTo>
                      <a:pt x="337950" y="2829"/>
                    </a:lnTo>
                    <a:lnTo>
                      <a:pt x="323976" y="0"/>
                    </a:lnTo>
                    <a:close/>
                  </a:path>
                </a:pathLst>
              </a:custGeom>
              <a:solidFill>
                <a:srgbClr val="FFC000"/>
              </a:solidFill>
            </p:spPr>
            <p:txBody>
              <a:bodyPr wrap="square" lIns="0" tIns="0" rIns="0" bIns="0" rtlCol="0"/>
              <a:lstStyle/>
              <a:p>
                <a:endParaRPr/>
              </a:p>
            </p:txBody>
          </p:sp>
          <p:sp>
            <p:nvSpPr>
              <p:cNvPr id="71" name="object 55">
                <a:extLst>
                  <a:ext uri="{FF2B5EF4-FFF2-40B4-BE49-F238E27FC236}">
                    <a16:creationId xmlns:a16="http://schemas.microsoft.com/office/drawing/2014/main" id="{9CB1418F-4483-4DC8-B6BE-4548D4C79535}"/>
                  </a:ext>
                </a:extLst>
              </p:cNvPr>
              <p:cNvSpPr/>
              <p:nvPr/>
            </p:nvSpPr>
            <p:spPr>
              <a:xfrm>
                <a:off x="4272660" y="3975480"/>
                <a:ext cx="360045" cy="72390"/>
              </a:xfrm>
              <a:custGeom>
                <a:avLst/>
                <a:gdLst/>
                <a:ahLst/>
                <a:cxnLst/>
                <a:rect l="l" t="t" r="r" b="b"/>
                <a:pathLst>
                  <a:path w="360045" h="72389">
                    <a:moveTo>
                      <a:pt x="35940" y="0"/>
                    </a:moveTo>
                    <a:lnTo>
                      <a:pt x="323976" y="0"/>
                    </a:lnTo>
                    <a:lnTo>
                      <a:pt x="337950" y="2829"/>
                    </a:lnTo>
                    <a:lnTo>
                      <a:pt x="349376" y="10541"/>
                    </a:lnTo>
                    <a:lnTo>
                      <a:pt x="357088" y="21967"/>
                    </a:lnTo>
                    <a:lnTo>
                      <a:pt x="359917" y="35941"/>
                    </a:lnTo>
                    <a:lnTo>
                      <a:pt x="359917" y="72009"/>
                    </a:lnTo>
                    <a:lnTo>
                      <a:pt x="0" y="72009"/>
                    </a:lnTo>
                    <a:lnTo>
                      <a:pt x="0" y="35941"/>
                    </a:lnTo>
                    <a:lnTo>
                      <a:pt x="2829" y="21967"/>
                    </a:lnTo>
                    <a:lnTo>
                      <a:pt x="10540" y="10541"/>
                    </a:lnTo>
                    <a:lnTo>
                      <a:pt x="21967" y="2829"/>
                    </a:lnTo>
                    <a:lnTo>
                      <a:pt x="35940" y="0"/>
                    </a:lnTo>
                    <a:close/>
                  </a:path>
                </a:pathLst>
              </a:custGeom>
              <a:ln w="19050">
                <a:solidFill>
                  <a:srgbClr val="FFC000"/>
                </a:solidFill>
              </a:ln>
            </p:spPr>
            <p:txBody>
              <a:bodyPr wrap="square" lIns="0" tIns="0" rIns="0" bIns="0" rtlCol="0"/>
              <a:lstStyle/>
              <a:p>
                <a:endParaRPr/>
              </a:p>
            </p:txBody>
          </p:sp>
        </p:grpSp>
        <p:grpSp>
          <p:nvGrpSpPr>
            <p:cNvPr id="28" name="object 56">
              <a:extLst>
                <a:ext uri="{FF2B5EF4-FFF2-40B4-BE49-F238E27FC236}">
                  <a16:creationId xmlns:a16="http://schemas.microsoft.com/office/drawing/2014/main" id="{88E85700-8F5A-44B2-8A97-E2E93FD1346C}"/>
                </a:ext>
              </a:extLst>
            </p:cNvPr>
            <p:cNvGrpSpPr/>
            <p:nvPr/>
          </p:nvGrpSpPr>
          <p:grpSpPr>
            <a:xfrm>
              <a:off x="4690871" y="3965955"/>
              <a:ext cx="379095" cy="312420"/>
              <a:chOff x="4690871" y="3965955"/>
              <a:chExt cx="379095" cy="312420"/>
            </a:xfrm>
          </p:grpSpPr>
          <p:sp>
            <p:nvSpPr>
              <p:cNvPr id="66" name="object 57">
                <a:extLst>
                  <a:ext uri="{FF2B5EF4-FFF2-40B4-BE49-F238E27FC236}">
                    <a16:creationId xmlns:a16="http://schemas.microsoft.com/office/drawing/2014/main" id="{7EAAE39A-BA26-4AD4-A679-F0C6677CB018}"/>
                  </a:ext>
                </a:extLst>
              </p:cNvPr>
              <p:cNvSpPr/>
              <p:nvPr/>
            </p:nvSpPr>
            <p:spPr>
              <a:xfrm>
                <a:off x="4700396" y="3980560"/>
                <a:ext cx="360045" cy="288290"/>
              </a:xfrm>
              <a:custGeom>
                <a:avLst/>
                <a:gdLst/>
                <a:ahLst/>
                <a:cxnLst/>
                <a:rect l="l" t="t" r="r" b="b"/>
                <a:pathLst>
                  <a:path w="360045" h="288289">
                    <a:moveTo>
                      <a:pt x="0" y="48006"/>
                    </a:moveTo>
                    <a:lnTo>
                      <a:pt x="3786" y="29307"/>
                    </a:lnTo>
                    <a:lnTo>
                      <a:pt x="14096" y="14049"/>
                    </a:lnTo>
                    <a:lnTo>
                      <a:pt x="29360" y="3768"/>
                    </a:lnTo>
                    <a:lnTo>
                      <a:pt x="48005" y="0"/>
                    </a:lnTo>
                    <a:lnTo>
                      <a:pt x="312038" y="0"/>
                    </a:lnTo>
                    <a:lnTo>
                      <a:pt x="330737" y="3768"/>
                    </a:lnTo>
                    <a:lnTo>
                      <a:pt x="345995" y="14049"/>
                    </a:lnTo>
                    <a:lnTo>
                      <a:pt x="356276" y="29307"/>
                    </a:lnTo>
                    <a:lnTo>
                      <a:pt x="360044" y="48006"/>
                    </a:lnTo>
                    <a:lnTo>
                      <a:pt x="360044" y="240030"/>
                    </a:lnTo>
                    <a:lnTo>
                      <a:pt x="356276" y="258728"/>
                    </a:lnTo>
                    <a:lnTo>
                      <a:pt x="345995" y="273986"/>
                    </a:lnTo>
                    <a:lnTo>
                      <a:pt x="330737" y="284267"/>
                    </a:lnTo>
                    <a:lnTo>
                      <a:pt x="312038" y="288036"/>
                    </a:lnTo>
                    <a:lnTo>
                      <a:pt x="48005" y="288036"/>
                    </a:lnTo>
                    <a:lnTo>
                      <a:pt x="29360" y="284267"/>
                    </a:lnTo>
                    <a:lnTo>
                      <a:pt x="14097" y="273986"/>
                    </a:lnTo>
                    <a:lnTo>
                      <a:pt x="3786" y="258728"/>
                    </a:lnTo>
                    <a:lnTo>
                      <a:pt x="0" y="240030"/>
                    </a:lnTo>
                    <a:lnTo>
                      <a:pt x="0" y="48006"/>
                    </a:lnTo>
                    <a:close/>
                  </a:path>
                </a:pathLst>
              </a:custGeom>
              <a:ln w="19049">
                <a:solidFill>
                  <a:srgbClr val="FFC000"/>
                </a:solidFill>
              </a:ln>
            </p:spPr>
            <p:txBody>
              <a:bodyPr wrap="square" lIns="0" tIns="0" rIns="0" bIns="0" rtlCol="0"/>
              <a:lstStyle/>
              <a:p>
                <a:endParaRPr/>
              </a:p>
            </p:txBody>
          </p:sp>
          <p:sp>
            <p:nvSpPr>
              <p:cNvPr id="67" name="object 58">
                <a:extLst>
                  <a:ext uri="{FF2B5EF4-FFF2-40B4-BE49-F238E27FC236}">
                    <a16:creationId xmlns:a16="http://schemas.microsoft.com/office/drawing/2014/main" id="{028EF9BC-89B4-4A15-8C43-20A6A3C630B3}"/>
                  </a:ext>
                </a:extLst>
              </p:cNvPr>
              <p:cNvSpPr/>
              <p:nvPr/>
            </p:nvSpPr>
            <p:spPr>
              <a:xfrm>
                <a:off x="4700396" y="3975480"/>
                <a:ext cx="360045" cy="72390"/>
              </a:xfrm>
              <a:custGeom>
                <a:avLst/>
                <a:gdLst/>
                <a:ahLst/>
                <a:cxnLst/>
                <a:rect l="l" t="t" r="r" b="b"/>
                <a:pathLst>
                  <a:path w="360045" h="72389">
                    <a:moveTo>
                      <a:pt x="324103" y="0"/>
                    </a:moveTo>
                    <a:lnTo>
                      <a:pt x="36067" y="0"/>
                    </a:lnTo>
                    <a:lnTo>
                      <a:pt x="22020" y="2829"/>
                    </a:lnTo>
                    <a:lnTo>
                      <a:pt x="10556" y="10541"/>
                    </a:lnTo>
                    <a:lnTo>
                      <a:pt x="2831" y="21967"/>
                    </a:lnTo>
                    <a:lnTo>
                      <a:pt x="0" y="35941"/>
                    </a:lnTo>
                    <a:lnTo>
                      <a:pt x="0" y="72009"/>
                    </a:lnTo>
                    <a:lnTo>
                      <a:pt x="360044" y="72009"/>
                    </a:lnTo>
                    <a:lnTo>
                      <a:pt x="360044" y="35941"/>
                    </a:lnTo>
                    <a:lnTo>
                      <a:pt x="357215" y="21967"/>
                    </a:lnTo>
                    <a:lnTo>
                      <a:pt x="349503" y="10541"/>
                    </a:lnTo>
                    <a:lnTo>
                      <a:pt x="338077" y="2829"/>
                    </a:lnTo>
                    <a:lnTo>
                      <a:pt x="324103" y="0"/>
                    </a:lnTo>
                    <a:close/>
                  </a:path>
                </a:pathLst>
              </a:custGeom>
              <a:solidFill>
                <a:srgbClr val="FFC000"/>
              </a:solidFill>
            </p:spPr>
            <p:txBody>
              <a:bodyPr wrap="square" lIns="0" tIns="0" rIns="0" bIns="0" rtlCol="0"/>
              <a:lstStyle/>
              <a:p>
                <a:endParaRPr/>
              </a:p>
            </p:txBody>
          </p:sp>
          <p:sp>
            <p:nvSpPr>
              <p:cNvPr id="68" name="object 59">
                <a:extLst>
                  <a:ext uri="{FF2B5EF4-FFF2-40B4-BE49-F238E27FC236}">
                    <a16:creationId xmlns:a16="http://schemas.microsoft.com/office/drawing/2014/main" id="{1E374894-7FC5-4D15-A342-24524A031A0F}"/>
                  </a:ext>
                </a:extLst>
              </p:cNvPr>
              <p:cNvSpPr/>
              <p:nvPr/>
            </p:nvSpPr>
            <p:spPr>
              <a:xfrm>
                <a:off x="4700396" y="3975480"/>
                <a:ext cx="360045" cy="72390"/>
              </a:xfrm>
              <a:custGeom>
                <a:avLst/>
                <a:gdLst/>
                <a:ahLst/>
                <a:cxnLst/>
                <a:rect l="l" t="t" r="r" b="b"/>
                <a:pathLst>
                  <a:path w="360045" h="72389">
                    <a:moveTo>
                      <a:pt x="36067" y="0"/>
                    </a:moveTo>
                    <a:lnTo>
                      <a:pt x="324103" y="0"/>
                    </a:lnTo>
                    <a:lnTo>
                      <a:pt x="338077" y="2829"/>
                    </a:lnTo>
                    <a:lnTo>
                      <a:pt x="349503" y="10541"/>
                    </a:lnTo>
                    <a:lnTo>
                      <a:pt x="357215" y="21967"/>
                    </a:lnTo>
                    <a:lnTo>
                      <a:pt x="360044" y="35941"/>
                    </a:lnTo>
                    <a:lnTo>
                      <a:pt x="360044" y="72009"/>
                    </a:lnTo>
                    <a:lnTo>
                      <a:pt x="0" y="72009"/>
                    </a:lnTo>
                    <a:lnTo>
                      <a:pt x="0" y="35941"/>
                    </a:lnTo>
                    <a:lnTo>
                      <a:pt x="2831" y="21967"/>
                    </a:lnTo>
                    <a:lnTo>
                      <a:pt x="10556" y="10541"/>
                    </a:lnTo>
                    <a:lnTo>
                      <a:pt x="22020" y="2829"/>
                    </a:lnTo>
                    <a:lnTo>
                      <a:pt x="36067" y="0"/>
                    </a:lnTo>
                    <a:close/>
                  </a:path>
                </a:pathLst>
              </a:custGeom>
              <a:ln w="19050">
                <a:solidFill>
                  <a:srgbClr val="FFC000"/>
                </a:solidFill>
              </a:ln>
            </p:spPr>
            <p:txBody>
              <a:bodyPr wrap="square" lIns="0" tIns="0" rIns="0" bIns="0" rtlCol="0"/>
              <a:lstStyle/>
              <a:p>
                <a:endParaRPr/>
              </a:p>
            </p:txBody>
          </p:sp>
        </p:grpSp>
        <p:grpSp>
          <p:nvGrpSpPr>
            <p:cNvPr id="29" name="object 60">
              <a:extLst>
                <a:ext uri="{FF2B5EF4-FFF2-40B4-BE49-F238E27FC236}">
                  <a16:creationId xmlns:a16="http://schemas.microsoft.com/office/drawing/2014/main" id="{C7EF8F29-F0F7-4BCD-962D-AF6FF08EEFDA}"/>
                </a:ext>
              </a:extLst>
            </p:cNvPr>
            <p:cNvGrpSpPr/>
            <p:nvPr/>
          </p:nvGrpSpPr>
          <p:grpSpPr>
            <a:xfrm>
              <a:off x="5118734" y="3965955"/>
              <a:ext cx="379095" cy="312420"/>
              <a:chOff x="5118734" y="3965955"/>
              <a:chExt cx="379095" cy="312420"/>
            </a:xfrm>
          </p:grpSpPr>
          <p:sp>
            <p:nvSpPr>
              <p:cNvPr id="63" name="object 61">
                <a:extLst>
                  <a:ext uri="{FF2B5EF4-FFF2-40B4-BE49-F238E27FC236}">
                    <a16:creationId xmlns:a16="http://schemas.microsoft.com/office/drawing/2014/main" id="{61A98A20-1386-4A06-854D-68B72558DB93}"/>
                  </a:ext>
                </a:extLst>
              </p:cNvPr>
              <p:cNvSpPr/>
              <p:nvPr/>
            </p:nvSpPr>
            <p:spPr>
              <a:xfrm>
                <a:off x="5128259" y="3980560"/>
                <a:ext cx="360045" cy="288290"/>
              </a:xfrm>
              <a:custGeom>
                <a:avLst/>
                <a:gdLst/>
                <a:ahLst/>
                <a:cxnLst/>
                <a:rect l="l" t="t" r="r" b="b"/>
                <a:pathLst>
                  <a:path w="360045" h="288289">
                    <a:moveTo>
                      <a:pt x="0" y="48006"/>
                    </a:moveTo>
                    <a:lnTo>
                      <a:pt x="3768" y="29307"/>
                    </a:lnTo>
                    <a:lnTo>
                      <a:pt x="14049" y="14049"/>
                    </a:lnTo>
                    <a:lnTo>
                      <a:pt x="29307" y="3768"/>
                    </a:lnTo>
                    <a:lnTo>
                      <a:pt x="48005" y="0"/>
                    </a:lnTo>
                    <a:lnTo>
                      <a:pt x="312038" y="0"/>
                    </a:lnTo>
                    <a:lnTo>
                      <a:pt x="330737" y="3768"/>
                    </a:lnTo>
                    <a:lnTo>
                      <a:pt x="345995" y="14049"/>
                    </a:lnTo>
                    <a:lnTo>
                      <a:pt x="356276" y="29307"/>
                    </a:lnTo>
                    <a:lnTo>
                      <a:pt x="360044" y="48006"/>
                    </a:lnTo>
                    <a:lnTo>
                      <a:pt x="360044" y="240030"/>
                    </a:lnTo>
                    <a:lnTo>
                      <a:pt x="356276" y="258728"/>
                    </a:lnTo>
                    <a:lnTo>
                      <a:pt x="345995" y="273986"/>
                    </a:lnTo>
                    <a:lnTo>
                      <a:pt x="330737" y="284267"/>
                    </a:lnTo>
                    <a:lnTo>
                      <a:pt x="312038" y="288036"/>
                    </a:lnTo>
                    <a:lnTo>
                      <a:pt x="48005" y="288036"/>
                    </a:lnTo>
                    <a:lnTo>
                      <a:pt x="29307" y="284267"/>
                    </a:lnTo>
                    <a:lnTo>
                      <a:pt x="14049" y="273986"/>
                    </a:lnTo>
                    <a:lnTo>
                      <a:pt x="3768" y="258728"/>
                    </a:lnTo>
                    <a:lnTo>
                      <a:pt x="0" y="240030"/>
                    </a:lnTo>
                    <a:lnTo>
                      <a:pt x="0" y="48006"/>
                    </a:lnTo>
                    <a:close/>
                  </a:path>
                </a:pathLst>
              </a:custGeom>
              <a:ln w="19049">
                <a:solidFill>
                  <a:srgbClr val="FFC000"/>
                </a:solidFill>
              </a:ln>
            </p:spPr>
            <p:txBody>
              <a:bodyPr wrap="square" lIns="0" tIns="0" rIns="0" bIns="0" rtlCol="0"/>
              <a:lstStyle/>
              <a:p>
                <a:endParaRPr/>
              </a:p>
            </p:txBody>
          </p:sp>
          <p:sp>
            <p:nvSpPr>
              <p:cNvPr id="64" name="object 62">
                <a:extLst>
                  <a:ext uri="{FF2B5EF4-FFF2-40B4-BE49-F238E27FC236}">
                    <a16:creationId xmlns:a16="http://schemas.microsoft.com/office/drawing/2014/main" id="{C2E5ACA8-B893-4B96-A06B-5A83DCFC7C0D}"/>
                  </a:ext>
                </a:extLst>
              </p:cNvPr>
              <p:cNvSpPr/>
              <p:nvPr/>
            </p:nvSpPr>
            <p:spPr>
              <a:xfrm>
                <a:off x="5128259" y="3975480"/>
                <a:ext cx="360045" cy="72390"/>
              </a:xfrm>
              <a:custGeom>
                <a:avLst/>
                <a:gdLst/>
                <a:ahLst/>
                <a:cxnLst/>
                <a:rect l="l" t="t" r="r" b="b"/>
                <a:pathLst>
                  <a:path w="360045" h="72389">
                    <a:moveTo>
                      <a:pt x="323976" y="0"/>
                    </a:moveTo>
                    <a:lnTo>
                      <a:pt x="36067" y="0"/>
                    </a:lnTo>
                    <a:lnTo>
                      <a:pt x="22020" y="2829"/>
                    </a:lnTo>
                    <a:lnTo>
                      <a:pt x="10556" y="10541"/>
                    </a:lnTo>
                    <a:lnTo>
                      <a:pt x="2831" y="21967"/>
                    </a:lnTo>
                    <a:lnTo>
                      <a:pt x="0" y="35941"/>
                    </a:lnTo>
                    <a:lnTo>
                      <a:pt x="0" y="72009"/>
                    </a:lnTo>
                    <a:lnTo>
                      <a:pt x="360044" y="72009"/>
                    </a:lnTo>
                    <a:lnTo>
                      <a:pt x="360044" y="35941"/>
                    </a:lnTo>
                    <a:lnTo>
                      <a:pt x="357213" y="21967"/>
                    </a:lnTo>
                    <a:lnTo>
                      <a:pt x="349488" y="10541"/>
                    </a:lnTo>
                    <a:lnTo>
                      <a:pt x="338024" y="2829"/>
                    </a:lnTo>
                    <a:lnTo>
                      <a:pt x="323976" y="0"/>
                    </a:lnTo>
                    <a:close/>
                  </a:path>
                </a:pathLst>
              </a:custGeom>
              <a:solidFill>
                <a:srgbClr val="FFC000"/>
              </a:solidFill>
            </p:spPr>
            <p:txBody>
              <a:bodyPr wrap="square" lIns="0" tIns="0" rIns="0" bIns="0" rtlCol="0"/>
              <a:lstStyle/>
              <a:p>
                <a:endParaRPr dirty="0"/>
              </a:p>
            </p:txBody>
          </p:sp>
          <p:sp>
            <p:nvSpPr>
              <p:cNvPr id="65" name="object 63">
                <a:extLst>
                  <a:ext uri="{FF2B5EF4-FFF2-40B4-BE49-F238E27FC236}">
                    <a16:creationId xmlns:a16="http://schemas.microsoft.com/office/drawing/2014/main" id="{18DA5BAB-3E38-44FE-AB19-A6E3646B0DD1}"/>
                  </a:ext>
                </a:extLst>
              </p:cNvPr>
              <p:cNvSpPr/>
              <p:nvPr/>
            </p:nvSpPr>
            <p:spPr>
              <a:xfrm>
                <a:off x="5128259" y="3975480"/>
                <a:ext cx="360045" cy="72390"/>
              </a:xfrm>
              <a:custGeom>
                <a:avLst/>
                <a:gdLst/>
                <a:ahLst/>
                <a:cxnLst/>
                <a:rect l="l" t="t" r="r" b="b"/>
                <a:pathLst>
                  <a:path w="360045" h="72389">
                    <a:moveTo>
                      <a:pt x="36067" y="0"/>
                    </a:moveTo>
                    <a:lnTo>
                      <a:pt x="323976" y="0"/>
                    </a:lnTo>
                    <a:lnTo>
                      <a:pt x="338024" y="2829"/>
                    </a:lnTo>
                    <a:lnTo>
                      <a:pt x="349488" y="10541"/>
                    </a:lnTo>
                    <a:lnTo>
                      <a:pt x="357213" y="21967"/>
                    </a:lnTo>
                    <a:lnTo>
                      <a:pt x="360044" y="35941"/>
                    </a:lnTo>
                    <a:lnTo>
                      <a:pt x="360044" y="72009"/>
                    </a:lnTo>
                    <a:lnTo>
                      <a:pt x="0" y="72009"/>
                    </a:lnTo>
                    <a:lnTo>
                      <a:pt x="0" y="35941"/>
                    </a:lnTo>
                    <a:lnTo>
                      <a:pt x="2831" y="21967"/>
                    </a:lnTo>
                    <a:lnTo>
                      <a:pt x="10556" y="10541"/>
                    </a:lnTo>
                    <a:lnTo>
                      <a:pt x="22020" y="2829"/>
                    </a:lnTo>
                    <a:lnTo>
                      <a:pt x="36067" y="0"/>
                    </a:lnTo>
                    <a:close/>
                  </a:path>
                </a:pathLst>
              </a:custGeom>
              <a:ln w="19050">
                <a:solidFill>
                  <a:srgbClr val="FFC000"/>
                </a:solidFill>
              </a:ln>
            </p:spPr>
            <p:txBody>
              <a:bodyPr wrap="square" lIns="0" tIns="0" rIns="0" bIns="0" rtlCol="0"/>
              <a:lstStyle/>
              <a:p>
                <a:endParaRPr/>
              </a:p>
            </p:txBody>
          </p:sp>
        </p:grpSp>
        <p:grpSp>
          <p:nvGrpSpPr>
            <p:cNvPr id="30" name="object 64">
              <a:extLst>
                <a:ext uri="{FF2B5EF4-FFF2-40B4-BE49-F238E27FC236}">
                  <a16:creationId xmlns:a16="http://schemas.microsoft.com/office/drawing/2014/main" id="{56411D29-422E-4830-82C9-C2B3D30E4C80}"/>
                </a:ext>
              </a:extLst>
            </p:cNvPr>
            <p:cNvGrpSpPr/>
            <p:nvPr/>
          </p:nvGrpSpPr>
          <p:grpSpPr>
            <a:xfrm>
              <a:off x="5546597" y="3965955"/>
              <a:ext cx="379095" cy="312420"/>
              <a:chOff x="5546597" y="3965955"/>
              <a:chExt cx="379095" cy="312420"/>
            </a:xfrm>
          </p:grpSpPr>
          <p:sp>
            <p:nvSpPr>
              <p:cNvPr id="60" name="object 65">
                <a:extLst>
                  <a:ext uri="{FF2B5EF4-FFF2-40B4-BE49-F238E27FC236}">
                    <a16:creationId xmlns:a16="http://schemas.microsoft.com/office/drawing/2014/main" id="{56D09E9E-BDC1-4966-9AD8-697352080AE2}"/>
                  </a:ext>
                </a:extLst>
              </p:cNvPr>
              <p:cNvSpPr/>
              <p:nvPr/>
            </p:nvSpPr>
            <p:spPr>
              <a:xfrm>
                <a:off x="5556122" y="3980560"/>
                <a:ext cx="360045" cy="288290"/>
              </a:xfrm>
              <a:custGeom>
                <a:avLst/>
                <a:gdLst/>
                <a:ahLst/>
                <a:cxnLst/>
                <a:rect l="l" t="t" r="r" b="b"/>
                <a:pathLst>
                  <a:path w="360045" h="288289">
                    <a:moveTo>
                      <a:pt x="0" y="48006"/>
                    </a:moveTo>
                    <a:lnTo>
                      <a:pt x="3768" y="29307"/>
                    </a:lnTo>
                    <a:lnTo>
                      <a:pt x="14049" y="14049"/>
                    </a:lnTo>
                    <a:lnTo>
                      <a:pt x="29307" y="3768"/>
                    </a:lnTo>
                    <a:lnTo>
                      <a:pt x="48005" y="0"/>
                    </a:lnTo>
                    <a:lnTo>
                      <a:pt x="311912" y="0"/>
                    </a:lnTo>
                    <a:lnTo>
                      <a:pt x="330610" y="3768"/>
                    </a:lnTo>
                    <a:lnTo>
                      <a:pt x="345868" y="14049"/>
                    </a:lnTo>
                    <a:lnTo>
                      <a:pt x="356149" y="29307"/>
                    </a:lnTo>
                    <a:lnTo>
                      <a:pt x="359917" y="48006"/>
                    </a:lnTo>
                    <a:lnTo>
                      <a:pt x="359917" y="240030"/>
                    </a:lnTo>
                    <a:lnTo>
                      <a:pt x="356149" y="258728"/>
                    </a:lnTo>
                    <a:lnTo>
                      <a:pt x="345868" y="273986"/>
                    </a:lnTo>
                    <a:lnTo>
                      <a:pt x="330610" y="284267"/>
                    </a:lnTo>
                    <a:lnTo>
                      <a:pt x="311912" y="288036"/>
                    </a:lnTo>
                    <a:lnTo>
                      <a:pt x="48005" y="288036"/>
                    </a:lnTo>
                    <a:lnTo>
                      <a:pt x="29307" y="284267"/>
                    </a:lnTo>
                    <a:lnTo>
                      <a:pt x="14049" y="273986"/>
                    </a:lnTo>
                    <a:lnTo>
                      <a:pt x="3768" y="258728"/>
                    </a:lnTo>
                    <a:lnTo>
                      <a:pt x="0" y="240030"/>
                    </a:lnTo>
                    <a:lnTo>
                      <a:pt x="0" y="48006"/>
                    </a:lnTo>
                    <a:close/>
                  </a:path>
                </a:pathLst>
              </a:custGeom>
              <a:ln w="19050">
                <a:solidFill>
                  <a:srgbClr val="FF0000"/>
                </a:solidFill>
              </a:ln>
            </p:spPr>
            <p:txBody>
              <a:bodyPr wrap="square" lIns="0" tIns="0" rIns="0" bIns="0" rtlCol="0"/>
              <a:lstStyle/>
              <a:p>
                <a:endParaRPr/>
              </a:p>
            </p:txBody>
          </p:sp>
          <p:sp>
            <p:nvSpPr>
              <p:cNvPr id="61" name="object 66">
                <a:extLst>
                  <a:ext uri="{FF2B5EF4-FFF2-40B4-BE49-F238E27FC236}">
                    <a16:creationId xmlns:a16="http://schemas.microsoft.com/office/drawing/2014/main" id="{2208D7A1-9CF6-4AF0-BEAD-FA93E03762C6}"/>
                  </a:ext>
                </a:extLst>
              </p:cNvPr>
              <p:cNvSpPr/>
              <p:nvPr/>
            </p:nvSpPr>
            <p:spPr>
              <a:xfrm>
                <a:off x="5556122" y="3975480"/>
                <a:ext cx="360045" cy="72390"/>
              </a:xfrm>
              <a:custGeom>
                <a:avLst/>
                <a:gdLst/>
                <a:ahLst/>
                <a:cxnLst/>
                <a:rect l="l" t="t" r="r" b="b"/>
                <a:pathLst>
                  <a:path w="360045" h="72389">
                    <a:moveTo>
                      <a:pt x="323976" y="0"/>
                    </a:moveTo>
                    <a:lnTo>
                      <a:pt x="35940" y="0"/>
                    </a:lnTo>
                    <a:lnTo>
                      <a:pt x="21967" y="2829"/>
                    </a:lnTo>
                    <a:lnTo>
                      <a:pt x="10540" y="10541"/>
                    </a:lnTo>
                    <a:lnTo>
                      <a:pt x="2829" y="21967"/>
                    </a:lnTo>
                    <a:lnTo>
                      <a:pt x="0" y="35941"/>
                    </a:lnTo>
                    <a:lnTo>
                      <a:pt x="0" y="72009"/>
                    </a:lnTo>
                    <a:lnTo>
                      <a:pt x="359917" y="72009"/>
                    </a:lnTo>
                    <a:lnTo>
                      <a:pt x="359917" y="35941"/>
                    </a:lnTo>
                    <a:lnTo>
                      <a:pt x="357106" y="21967"/>
                    </a:lnTo>
                    <a:lnTo>
                      <a:pt x="349424" y="10541"/>
                    </a:lnTo>
                    <a:lnTo>
                      <a:pt x="338004" y="2829"/>
                    </a:lnTo>
                    <a:lnTo>
                      <a:pt x="323976" y="0"/>
                    </a:lnTo>
                    <a:close/>
                  </a:path>
                </a:pathLst>
              </a:custGeom>
              <a:solidFill>
                <a:srgbClr val="FF0000"/>
              </a:solidFill>
            </p:spPr>
            <p:txBody>
              <a:bodyPr wrap="square" lIns="0" tIns="0" rIns="0" bIns="0" rtlCol="0"/>
              <a:lstStyle/>
              <a:p>
                <a:endParaRPr/>
              </a:p>
            </p:txBody>
          </p:sp>
          <p:sp>
            <p:nvSpPr>
              <p:cNvPr id="62" name="object 67">
                <a:extLst>
                  <a:ext uri="{FF2B5EF4-FFF2-40B4-BE49-F238E27FC236}">
                    <a16:creationId xmlns:a16="http://schemas.microsoft.com/office/drawing/2014/main" id="{0B94C6C8-CFA1-46B2-8E6E-932106BB58FD}"/>
                  </a:ext>
                </a:extLst>
              </p:cNvPr>
              <p:cNvSpPr/>
              <p:nvPr/>
            </p:nvSpPr>
            <p:spPr>
              <a:xfrm>
                <a:off x="5556122" y="3975480"/>
                <a:ext cx="360045" cy="72390"/>
              </a:xfrm>
              <a:custGeom>
                <a:avLst/>
                <a:gdLst/>
                <a:ahLst/>
                <a:cxnLst/>
                <a:rect l="l" t="t" r="r" b="b"/>
                <a:pathLst>
                  <a:path w="360045" h="72389">
                    <a:moveTo>
                      <a:pt x="35940" y="0"/>
                    </a:moveTo>
                    <a:lnTo>
                      <a:pt x="323976" y="0"/>
                    </a:lnTo>
                    <a:lnTo>
                      <a:pt x="338004" y="2829"/>
                    </a:lnTo>
                    <a:lnTo>
                      <a:pt x="349424" y="10541"/>
                    </a:lnTo>
                    <a:lnTo>
                      <a:pt x="357106" y="21967"/>
                    </a:lnTo>
                    <a:lnTo>
                      <a:pt x="359917" y="35941"/>
                    </a:lnTo>
                    <a:lnTo>
                      <a:pt x="359917" y="72009"/>
                    </a:lnTo>
                    <a:lnTo>
                      <a:pt x="0" y="72009"/>
                    </a:lnTo>
                    <a:lnTo>
                      <a:pt x="0" y="35941"/>
                    </a:lnTo>
                    <a:lnTo>
                      <a:pt x="2829" y="21967"/>
                    </a:lnTo>
                    <a:lnTo>
                      <a:pt x="10540" y="10541"/>
                    </a:lnTo>
                    <a:lnTo>
                      <a:pt x="21967" y="2829"/>
                    </a:lnTo>
                    <a:lnTo>
                      <a:pt x="35940" y="0"/>
                    </a:lnTo>
                    <a:close/>
                  </a:path>
                </a:pathLst>
              </a:custGeom>
              <a:ln w="19050">
                <a:solidFill>
                  <a:srgbClr val="FF0000"/>
                </a:solidFill>
              </a:ln>
            </p:spPr>
            <p:txBody>
              <a:bodyPr wrap="square" lIns="0" tIns="0" rIns="0" bIns="0" rtlCol="0"/>
              <a:lstStyle/>
              <a:p>
                <a:endParaRPr/>
              </a:p>
            </p:txBody>
          </p:sp>
        </p:grpSp>
        <p:grpSp>
          <p:nvGrpSpPr>
            <p:cNvPr id="31" name="object 68">
              <a:extLst>
                <a:ext uri="{FF2B5EF4-FFF2-40B4-BE49-F238E27FC236}">
                  <a16:creationId xmlns:a16="http://schemas.microsoft.com/office/drawing/2014/main" id="{02C9534B-329A-4A30-8426-E07D1BD5E5C2}"/>
                </a:ext>
              </a:extLst>
            </p:cNvPr>
            <p:cNvGrpSpPr/>
            <p:nvPr/>
          </p:nvGrpSpPr>
          <p:grpSpPr>
            <a:xfrm>
              <a:off x="5974460" y="3965955"/>
              <a:ext cx="379095" cy="312420"/>
              <a:chOff x="5974460" y="3965955"/>
              <a:chExt cx="379095" cy="312420"/>
            </a:xfrm>
          </p:grpSpPr>
          <p:sp>
            <p:nvSpPr>
              <p:cNvPr id="57" name="object 69">
                <a:extLst>
                  <a:ext uri="{FF2B5EF4-FFF2-40B4-BE49-F238E27FC236}">
                    <a16:creationId xmlns:a16="http://schemas.microsoft.com/office/drawing/2014/main" id="{C6656021-6EE9-4772-AD66-B0522B5B22CA}"/>
                  </a:ext>
                </a:extLst>
              </p:cNvPr>
              <p:cNvSpPr/>
              <p:nvPr/>
            </p:nvSpPr>
            <p:spPr>
              <a:xfrm>
                <a:off x="5983985" y="3980560"/>
                <a:ext cx="360045" cy="288290"/>
              </a:xfrm>
              <a:custGeom>
                <a:avLst/>
                <a:gdLst/>
                <a:ahLst/>
                <a:cxnLst/>
                <a:rect l="l" t="t" r="r" b="b"/>
                <a:pathLst>
                  <a:path w="360045" h="288289">
                    <a:moveTo>
                      <a:pt x="0" y="48006"/>
                    </a:moveTo>
                    <a:lnTo>
                      <a:pt x="3766" y="29307"/>
                    </a:lnTo>
                    <a:lnTo>
                      <a:pt x="14033" y="14049"/>
                    </a:lnTo>
                    <a:lnTo>
                      <a:pt x="29253" y="3768"/>
                    </a:lnTo>
                    <a:lnTo>
                      <a:pt x="47878" y="0"/>
                    </a:lnTo>
                    <a:lnTo>
                      <a:pt x="311912" y="0"/>
                    </a:lnTo>
                    <a:lnTo>
                      <a:pt x="330610" y="3768"/>
                    </a:lnTo>
                    <a:lnTo>
                      <a:pt x="345868" y="14049"/>
                    </a:lnTo>
                    <a:lnTo>
                      <a:pt x="356149" y="29307"/>
                    </a:lnTo>
                    <a:lnTo>
                      <a:pt x="359917" y="48006"/>
                    </a:lnTo>
                    <a:lnTo>
                      <a:pt x="359917" y="240030"/>
                    </a:lnTo>
                    <a:lnTo>
                      <a:pt x="356149" y="258728"/>
                    </a:lnTo>
                    <a:lnTo>
                      <a:pt x="345868" y="273986"/>
                    </a:lnTo>
                    <a:lnTo>
                      <a:pt x="330610" y="284267"/>
                    </a:lnTo>
                    <a:lnTo>
                      <a:pt x="311912" y="288036"/>
                    </a:lnTo>
                    <a:lnTo>
                      <a:pt x="47878" y="288036"/>
                    </a:lnTo>
                    <a:lnTo>
                      <a:pt x="29253" y="284267"/>
                    </a:lnTo>
                    <a:lnTo>
                      <a:pt x="14033" y="273986"/>
                    </a:lnTo>
                    <a:lnTo>
                      <a:pt x="3766" y="258728"/>
                    </a:lnTo>
                    <a:lnTo>
                      <a:pt x="0" y="240030"/>
                    </a:lnTo>
                    <a:lnTo>
                      <a:pt x="0" y="48006"/>
                    </a:lnTo>
                    <a:close/>
                  </a:path>
                </a:pathLst>
              </a:custGeom>
              <a:ln w="19050">
                <a:solidFill>
                  <a:srgbClr val="FF0000"/>
                </a:solidFill>
              </a:ln>
            </p:spPr>
            <p:txBody>
              <a:bodyPr wrap="square" lIns="0" tIns="0" rIns="0" bIns="0" rtlCol="0"/>
              <a:lstStyle/>
              <a:p>
                <a:endParaRPr/>
              </a:p>
            </p:txBody>
          </p:sp>
          <p:sp>
            <p:nvSpPr>
              <p:cNvPr id="58" name="object 70">
                <a:extLst>
                  <a:ext uri="{FF2B5EF4-FFF2-40B4-BE49-F238E27FC236}">
                    <a16:creationId xmlns:a16="http://schemas.microsoft.com/office/drawing/2014/main" id="{908267C3-9E6E-4284-B428-CA052F731024}"/>
                  </a:ext>
                </a:extLst>
              </p:cNvPr>
              <p:cNvSpPr/>
              <p:nvPr/>
            </p:nvSpPr>
            <p:spPr>
              <a:xfrm>
                <a:off x="5983985" y="3975480"/>
                <a:ext cx="360045" cy="72390"/>
              </a:xfrm>
              <a:custGeom>
                <a:avLst/>
                <a:gdLst/>
                <a:ahLst/>
                <a:cxnLst/>
                <a:rect l="l" t="t" r="r" b="b"/>
                <a:pathLst>
                  <a:path w="360045" h="72389">
                    <a:moveTo>
                      <a:pt x="323976" y="0"/>
                    </a:moveTo>
                    <a:lnTo>
                      <a:pt x="35940" y="0"/>
                    </a:lnTo>
                    <a:lnTo>
                      <a:pt x="21913" y="2829"/>
                    </a:lnTo>
                    <a:lnTo>
                      <a:pt x="10493" y="10541"/>
                    </a:lnTo>
                    <a:lnTo>
                      <a:pt x="2811" y="21967"/>
                    </a:lnTo>
                    <a:lnTo>
                      <a:pt x="0" y="35941"/>
                    </a:lnTo>
                    <a:lnTo>
                      <a:pt x="0" y="72009"/>
                    </a:lnTo>
                    <a:lnTo>
                      <a:pt x="359917" y="72009"/>
                    </a:lnTo>
                    <a:lnTo>
                      <a:pt x="359917" y="35941"/>
                    </a:lnTo>
                    <a:lnTo>
                      <a:pt x="357088" y="21967"/>
                    </a:lnTo>
                    <a:lnTo>
                      <a:pt x="349376" y="10541"/>
                    </a:lnTo>
                    <a:lnTo>
                      <a:pt x="337950" y="2829"/>
                    </a:lnTo>
                    <a:lnTo>
                      <a:pt x="323976" y="0"/>
                    </a:lnTo>
                    <a:close/>
                  </a:path>
                </a:pathLst>
              </a:custGeom>
              <a:solidFill>
                <a:srgbClr val="FF0000"/>
              </a:solidFill>
            </p:spPr>
            <p:txBody>
              <a:bodyPr wrap="square" lIns="0" tIns="0" rIns="0" bIns="0" rtlCol="0"/>
              <a:lstStyle/>
              <a:p>
                <a:endParaRPr/>
              </a:p>
            </p:txBody>
          </p:sp>
          <p:sp>
            <p:nvSpPr>
              <p:cNvPr id="59" name="object 71">
                <a:extLst>
                  <a:ext uri="{FF2B5EF4-FFF2-40B4-BE49-F238E27FC236}">
                    <a16:creationId xmlns:a16="http://schemas.microsoft.com/office/drawing/2014/main" id="{2E9070E0-08BD-46AB-BC0D-EA829BBF8368}"/>
                  </a:ext>
                </a:extLst>
              </p:cNvPr>
              <p:cNvSpPr/>
              <p:nvPr/>
            </p:nvSpPr>
            <p:spPr>
              <a:xfrm>
                <a:off x="5983985" y="3975480"/>
                <a:ext cx="360045" cy="72390"/>
              </a:xfrm>
              <a:custGeom>
                <a:avLst/>
                <a:gdLst/>
                <a:ahLst/>
                <a:cxnLst/>
                <a:rect l="l" t="t" r="r" b="b"/>
                <a:pathLst>
                  <a:path w="360045" h="72389">
                    <a:moveTo>
                      <a:pt x="35940" y="0"/>
                    </a:moveTo>
                    <a:lnTo>
                      <a:pt x="323976" y="0"/>
                    </a:lnTo>
                    <a:lnTo>
                      <a:pt x="337950" y="2829"/>
                    </a:lnTo>
                    <a:lnTo>
                      <a:pt x="349376" y="10541"/>
                    </a:lnTo>
                    <a:lnTo>
                      <a:pt x="357088" y="21967"/>
                    </a:lnTo>
                    <a:lnTo>
                      <a:pt x="359917" y="35941"/>
                    </a:lnTo>
                    <a:lnTo>
                      <a:pt x="359917" y="72009"/>
                    </a:lnTo>
                    <a:lnTo>
                      <a:pt x="0" y="72009"/>
                    </a:lnTo>
                    <a:lnTo>
                      <a:pt x="0" y="35941"/>
                    </a:lnTo>
                    <a:lnTo>
                      <a:pt x="2811" y="21967"/>
                    </a:lnTo>
                    <a:lnTo>
                      <a:pt x="10493" y="10541"/>
                    </a:lnTo>
                    <a:lnTo>
                      <a:pt x="21913" y="2829"/>
                    </a:lnTo>
                    <a:lnTo>
                      <a:pt x="35940" y="0"/>
                    </a:lnTo>
                    <a:close/>
                  </a:path>
                </a:pathLst>
              </a:custGeom>
              <a:ln w="19050">
                <a:solidFill>
                  <a:srgbClr val="FF0000"/>
                </a:solidFill>
              </a:ln>
            </p:spPr>
            <p:txBody>
              <a:bodyPr wrap="square" lIns="0" tIns="0" rIns="0" bIns="0" rtlCol="0"/>
              <a:lstStyle/>
              <a:p>
                <a:endParaRPr/>
              </a:p>
            </p:txBody>
          </p:sp>
        </p:grpSp>
        <p:grpSp>
          <p:nvGrpSpPr>
            <p:cNvPr id="32" name="object 72">
              <a:extLst>
                <a:ext uri="{FF2B5EF4-FFF2-40B4-BE49-F238E27FC236}">
                  <a16:creationId xmlns:a16="http://schemas.microsoft.com/office/drawing/2014/main" id="{3DFA01F0-720D-4144-A173-3539879BF6FA}"/>
                </a:ext>
              </a:extLst>
            </p:cNvPr>
            <p:cNvGrpSpPr/>
            <p:nvPr/>
          </p:nvGrpSpPr>
          <p:grpSpPr>
            <a:xfrm>
              <a:off x="6411721" y="3975480"/>
              <a:ext cx="360045" cy="293370"/>
              <a:chOff x="6411721" y="3975480"/>
              <a:chExt cx="360045" cy="293370"/>
            </a:xfrm>
          </p:grpSpPr>
          <p:sp>
            <p:nvSpPr>
              <p:cNvPr id="54" name="object 73">
                <a:extLst>
                  <a:ext uri="{FF2B5EF4-FFF2-40B4-BE49-F238E27FC236}">
                    <a16:creationId xmlns:a16="http://schemas.microsoft.com/office/drawing/2014/main" id="{5FEF597E-CB67-4D63-B2FA-23B2F6920FFB}"/>
                  </a:ext>
                </a:extLst>
              </p:cNvPr>
              <p:cNvSpPr/>
              <p:nvPr/>
            </p:nvSpPr>
            <p:spPr>
              <a:xfrm>
                <a:off x="6411721" y="3980560"/>
                <a:ext cx="360045" cy="288290"/>
              </a:xfrm>
              <a:custGeom>
                <a:avLst/>
                <a:gdLst/>
                <a:ahLst/>
                <a:cxnLst/>
                <a:rect l="l" t="t" r="r" b="b"/>
                <a:pathLst>
                  <a:path w="360045" h="288289">
                    <a:moveTo>
                      <a:pt x="0" y="48006"/>
                    </a:moveTo>
                    <a:lnTo>
                      <a:pt x="3768" y="29307"/>
                    </a:lnTo>
                    <a:lnTo>
                      <a:pt x="14049" y="14049"/>
                    </a:lnTo>
                    <a:lnTo>
                      <a:pt x="29307" y="3768"/>
                    </a:lnTo>
                    <a:lnTo>
                      <a:pt x="48005" y="0"/>
                    </a:lnTo>
                    <a:lnTo>
                      <a:pt x="312038" y="0"/>
                    </a:lnTo>
                    <a:lnTo>
                      <a:pt x="330737" y="3768"/>
                    </a:lnTo>
                    <a:lnTo>
                      <a:pt x="345995" y="14049"/>
                    </a:lnTo>
                    <a:lnTo>
                      <a:pt x="356276" y="29307"/>
                    </a:lnTo>
                    <a:lnTo>
                      <a:pt x="360045" y="48006"/>
                    </a:lnTo>
                    <a:lnTo>
                      <a:pt x="360045" y="240030"/>
                    </a:lnTo>
                    <a:lnTo>
                      <a:pt x="356276" y="258728"/>
                    </a:lnTo>
                    <a:lnTo>
                      <a:pt x="345995" y="273986"/>
                    </a:lnTo>
                    <a:lnTo>
                      <a:pt x="330737" y="284267"/>
                    </a:lnTo>
                    <a:lnTo>
                      <a:pt x="312038" y="288036"/>
                    </a:lnTo>
                    <a:lnTo>
                      <a:pt x="48005" y="288036"/>
                    </a:lnTo>
                    <a:lnTo>
                      <a:pt x="29307" y="284267"/>
                    </a:lnTo>
                    <a:lnTo>
                      <a:pt x="14049" y="273986"/>
                    </a:lnTo>
                    <a:lnTo>
                      <a:pt x="3768" y="258728"/>
                    </a:lnTo>
                    <a:lnTo>
                      <a:pt x="0" y="240030"/>
                    </a:lnTo>
                    <a:lnTo>
                      <a:pt x="0" y="48006"/>
                    </a:lnTo>
                    <a:close/>
                  </a:path>
                </a:pathLst>
              </a:custGeom>
              <a:ln w="19050">
                <a:solidFill>
                  <a:srgbClr val="FF0000"/>
                </a:solidFill>
              </a:ln>
            </p:spPr>
            <p:txBody>
              <a:bodyPr wrap="square" lIns="0" tIns="0" rIns="0" bIns="0" rtlCol="0"/>
              <a:lstStyle/>
              <a:p>
                <a:endParaRPr/>
              </a:p>
            </p:txBody>
          </p:sp>
          <p:sp>
            <p:nvSpPr>
              <p:cNvPr id="55" name="object 74">
                <a:extLst>
                  <a:ext uri="{FF2B5EF4-FFF2-40B4-BE49-F238E27FC236}">
                    <a16:creationId xmlns:a16="http://schemas.microsoft.com/office/drawing/2014/main" id="{4068B0E5-3059-4AAA-A233-A5C9706D1BB8}"/>
                  </a:ext>
                </a:extLst>
              </p:cNvPr>
              <p:cNvSpPr/>
              <p:nvPr/>
            </p:nvSpPr>
            <p:spPr>
              <a:xfrm>
                <a:off x="6411721" y="3975480"/>
                <a:ext cx="360045" cy="72390"/>
              </a:xfrm>
              <a:custGeom>
                <a:avLst/>
                <a:gdLst/>
                <a:ahLst/>
                <a:cxnLst/>
                <a:rect l="l" t="t" r="r" b="b"/>
                <a:pathLst>
                  <a:path w="360045" h="72389">
                    <a:moveTo>
                      <a:pt x="323976" y="0"/>
                    </a:moveTo>
                    <a:lnTo>
                      <a:pt x="36067" y="0"/>
                    </a:lnTo>
                    <a:lnTo>
                      <a:pt x="22020" y="2829"/>
                    </a:lnTo>
                    <a:lnTo>
                      <a:pt x="10556" y="10541"/>
                    </a:lnTo>
                    <a:lnTo>
                      <a:pt x="2831" y="21967"/>
                    </a:lnTo>
                    <a:lnTo>
                      <a:pt x="0" y="35941"/>
                    </a:lnTo>
                    <a:lnTo>
                      <a:pt x="0" y="72009"/>
                    </a:lnTo>
                    <a:lnTo>
                      <a:pt x="360045" y="72009"/>
                    </a:lnTo>
                    <a:lnTo>
                      <a:pt x="360045" y="35941"/>
                    </a:lnTo>
                    <a:lnTo>
                      <a:pt x="357213" y="21967"/>
                    </a:lnTo>
                    <a:lnTo>
                      <a:pt x="349488" y="10541"/>
                    </a:lnTo>
                    <a:lnTo>
                      <a:pt x="338024" y="2829"/>
                    </a:lnTo>
                    <a:lnTo>
                      <a:pt x="323976" y="0"/>
                    </a:lnTo>
                    <a:close/>
                  </a:path>
                </a:pathLst>
              </a:custGeom>
              <a:solidFill>
                <a:srgbClr val="FF0000"/>
              </a:solidFill>
              <a:ln>
                <a:solidFill>
                  <a:srgbClr val="FF0000"/>
                </a:solidFill>
              </a:ln>
            </p:spPr>
            <p:txBody>
              <a:bodyPr wrap="square" lIns="0" tIns="0" rIns="0" bIns="0" rtlCol="0"/>
              <a:lstStyle/>
              <a:p>
                <a:endParaRPr dirty="0"/>
              </a:p>
            </p:txBody>
          </p:sp>
        </p:grpSp>
        <p:grpSp>
          <p:nvGrpSpPr>
            <p:cNvPr id="33" name="object 76">
              <a:extLst>
                <a:ext uri="{FF2B5EF4-FFF2-40B4-BE49-F238E27FC236}">
                  <a16:creationId xmlns:a16="http://schemas.microsoft.com/office/drawing/2014/main" id="{4A986B0D-43C9-44EA-BFAF-6FD187B3CAFC}"/>
                </a:ext>
              </a:extLst>
            </p:cNvPr>
            <p:cNvGrpSpPr/>
            <p:nvPr/>
          </p:nvGrpSpPr>
          <p:grpSpPr>
            <a:xfrm>
              <a:off x="6830059" y="3965955"/>
              <a:ext cx="379095" cy="312420"/>
              <a:chOff x="6830059" y="3965955"/>
              <a:chExt cx="379095" cy="312420"/>
            </a:xfrm>
          </p:grpSpPr>
          <p:sp>
            <p:nvSpPr>
              <p:cNvPr id="51" name="object 77">
                <a:extLst>
                  <a:ext uri="{FF2B5EF4-FFF2-40B4-BE49-F238E27FC236}">
                    <a16:creationId xmlns:a16="http://schemas.microsoft.com/office/drawing/2014/main" id="{A6A1BED3-A9CB-4ADA-B8FE-05E85D66CEFB}"/>
                  </a:ext>
                </a:extLst>
              </p:cNvPr>
              <p:cNvSpPr/>
              <p:nvPr/>
            </p:nvSpPr>
            <p:spPr>
              <a:xfrm>
                <a:off x="6839584" y="3980560"/>
                <a:ext cx="360045" cy="288290"/>
              </a:xfrm>
              <a:custGeom>
                <a:avLst/>
                <a:gdLst/>
                <a:ahLst/>
                <a:cxnLst/>
                <a:rect l="l" t="t" r="r" b="b"/>
                <a:pathLst>
                  <a:path w="360045" h="288289">
                    <a:moveTo>
                      <a:pt x="0" y="48006"/>
                    </a:moveTo>
                    <a:lnTo>
                      <a:pt x="3768" y="29307"/>
                    </a:lnTo>
                    <a:lnTo>
                      <a:pt x="14049" y="14049"/>
                    </a:lnTo>
                    <a:lnTo>
                      <a:pt x="29307" y="3768"/>
                    </a:lnTo>
                    <a:lnTo>
                      <a:pt x="48006" y="0"/>
                    </a:lnTo>
                    <a:lnTo>
                      <a:pt x="312039" y="0"/>
                    </a:lnTo>
                    <a:lnTo>
                      <a:pt x="330684" y="3768"/>
                    </a:lnTo>
                    <a:lnTo>
                      <a:pt x="345948" y="14049"/>
                    </a:lnTo>
                    <a:lnTo>
                      <a:pt x="356258" y="29307"/>
                    </a:lnTo>
                    <a:lnTo>
                      <a:pt x="360045" y="48006"/>
                    </a:lnTo>
                    <a:lnTo>
                      <a:pt x="360045" y="240030"/>
                    </a:lnTo>
                    <a:lnTo>
                      <a:pt x="356258" y="258728"/>
                    </a:lnTo>
                    <a:lnTo>
                      <a:pt x="345948" y="273986"/>
                    </a:lnTo>
                    <a:lnTo>
                      <a:pt x="330684" y="284267"/>
                    </a:lnTo>
                    <a:lnTo>
                      <a:pt x="312039" y="288036"/>
                    </a:lnTo>
                    <a:lnTo>
                      <a:pt x="48006" y="288036"/>
                    </a:lnTo>
                    <a:lnTo>
                      <a:pt x="29307" y="284267"/>
                    </a:lnTo>
                    <a:lnTo>
                      <a:pt x="14049" y="273986"/>
                    </a:lnTo>
                    <a:lnTo>
                      <a:pt x="3768" y="258728"/>
                    </a:lnTo>
                    <a:lnTo>
                      <a:pt x="0" y="240030"/>
                    </a:lnTo>
                    <a:lnTo>
                      <a:pt x="0" y="48006"/>
                    </a:lnTo>
                    <a:close/>
                  </a:path>
                </a:pathLst>
              </a:custGeom>
              <a:ln w="19050">
                <a:solidFill>
                  <a:srgbClr val="FFC000"/>
                </a:solidFill>
              </a:ln>
            </p:spPr>
            <p:txBody>
              <a:bodyPr wrap="square" lIns="0" tIns="0" rIns="0" bIns="0" rtlCol="0"/>
              <a:lstStyle/>
              <a:p>
                <a:endParaRPr/>
              </a:p>
            </p:txBody>
          </p:sp>
          <p:sp>
            <p:nvSpPr>
              <p:cNvPr id="52" name="object 78">
                <a:extLst>
                  <a:ext uri="{FF2B5EF4-FFF2-40B4-BE49-F238E27FC236}">
                    <a16:creationId xmlns:a16="http://schemas.microsoft.com/office/drawing/2014/main" id="{4E3C9AF3-75A8-43E4-A625-08C73DE21FB0}"/>
                  </a:ext>
                </a:extLst>
              </p:cNvPr>
              <p:cNvSpPr/>
              <p:nvPr/>
            </p:nvSpPr>
            <p:spPr>
              <a:xfrm>
                <a:off x="6839584" y="3975480"/>
                <a:ext cx="360045" cy="72390"/>
              </a:xfrm>
              <a:custGeom>
                <a:avLst/>
                <a:gdLst/>
                <a:ahLst/>
                <a:cxnLst/>
                <a:rect l="l" t="t" r="r" b="b"/>
                <a:pathLst>
                  <a:path w="360045" h="72389">
                    <a:moveTo>
                      <a:pt x="323976" y="0"/>
                    </a:moveTo>
                    <a:lnTo>
                      <a:pt x="35941" y="0"/>
                    </a:lnTo>
                    <a:lnTo>
                      <a:pt x="21967" y="2829"/>
                    </a:lnTo>
                    <a:lnTo>
                      <a:pt x="10541" y="10541"/>
                    </a:lnTo>
                    <a:lnTo>
                      <a:pt x="2829" y="21967"/>
                    </a:lnTo>
                    <a:lnTo>
                      <a:pt x="0" y="35941"/>
                    </a:lnTo>
                    <a:lnTo>
                      <a:pt x="0" y="72009"/>
                    </a:lnTo>
                    <a:lnTo>
                      <a:pt x="360045" y="72009"/>
                    </a:lnTo>
                    <a:lnTo>
                      <a:pt x="360045" y="35941"/>
                    </a:lnTo>
                    <a:lnTo>
                      <a:pt x="357213" y="21967"/>
                    </a:lnTo>
                    <a:lnTo>
                      <a:pt x="349488" y="10541"/>
                    </a:lnTo>
                    <a:lnTo>
                      <a:pt x="338024" y="2829"/>
                    </a:lnTo>
                    <a:lnTo>
                      <a:pt x="323976" y="0"/>
                    </a:lnTo>
                    <a:close/>
                  </a:path>
                </a:pathLst>
              </a:custGeom>
              <a:solidFill>
                <a:srgbClr val="00AF50"/>
              </a:solidFill>
            </p:spPr>
            <p:txBody>
              <a:bodyPr wrap="square" lIns="0" tIns="0" rIns="0" bIns="0" rtlCol="0"/>
              <a:lstStyle/>
              <a:p>
                <a:endParaRPr/>
              </a:p>
            </p:txBody>
          </p:sp>
          <p:sp>
            <p:nvSpPr>
              <p:cNvPr id="53" name="object 79">
                <a:extLst>
                  <a:ext uri="{FF2B5EF4-FFF2-40B4-BE49-F238E27FC236}">
                    <a16:creationId xmlns:a16="http://schemas.microsoft.com/office/drawing/2014/main" id="{CBBEDC1B-EF20-4755-9AE3-039D628C7E98}"/>
                  </a:ext>
                </a:extLst>
              </p:cNvPr>
              <p:cNvSpPr/>
              <p:nvPr/>
            </p:nvSpPr>
            <p:spPr>
              <a:xfrm>
                <a:off x="6839584" y="3975480"/>
                <a:ext cx="360045" cy="72390"/>
              </a:xfrm>
              <a:custGeom>
                <a:avLst/>
                <a:gdLst/>
                <a:ahLst/>
                <a:cxnLst/>
                <a:rect l="l" t="t" r="r" b="b"/>
                <a:pathLst>
                  <a:path w="360045" h="72389">
                    <a:moveTo>
                      <a:pt x="35941" y="0"/>
                    </a:moveTo>
                    <a:lnTo>
                      <a:pt x="323976" y="0"/>
                    </a:lnTo>
                    <a:lnTo>
                      <a:pt x="338024" y="2829"/>
                    </a:lnTo>
                    <a:lnTo>
                      <a:pt x="349488" y="10541"/>
                    </a:lnTo>
                    <a:lnTo>
                      <a:pt x="357213" y="21967"/>
                    </a:lnTo>
                    <a:lnTo>
                      <a:pt x="360045" y="35941"/>
                    </a:lnTo>
                    <a:lnTo>
                      <a:pt x="360045" y="72009"/>
                    </a:lnTo>
                    <a:lnTo>
                      <a:pt x="0" y="72009"/>
                    </a:lnTo>
                    <a:lnTo>
                      <a:pt x="0" y="35941"/>
                    </a:lnTo>
                    <a:lnTo>
                      <a:pt x="2829" y="21967"/>
                    </a:lnTo>
                    <a:lnTo>
                      <a:pt x="10541" y="10541"/>
                    </a:lnTo>
                    <a:lnTo>
                      <a:pt x="21967" y="2829"/>
                    </a:lnTo>
                    <a:lnTo>
                      <a:pt x="35941" y="0"/>
                    </a:lnTo>
                    <a:close/>
                  </a:path>
                </a:pathLst>
              </a:custGeom>
              <a:solidFill>
                <a:srgbClr val="FFC000"/>
              </a:solidFill>
              <a:ln w="19050">
                <a:solidFill>
                  <a:srgbClr val="FFC000"/>
                </a:solidFill>
              </a:ln>
            </p:spPr>
            <p:txBody>
              <a:bodyPr wrap="square" lIns="0" tIns="0" rIns="0" bIns="0" rtlCol="0"/>
              <a:lstStyle/>
              <a:p>
                <a:endParaRPr dirty="0"/>
              </a:p>
            </p:txBody>
          </p:sp>
        </p:grpSp>
        <p:grpSp>
          <p:nvGrpSpPr>
            <p:cNvPr id="34" name="object 80">
              <a:extLst>
                <a:ext uri="{FF2B5EF4-FFF2-40B4-BE49-F238E27FC236}">
                  <a16:creationId xmlns:a16="http://schemas.microsoft.com/office/drawing/2014/main" id="{B43F84D7-50DF-45E0-A6E8-B5969367AA85}"/>
                </a:ext>
              </a:extLst>
            </p:cNvPr>
            <p:cNvGrpSpPr/>
            <p:nvPr/>
          </p:nvGrpSpPr>
          <p:grpSpPr>
            <a:xfrm>
              <a:off x="7257922" y="3965955"/>
              <a:ext cx="379095" cy="312420"/>
              <a:chOff x="7257922" y="3965955"/>
              <a:chExt cx="379095" cy="312420"/>
            </a:xfrm>
          </p:grpSpPr>
          <p:sp>
            <p:nvSpPr>
              <p:cNvPr id="48" name="object 81">
                <a:extLst>
                  <a:ext uri="{FF2B5EF4-FFF2-40B4-BE49-F238E27FC236}">
                    <a16:creationId xmlns:a16="http://schemas.microsoft.com/office/drawing/2014/main" id="{D0C98D6D-C8E8-4BE6-8A96-0F0E4CBED90C}"/>
                  </a:ext>
                </a:extLst>
              </p:cNvPr>
              <p:cNvSpPr/>
              <p:nvPr/>
            </p:nvSpPr>
            <p:spPr>
              <a:xfrm>
                <a:off x="7267447" y="3980560"/>
                <a:ext cx="360045" cy="288290"/>
              </a:xfrm>
              <a:custGeom>
                <a:avLst/>
                <a:gdLst/>
                <a:ahLst/>
                <a:cxnLst/>
                <a:rect l="l" t="t" r="r" b="b"/>
                <a:pathLst>
                  <a:path w="360045" h="288289">
                    <a:moveTo>
                      <a:pt x="0" y="48006"/>
                    </a:moveTo>
                    <a:lnTo>
                      <a:pt x="3768" y="29307"/>
                    </a:lnTo>
                    <a:lnTo>
                      <a:pt x="14049" y="14049"/>
                    </a:lnTo>
                    <a:lnTo>
                      <a:pt x="29307" y="3768"/>
                    </a:lnTo>
                    <a:lnTo>
                      <a:pt x="48005" y="0"/>
                    </a:lnTo>
                    <a:lnTo>
                      <a:pt x="311911" y="0"/>
                    </a:lnTo>
                    <a:lnTo>
                      <a:pt x="330610" y="3768"/>
                    </a:lnTo>
                    <a:lnTo>
                      <a:pt x="345868" y="14049"/>
                    </a:lnTo>
                    <a:lnTo>
                      <a:pt x="356149" y="29307"/>
                    </a:lnTo>
                    <a:lnTo>
                      <a:pt x="359918" y="48006"/>
                    </a:lnTo>
                    <a:lnTo>
                      <a:pt x="359918" y="240030"/>
                    </a:lnTo>
                    <a:lnTo>
                      <a:pt x="356149" y="258728"/>
                    </a:lnTo>
                    <a:lnTo>
                      <a:pt x="345868" y="273986"/>
                    </a:lnTo>
                    <a:lnTo>
                      <a:pt x="330610" y="284267"/>
                    </a:lnTo>
                    <a:lnTo>
                      <a:pt x="311911" y="288036"/>
                    </a:lnTo>
                    <a:lnTo>
                      <a:pt x="48005" y="288036"/>
                    </a:lnTo>
                    <a:lnTo>
                      <a:pt x="29307" y="284267"/>
                    </a:lnTo>
                    <a:lnTo>
                      <a:pt x="14049" y="273986"/>
                    </a:lnTo>
                    <a:lnTo>
                      <a:pt x="3768" y="258728"/>
                    </a:lnTo>
                    <a:lnTo>
                      <a:pt x="0" y="240030"/>
                    </a:lnTo>
                    <a:lnTo>
                      <a:pt x="0" y="48006"/>
                    </a:lnTo>
                    <a:close/>
                  </a:path>
                </a:pathLst>
              </a:custGeom>
              <a:ln w="19050">
                <a:solidFill>
                  <a:srgbClr val="FFC000"/>
                </a:solidFill>
              </a:ln>
            </p:spPr>
            <p:txBody>
              <a:bodyPr wrap="square" lIns="0" tIns="0" rIns="0" bIns="0" rtlCol="0"/>
              <a:lstStyle/>
              <a:p>
                <a:endParaRPr/>
              </a:p>
            </p:txBody>
          </p:sp>
          <p:sp>
            <p:nvSpPr>
              <p:cNvPr id="49" name="object 82">
                <a:extLst>
                  <a:ext uri="{FF2B5EF4-FFF2-40B4-BE49-F238E27FC236}">
                    <a16:creationId xmlns:a16="http://schemas.microsoft.com/office/drawing/2014/main" id="{490A3014-64B8-497E-BB58-87066483015D}"/>
                  </a:ext>
                </a:extLst>
              </p:cNvPr>
              <p:cNvSpPr/>
              <p:nvPr/>
            </p:nvSpPr>
            <p:spPr>
              <a:xfrm>
                <a:off x="7267447" y="3975480"/>
                <a:ext cx="360045" cy="72390"/>
              </a:xfrm>
              <a:custGeom>
                <a:avLst/>
                <a:gdLst/>
                <a:ahLst/>
                <a:cxnLst/>
                <a:rect l="l" t="t" r="r" b="b"/>
                <a:pathLst>
                  <a:path w="360045" h="72389">
                    <a:moveTo>
                      <a:pt x="323976" y="0"/>
                    </a:moveTo>
                    <a:lnTo>
                      <a:pt x="35941" y="0"/>
                    </a:lnTo>
                    <a:lnTo>
                      <a:pt x="21967" y="2829"/>
                    </a:lnTo>
                    <a:lnTo>
                      <a:pt x="10541" y="10541"/>
                    </a:lnTo>
                    <a:lnTo>
                      <a:pt x="2829" y="21967"/>
                    </a:lnTo>
                    <a:lnTo>
                      <a:pt x="0" y="35941"/>
                    </a:lnTo>
                    <a:lnTo>
                      <a:pt x="0" y="72009"/>
                    </a:lnTo>
                    <a:lnTo>
                      <a:pt x="359918" y="72009"/>
                    </a:lnTo>
                    <a:lnTo>
                      <a:pt x="359918" y="35941"/>
                    </a:lnTo>
                    <a:lnTo>
                      <a:pt x="357088" y="21967"/>
                    </a:lnTo>
                    <a:lnTo>
                      <a:pt x="349376" y="10541"/>
                    </a:lnTo>
                    <a:lnTo>
                      <a:pt x="337950" y="2829"/>
                    </a:lnTo>
                    <a:lnTo>
                      <a:pt x="323976" y="0"/>
                    </a:lnTo>
                    <a:close/>
                  </a:path>
                </a:pathLst>
              </a:custGeom>
              <a:solidFill>
                <a:srgbClr val="00AF50"/>
              </a:solidFill>
            </p:spPr>
            <p:txBody>
              <a:bodyPr wrap="square" lIns="0" tIns="0" rIns="0" bIns="0" rtlCol="0"/>
              <a:lstStyle/>
              <a:p>
                <a:endParaRPr/>
              </a:p>
            </p:txBody>
          </p:sp>
          <p:sp>
            <p:nvSpPr>
              <p:cNvPr id="50" name="object 83">
                <a:extLst>
                  <a:ext uri="{FF2B5EF4-FFF2-40B4-BE49-F238E27FC236}">
                    <a16:creationId xmlns:a16="http://schemas.microsoft.com/office/drawing/2014/main" id="{A9B1EBFD-8BE1-4383-A135-48D43791A147}"/>
                  </a:ext>
                </a:extLst>
              </p:cNvPr>
              <p:cNvSpPr/>
              <p:nvPr/>
            </p:nvSpPr>
            <p:spPr>
              <a:xfrm>
                <a:off x="7267447" y="3975480"/>
                <a:ext cx="360045" cy="72390"/>
              </a:xfrm>
              <a:custGeom>
                <a:avLst/>
                <a:gdLst/>
                <a:ahLst/>
                <a:cxnLst/>
                <a:rect l="l" t="t" r="r" b="b"/>
                <a:pathLst>
                  <a:path w="360045" h="72389">
                    <a:moveTo>
                      <a:pt x="35941" y="0"/>
                    </a:moveTo>
                    <a:lnTo>
                      <a:pt x="323976" y="0"/>
                    </a:lnTo>
                    <a:lnTo>
                      <a:pt x="337950" y="2829"/>
                    </a:lnTo>
                    <a:lnTo>
                      <a:pt x="349376" y="10541"/>
                    </a:lnTo>
                    <a:lnTo>
                      <a:pt x="357088" y="21967"/>
                    </a:lnTo>
                    <a:lnTo>
                      <a:pt x="359918" y="35941"/>
                    </a:lnTo>
                    <a:lnTo>
                      <a:pt x="359918" y="72009"/>
                    </a:lnTo>
                    <a:lnTo>
                      <a:pt x="0" y="72009"/>
                    </a:lnTo>
                    <a:lnTo>
                      <a:pt x="0" y="35941"/>
                    </a:lnTo>
                    <a:lnTo>
                      <a:pt x="2829" y="21967"/>
                    </a:lnTo>
                    <a:lnTo>
                      <a:pt x="10541" y="10541"/>
                    </a:lnTo>
                    <a:lnTo>
                      <a:pt x="21967" y="2829"/>
                    </a:lnTo>
                    <a:lnTo>
                      <a:pt x="35941" y="0"/>
                    </a:lnTo>
                    <a:close/>
                  </a:path>
                </a:pathLst>
              </a:custGeom>
              <a:solidFill>
                <a:srgbClr val="FFC000"/>
              </a:solidFill>
              <a:ln w="19050">
                <a:solidFill>
                  <a:srgbClr val="FFC000"/>
                </a:solidFill>
              </a:ln>
            </p:spPr>
            <p:txBody>
              <a:bodyPr wrap="square" lIns="0" tIns="0" rIns="0" bIns="0" rtlCol="0"/>
              <a:lstStyle/>
              <a:p>
                <a:endParaRPr/>
              </a:p>
            </p:txBody>
          </p:sp>
        </p:grpSp>
        <p:grpSp>
          <p:nvGrpSpPr>
            <p:cNvPr id="35" name="object 84">
              <a:extLst>
                <a:ext uri="{FF2B5EF4-FFF2-40B4-BE49-F238E27FC236}">
                  <a16:creationId xmlns:a16="http://schemas.microsoft.com/office/drawing/2014/main" id="{F6D6AF71-71E2-4F01-839A-5EB2C2E4EB63}"/>
                </a:ext>
              </a:extLst>
            </p:cNvPr>
            <p:cNvGrpSpPr/>
            <p:nvPr/>
          </p:nvGrpSpPr>
          <p:grpSpPr>
            <a:xfrm>
              <a:off x="7685658" y="3965955"/>
              <a:ext cx="379095" cy="312420"/>
              <a:chOff x="7685658" y="3965955"/>
              <a:chExt cx="379095" cy="312420"/>
            </a:xfrm>
          </p:grpSpPr>
          <p:sp>
            <p:nvSpPr>
              <p:cNvPr id="45" name="object 85">
                <a:extLst>
                  <a:ext uri="{FF2B5EF4-FFF2-40B4-BE49-F238E27FC236}">
                    <a16:creationId xmlns:a16="http://schemas.microsoft.com/office/drawing/2014/main" id="{78C23A80-5094-4C86-98A8-467D17B07277}"/>
                  </a:ext>
                </a:extLst>
              </p:cNvPr>
              <p:cNvSpPr/>
              <p:nvPr/>
            </p:nvSpPr>
            <p:spPr>
              <a:xfrm>
                <a:off x="7695183" y="3980560"/>
                <a:ext cx="360045" cy="288290"/>
              </a:xfrm>
              <a:custGeom>
                <a:avLst/>
                <a:gdLst/>
                <a:ahLst/>
                <a:cxnLst/>
                <a:rect l="l" t="t" r="r" b="b"/>
                <a:pathLst>
                  <a:path w="360045" h="288289">
                    <a:moveTo>
                      <a:pt x="0" y="48006"/>
                    </a:moveTo>
                    <a:lnTo>
                      <a:pt x="3786" y="29307"/>
                    </a:lnTo>
                    <a:lnTo>
                      <a:pt x="14097" y="14049"/>
                    </a:lnTo>
                    <a:lnTo>
                      <a:pt x="29360" y="3768"/>
                    </a:lnTo>
                    <a:lnTo>
                      <a:pt x="48006" y="0"/>
                    </a:lnTo>
                    <a:lnTo>
                      <a:pt x="312039" y="0"/>
                    </a:lnTo>
                    <a:lnTo>
                      <a:pt x="330737" y="3768"/>
                    </a:lnTo>
                    <a:lnTo>
                      <a:pt x="345995" y="14049"/>
                    </a:lnTo>
                    <a:lnTo>
                      <a:pt x="356276" y="29307"/>
                    </a:lnTo>
                    <a:lnTo>
                      <a:pt x="360045" y="48006"/>
                    </a:lnTo>
                    <a:lnTo>
                      <a:pt x="360045" y="240030"/>
                    </a:lnTo>
                    <a:lnTo>
                      <a:pt x="356276" y="258728"/>
                    </a:lnTo>
                    <a:lnTo>
                      <a:pt x="345995" y="273986"/>
                    </a:lnTo>
                    <a:lnTo>
                      <a:pt x="330737" y="284267"/>
                    </a:lnTo>
                    <a:lnTo>
                      <a:pt x="312039" y="288036"/>
                    </a:lnTo>
                    <a:lnTo>
                      <a:pt x="48006" y="288036"/>
                    </a:lnTo>
                    <a:lnTo>
                      <a:pt x="29360" y="284267"/>
                    </a:lnTo>
                    <a:lnTo>
                      <a:pt x="14097" y="273986"/>
                    </a:lnTo>
                    <a:lnTo>
                      <a:pt x="3786" y="258728"/>
                    </a:lnTo>
                    <a:lnTo>
                      <a:pt x="0" y="240030"/>
                    </a:lnTo>
                    <a:lnTo>
                      <a:pt x="0" y="48006"/>
                    </a:lnTo>
                    <a:close/>
                  </a:path>
                </a:pathLst>
              </a:custGeom>
              <a:ln w="19050">
                <a:solidFill>
                  <a:srgbClr val="FFC000"/>
                </a:solidFill>
              </a:ln>
            </p:spPr>
            <p:txBody>
              <a:bodyPr wrap="square" lIns="0" tIns="0" rIns="0" bIns="0" rtlCol="0"/>
              <a:lstStyle/>
              <a:p>
                <a:endParaRPr/>
              </a:p>
            </p:txBody>
          </p:sp>
          <p:sp>
            <p:nvSpPr>
              <p:cNvPr id="46" name="object 86">
                <a:extLst>
                  <a:ext uri="{FF2B5EF4-FFF2-40B4-BE49-F238E27FC236}">
                    <a16:creationId xmlns:a16="http://schemas.microsoft.com/office/drawing/2014/main" id="{51128A6B-6ADB-4F30-92CE-1ED76988BC9E}"/>
                  </a:ext>
                </a:extLst>
              </p:cNvPr>
              <p:cNvSpPr/>
              <p:nvPr/>
            </p:nvSpPr>
            <p:spPr>
              <a:xfrm>
                <a:off x="7695183" y="3975480"/>
                <a:ext cx="360045" cy="72390"/>
              </a:xfrm>
              <a:custGeom>
                <a:avLst/>
                <a:gdLst/>
                <a:ahLst/>
                <a:cxnLst/>
                <a:rect l="l" t="t" r="r" b="b"/>
                <a:pathLst>
                  <a:path w="360045" h="72389">
                    <a:moveTo>
                      <a:pt x="324104" y="0"/>
                    </a:moveTo>
                    <a:lnTo>
                      <a:pt x="36068" y="0"/>
                    </a:lnTo>
                    <a:lnTo>
                      <a:pt x="22020" y="2829"/>
                    </a:lnTo>
                    <a:lnTo>
                      <a:pt x="10556" y="10541"/>
                    </a:lnTo>
                    <a:lnTo>
                      <a:pt x="2831" y="21967"/>
                    </a:lnTo>
                    <a:lnTo>
                      <a:pt x="0" y="35941"/>
                    </a:lnTo>
                    <a:lnTo>
                      <a:pt x="0" y="72009"/>
                    </a:lnTo>
                    <a:lnTo>
                      <a:pt x="360045" y="72009"/>
                    </a:lnTo>
                    <a:lnTo>
                      <a:pt x="360045" y="35941"/>
                    </a:lnTo>
                    <a:lnTo>
                      <a:pt x="357215" y="21967"/>
                    </a:lnTo>
                    <a:lnTo>
                      <a:pt x="349504" y="10541"/>
                    </a:lnTo>
                    <a:lnTo>
                      <a:pt x="338077" y="2829"/>
                    </a:lnTo>
                    <a:lnTo>
                      <a:pt x="324104" y="0"/>
                    </a:lnTo>
                    <a:close/>
                  </a:path>
                </a:pathLst>
              </a:custGeom>
              <a:solidFill>
                <a:srgbClr val="00AF50"/>
              </a:solidFill>
            </p:spPr>
            <p:txBody>
              <a:bodyPr wrap="square" lIns="0" tIns="0" rIns="0" bIns="0" rtlCol="0"/>
              <a:lstStyle/>
              <a:p>
                <a:endParaRPr/>
              </a:p>
            </p:txBody>
          </p:sp>
          <p:sp>
            <p:nvSpPr>
              <p:cNvPr id="47" name="object 87">
                <a:extLst>
                  <a:ext uri="{FF2B5EF4-FFF2-40B4-BE49-F238E27FC236}">
                    <a16:creationId xmlns:a16="http://schemas.microsoft.com/office/drawing/2014/main" id="{E7230137-99A7-430A-95F4-E69B3E86CD3C}"/>
                  </a:ext>
                </a:extLst>
              </p:cNvPr>
              <p:cNvSpPr/>
              <p:nvPr/>
            </p:nvSpPr>
            <p:spPr>
              <a:xfrm>
                <a:off x="7695183" y="3975480"/>
                <a:ext cx="360045" cy="72390"/>
              </a:xfrm>
              <a:custGeom>
                <a:avLst/>
                <a:gdLst/>
                <a:ahLst/>
                <a:cxnLst/>
                <a:rect l="l" t="t" r="r" b="b"/>
                <a:pathLst>
                  <a:path w="360045" h="72389">
                    <a:moveTo>
                      <a:pt x="36068" y="0"/>
                    </a:moveTo>
                    <a:lnTo>
                      <a:pt x="324104" y="0"/>
                    </a:lnTo>
                    <a:lnTo>
                      <a:pt x="338077" y="2829"/>
                    </a:lnTo>
                    <a:lnTo>
                      <a:pt x="349504" y="10541"/>
                    </a:lnTo>
                    <a:lnTo>
                      <a:pt x="357215" y="21967"/>
                    </a:lnTo>
                    <a:lnTo>
                      <a:pt x="360045" y="35941"/>
                    </a:lnTo>
                    <a:lnTo>
                      <a:pt x="360045" y="72009"/>
                    </a:lnTo>
                    <a:lnTo>
                      <a:pt x="0" y="72009"/>
                    </a:lnTo>
                    <a:lnTo>
                      <a:pt x="0" y="35941"/>
                    </a:lnTo>
                    <a:lnTo>
                      <a:pt x="2831" y="21967"/>
                    </a:lnTo>
                    <a:lnTo>
                      <a:pt x="10556" y="10541"/>
                    </a:lnTo>
                    <a:lnTo>
                      <a:pt x="22020" y="2829"/>
                    </a:lnTo>
                    <a:lnTo>
                      <a:pt x="36068" y="0"/>
                    </a:lnTo>
                    <a:close/>
                  </a:path>
                </a:pathLst>
              </a:custGeom>
              <a:solidFill>
                <a:srgbClr val="FFC000"/>
              </a:solidFill>
              <a:ln w="19050">
                <a:solidFill>
                  <a:srgbClr val="FFC000"/>
                </a:solidFill>
              </a:ln>
            </p:spPr>
            <p:txBody>
              <a:bodyPr wrap="square" lIns="0" tIns="0" rIns="0" bIns="0" rtlCol="0"/>
              <a:lstStyle/>
              <a:p>
                <a:endParaRPr/>
              </a:p>
            </p:txBody>
          </p:sp>
        </p:grpSp>
        <p:grpSp>
          <p:nvGrpSpPr>
            <p:cNvPr id="36" name="object 88">
              <a:extLst>
                <a:ext uri="{FF2B5EF4-FFF2-40B4-BE49-F238E27FC236}">
                  <a16:creationId xmlns:a16="http://schemas.microsoft.com/office/drawing/2014/main" id="{8FC85FAC-704B-4001-9236-EBBE3D988B65}"/>
                </a:ext>
              </a:extLst>
            </p:cNvPr>
            <p:cNvGrpSpPr/>
            <p:nvPr/>
          </p:nvGrpSpPr>
          <p:grpSpPr>
            <a:xfrm>
              <a:off x="2979673" y="3965955"/>
              <a:ext cx="467995" cy="504825"/>
              <a:chOff x="2979673" y="3965955"/>
              <a:chExt cx="467995" cy="504825"/>
            </a:xfrm>
          </p:grpSpPr>
          <p:sp>
            <p:nvSpPr>
              <p:cNvPr id="41" name="object 89">
                <a:extLst>
                  <a:ext uri="{FF2B5EF4-FFF2-40B4-BE49-F238E27FC236}">
                    <a16:creationId xmlns:a16="http://schemas.microsoft.com/office/drawing/2014/main" id="{A3C64C19-CE0F-4671-BAB0-707C5E54FD3A}"/>
                  </a:ext>
                </a:extLst>
              </p:cNvPr>
              <p:cNvSpPr/>
              <p:nvPr/>
            </p:nvSpPr>
            <p:spPr>
              <a:xfrm>
                <a:off x="2989198" y="3980560"/>
                <a:ext cx="360045" cy="288290"/>
              </a:xfrm>
              <a:custGeom>
                <a:avLst/>
                <a:gdLst/>
                <a:ahLst/>
                <a:cxnLst/>
                <a:rect l="l" t="t" r="r" b="b"/>
                <a:pathLst>
                  <a:path w="360045" h="288289">
                    <a:moveTo>
                      <a:pt x="0" y="48006"/>
                    </a:moveTo>
                    <a:lnTo>
                      <a:pt x="3766" y="29307"/>
                    </a:lnTo>
                    <a:lnTo>
                      <a:pt x="14033" y="14049"/>
                    </a:lnTo>
                    <a:lnTo>
                      <a:pt x="29253" y="3768"/>
                    </a:lnTo>
                    <a:lnTo>
                      <a:pt x="47878" y="0"/>
                    </a:lnTo>
                    <a:lnTo>
                      <a:pt x="311912" y="0"/>
                    </a:lnTo>
                    <a:lnTo>
                      <a:pt x="330610" y="3768"/>
                    </a:lnTo>
                    <a:lnTo>
                      <a:pt x="345868" y="14049"/>
                    </a:lnTo>
                    <a:lnTo>
                      <a:pt x="356149" y="29307"/>
                    </a:lnTo>
                    <a:lnTo>
                      <a:pt x="359917" y="48006"/>
                    </a:lnTo>
                    <a:lnTo>
                      <a:pt x="359917" y="240030"/>
                    </a:lnTo>
                    <a:lnTo>
                      <a:pt x="356149" y="258728"/>
                    </a:lnTo>
                    <a:lnTo>
                      <a:pt x="345868" y="273986"/>
                    </a:lnTo>
                    <a:lnTo>
                      <a:pt x="330610" y="284267"/>
                    </a:lnTo>
                    <a:lnTo>
                      <a:pt x="311912" y="288036"/>
                    </a:lnTo>
                    <a:lnTo>
                      <a:pt x="47878" y="288036"/>
                    </a:lnTo>
                    <a:lnTo>
                      <a:pt x="29253" y="284267"/>
                    </a:lnTo>
                    <a:lnTo>
                      <a:pt x="14033" y="273986"/>
                    </a:lnTo>
                    <a:lnTo>
                      <a:pt x="3766" y="258728"/>
                    </a:lnTo>
                    <a:lnTo>
                      <a:pt x="0" y="240030"/>
                    </a:lnTo>
                    <a:lnTo>
                      <a:pt x="0" y="48006"/>
                    </a:lnTo>
                    <a:close/>
                  </a:path>
                </a:pathLst>
              </a:custGeom>
              <a:ln w="19050">
                <a:solidFill>
                  <a:srgbClr val="00AF50"/>
                </a:solidFill>
              </a:ln>
            </p:spPr>
            <p:txBody>
              <a:bodyPr wrap="square" lIns="0" tIns="0" rIns="0" bIns="0" rtlCol="0"/>
              <a:lstStyle/>
              <a:p>
                <a:endParaRPr/>
              </a:p>
            </p:txBody>
          </p:sp>
          <p:sp>
            <p:nvSpPr>
              <p:cNvPr id="42" name="object 90">
                <a:extLst>
                  <a:ext uri="{FF2B5EF4-FFF2-40B4-BE49-F238E27FC236}">
                    <a16:creationId xmlns:a16="http://schemas.microsoft.com/office/drawing/2014/main" id="{6EB6CFEC-0CCA-404C-98FC-F264BC5942B7}"/>
                  </a:ext>
                </a:extLst>
              </p:cNvPr>
              <p:cNvSpPr/>
              <p:nvPr/>
            </p:nvSpPr>
            <p:spPr>
              <a:xfrm>
                <a:off x="2989198" y="3975480"/>
                <a:ext cx="360045" cy="72390"/>
              </a:xfrm>
              <a:custGeom>
                <a:avLst/>
                <a:gdLst/>
                <a:ahLst/>
                <a:cxnLst/>
                <a:rect l="l" t="t" r="r" b="b"/>
                <a:pathLst>
                  <a:path w="360045" h="72389">
                    <a:moveTo>
                      <a:pt x="323976" y="0"/>
                    </a:moveTo>
                    <a:lnTo>
                      <a:pt x="35940" y="0"/>
                    </a:lnTo>
                    <a:lnTo>
                      <a:pt x="21913" y="2829"/>
                    </a:lnTo>
                    <a:lnTo>
                      <a:pt x="10493" y="10541"/>
                    </a:lnTo>
                    <a:lnTo>
                      <a:pt x="2811" y="21967"/>
                    </a:lnTo>
                    <a:lnTo>
                      <a:pt x="0" y="35941"/>
                    </a:lnTo>
                    <a:lnTo>
                      <a:pt x="0" y="72009"/>
                    </a:lnTo>
                    <a:lnTo>
                      <a:pt x="359917" y="72009"/>
                    </a:lnTo>
                    <a:lnTo>
                      <a:pt x="359917" y="35941"/>
                    </a:lnTo>
                    <a:lnTo>
                      <a:pt x="357088" y="21967"/>
                    </a:lnTo>
                    <a:lnTo>
                      <a:pt x="349376" y="10541"/>
                    </a:lnTo>
                    <a:lnTo>
                      <a:pt x="337950" y="2829"/>
                    </a:lnTo>
                    <a:lnTo>
                      <a:pt x="323976" y="0"/>
                    </a:lnTo>
                    <a:close/>
                  </a:path>
                </a:pathLst>
              </a:custGeom>
              <a:solidFill>
                <a:srgbClr val="00AF50"/>
              </a:solidFill>
            </p:spPr>
            <p:txBody>
              <a:bodyPr wrap="square" lIns="0" tIns="0" rIns="0" bIns="0" rtlCol="0"/>
              <a:lstStyle/>
              <a:p>
                <a:endParaRPr/>
              </a:p>
            </p:txBody>
          </p:sp>
          <p:sp>
            <p:nvSpPr>
              <p:cNvPr id="43" name="object 91">
                <a:extLst>
                  <a:ext uri="{FF2B5EF4-FFF2-40B4-BE49-F238E27FC236}">
                    <a16:creationId xmlns:a16="http://schemas.microsoft.com/office/drawing/2014/main" id="{91D8F696-7DAF-4457-90E8-F3906849F1A0}"/>
                  </a:ext>
                </a:extLst>
              </p:cNvPr>
              <p:cNvSpPr/>
              <p:nvPr/>
            </p:nvSpPr>
            <p:spPr>
              <a:xfrm>
                <a:off x="2989198" y="3975480"/>
                <a:ext cx="360045" cy="72390"/>
              </a:xfrm>
              <a:custGeom>
                <a:avLst/>
                <a:gdLst/>
                <a:ahLst/>
                <a:cxnLst/>
                <a:rect l="l" t="t" r="r" b="b"/>
                <a:pathLst>
                  <a:path w="360045" h="72389">
                    <a:moveTo>
                      <a:pt x="35940" y="0"/>
                    </a:moveTo>
                    <a:lnTo>
                      <a:pt x="323976" y="0"/>
                    </a:lnTo>
                    <a:lnTo>
                      <a:pt x="337950" y="2829"/>
                    </a:lnTo>
                    <a:lnTo>
                      <a:pt x="349376" y="10541"/>
                    </a:lnTo>
                    <a:lnTo>
                      <a:pt x="357088" y="21967"/>
                    </a:lnTo>
                    <a:lnTo>
                      <a:pt x="359917" y="35941"/>
                    </a:lnTo>
                    <a:lnTo>
                      <a:pt x="359917" y="72009"/>
                    </a:lnTo>
                    <a:lnTo>
                      <a:pt x="0" y="72009"/>
                    </a:lnTo>
                    <a:lnTo>
                      <a:pt x="0" y="35941"/>
                    </a:lnTo>
                    <a:lnTo>
                      <a:pt x="2811" y="21967"/>
                    </a:lnTo>
                    <a:lnTo>
                      <a:pt x="10493" y="10541"/>
                    </a:lnTo>
                    <a:lnTo>
                      <a:pt x="21913" y="2829"/>
                    </a:lnTo>
                    <a:lnTo>
                      <a:pt x="35940" y="0"/>
                    </a:lnTo>
                    <a:close/>
                  </a:path>
                </a:pathLst>
              </a:custGeom>
              <a:ln w="19050">
                <a:solidFill>
                  <a:srgbClr val="00AF50"/>
                </a:solidFill>
              </a:ln>
            </p:spPr>
            <p:txBody>
              <a:bodyPr wrap="square" lIns="0" tIns="0" rIns="0" bIns="0" rtlCol="0"/>
              <a:lstStyle/>
              <a:p>
                <a:endParaRPr/>
              </a:p>
            </p:txBody>
          </p:sp>
          <p:pic>
            <p:nvPicPr>
              <p:cNvPr id="44" name="object 92">
                <a:extLst>
                  <a:ext uri="{FF2B5EF4-FFF2-40B4-BE49-F238E27FC236}">
                    <a16:creationId xmlns:a16="http://schemas.microsoft.com/office/drawing/2014/main" id="{BA10199E-407B-477F-A3DC-379EFB5DF628}"/>
                  </a:ext>
                </a:extLst>
              </p:cNvPr>
              <p:cNvPicPr/>
              <p:nvPr/>
            </p:nvPicPr>
            <p:blipFill>
              <a:blip r:embed="rId8" cstate="print"/>
              <a:stretch>
                <a:fillRect/>
              </a:stretch>
            </p:blipFill>
            <p:spPr>
              <a:xfrm>
                <a:off x="3248278" y="4343526"/>
                <a:ext cx="199009" cy="127127"/>
              </a:xfrm>
              <a:prstGeom prst="rect">
                <a:avLst/>
              </a:prstGeom>
            </p:spPr>
          </p:pic>
        </p:grpSp>
        <p:sp>
          <p:nvSpPr>
            <p:cNvPr id="37" name="object 93">
              <a:extLst>
                <a:ext uri="{FF2B5EF4-FFF2-40B4-BE49-F238E27FC236}">
                  <a16:creationId xmlns:a16="http://schemas.microsoft.com/office/drawing/2014/main" id="{60645BA3-5B4A-4705-BDFA-A8BD2A211A0D}"/>
                </a:ext>
              </a:extLst>
            </p:cNvPr>
            <p:cNvSpPr txBox="1"/>
            <p:nvPr/>
          </p:nvSpPr>
          <p:spPr>
            <a:xfrm>
              <a:off x="3522726" y="4299584"/>
              <a:ext cx="2858770" cy="193675"/>
            </a:xfrm>
            <a:prstGeom prst="rect">
              <a:avLst/>
            </a:prstGeom>
          </p:spPr>
          <p:txBody>
            <a:bodyPr vert="horz" wrap="square" lIns="0" tIns="12700" rIns="0" bIns="0" rtlCol="0">
              <a:spAutoFit/>
            </a:bodyPr>
            <a:lstStyle/>
            <a:p>
              <a:pPr marL="12700">
                <a:lnSpc>
                  <a:spcPct val="100000"/>
                </a:lnSpc>
                <a:spcBef>
                  <a:spcPts val="100"/>
                </a:spcBef>
                <a:tabLst>
                  <a:tab pos="1466215" algn="l"/>
                </a:tabLst>
              </a:pPr>
              <a:r>
                <a:rPr sz="1100" spc="-80" dirty="0">
                  <a:latin typeface="Trebuchet MS"/>
                  <a:cs typeface="Trebuchet MS"/>
                </a:rPr>
                <a:t>Alta</a:t>
              </a:r>
              <a:r>
                <a:rPr sz="1100" spc="-114" dirty="0">
                  <a:latin typeface="Trebuchet MS"/>
                  <a:cs typeface="Trebuchet MS"/>
                </a:rPr>
                <a:t> </a:t>
              </a:r>
              <a:r>
                <a:rPr sz="1100" spc="-10" dirty="0">
                  <a:latin typeface="Trebuchet MS"/>
                  <a:cs typeface="Trebuchet MS"/>
                </a:rPr>
                <a:t>disponibilidad</a:t>
              </a:r>
              <a:r>
                <a:rPr sz="1100" dirty="0">
                  <a:latin typeface="Trebuchet MS"/>
                  <a:cs typeface="Trebuchet MS"/>
                </a:rPr>
                <a:t>	</a:t>
              </a:r>
              <a:r>
                <a:rPr sz="1100" spc="-55" dirty="0">
                  <a:latin typeface="Trebuchet MS"/>
                  <a:cs typeface="Trebuchet MS"/>
                </a:rPr>
                <a:t>Moderada</a:t>
              </a:r>
              <a:r>
                <a:rPr sz="1100" spc="-85" dirty="0">
                  <a:latin typeface="Trebuchet MS"/>
                  <a:cs typeface="Trebuchet MS"/>
                </a:rPr>
                <a:t> </a:t>
              </a:r>
              <a:r>
                <a:rPr sz="1100" spc="-45" dirty="0">
                  <a:latin typeface="Trebuchet MS"/>
                  <a:cs typeface="Trebuchet MS"/>
                </a:rPr>
                <a:t>disponibilidad</a:t>
              </a:r>
              <a:endParaRPr sz="1100" dirty="0">
                <a:latin typeface="Trebuchet MS"/>
                <a:cs typeface="Trebuchet MS"/>
              </a:endParaRPr>
            </a:p>
          </p:txBody>
        </p:sp>
        <p:pic>
          <p:nvPicPr>
            <p:cNvPr id="38" name="object 94">
              <a:extLst>
                <a:ext uri="{FF2B5EF4-FFF2-40B4-BE49-F238E27FC236}">
                  <a16:creationId xmlns:a16="http://schemas.microsoft.com/office/drawing/2014/main" id="{B3DCD4FE-A63A-490C-87DA-219F8F083BB7}"/>
                </a:ext>
              </a:extLst>
            </p:cNvPr>
            <p:cNvPicPr/>
            <p:nvPr/>
          </p:nvPicPr>
          <p:blipFill>
            <a:blip r:embed="rId9" cstate="print"/>
            <a:stretch>
              <a:fillRect/>
            </a:stretch>
          </p:blipFill>
          <p:spPr>
            <a:xfrm>
              <a:off x="4706492" y="4343527"/>
              <a:ext cx="199009" cy="127127"/>
            </a:xfrm>
            <a:prstGeom prst="rect">
              <a:avLst/>
            </a:prstGeom>
          </p:spPr>
        </p:pic>
        <p:sp>
          <p:nvSpPr>
            <p:cNvPr id="39" name="object 95">
              <a:extLst>
                <a:ext uri="{FF2B5EF4-FFF2-40B4-BE49-F238E27FC236}">
                  <a16:creationId xmlns:a16="http://schemas.microsoft.com/office/drawing/2014/main" id="{92F944C7-720E-46B5-A16E-0035EB16411B}"/>
                </a:ext>
              </a:extLst>
            </p:cNvPr>
            <p:cNvSpPr txBox="1"/>
            <p:nvPr/>
          </p:nvSpPr>
          <p:spPr>
            <a:xfrm>
              <a:off x="6705727" y="4299584"/>
              <a:ext cx="1089660" cy="193675"/>
            </a:xfrm>
            <a:prstGeom prst="rect">
              <a:avLst/>
            </a:prstGeom>
          </p:spPr>
          <p:txBody>
            <a:bodyPr vert="horz" wrap="square" lIns="0" tIns="12700" rIns="0" bIns="0" rtlCol="0">
              <a:spAutoFit/>
            </a:bodyPr>
            <a:lstStyle/>
            <a:p>
              <a:pPr marL="12700">
                <a:lnSpc>
                  <a:spcPct val="100000"/>
                </a:lnSpc>
                <a:spcBef>
                  <a:spcPts val="100"/>
                </a:spcBef>
              </a:pPr>
              <a:r>
                <a:rPr sz="1100" spc="-75" dirty="0">
                  <a:latin typeface="Trebuchet MS"/>
                  <a:cs typeface="Trebuchet MS"/>
                </a:rPr>
                <a:t>Baja</a:t>
              </a:r>
              <a:r>
                <a:rPr sz="1100" spc="-105" dirty="0">
                  <a:latin typeface="Trebuchet MS"/>
                  <a:cs typeface="Trebuchet MS"/>
                </a:rPr>
                <a:t> </a:t>
              </a:r>
              <a:r>
                <a:rPr sz="1100" spc="-45" dirty="0">
                  <a:latin typeface="Trebuchet MS"/>
                  <a:cs typeface="Trebuchet MS"/>
                </a:rPr>
                <a:t>disponibilidad</a:t>
              </a:r>
              <a:endParaRPr sz="1100" dirty="0">
                <a:latin typeface="Trebuchet MS"/>
                <a:cs typeface="Trebuchet MS"/>
              </a:endParaRPr>
            </a:p>
          </p:txBody>
        </p:sp>
        <p:pic>
          <p:nvPicPr>
            <p:cNvPr id="40" name="object 96">
              <a:extLst>
                <a:ext uri="{FF2B5EF4-FFF2-40B4-BE49-F238E27FC236}">
                  <a16:creationId xmlns:a16="http://schemas.microsoft.com/office/drawing/2014/main" id="{47D5F9CC-2E39-4D7A-8039-9E9DAA75F82D}"/>
                </a:ext>
              </a:extLst>
            </p:cNvPr>
            <p:cNvPicPr/>
            <p:nvPr/>
          </p:nvPicPr>
          <p:blipFill>
            <a:blip r:embed="rId10" cstate="print"/>
            <a:stretch>
              <a:fillRect/>
            </a:stretch>
          </p:blipFill>
          <p:spPr>
            <a:xfrm>
              <a:off x="6430771" y="4343527"/>
              <a:ext cx="199008" cy="127127"/>
            </a:xfrm>
            <a:prstGeom prst="rect">
              <a:avLst/>
            </a:prstGeom>
          </p:spPr>
        </p:pic>
      </p:grpSp>
      <p:sp>
        <p:nvSpPr>
          <p:cNvPr id="78" name="object 24">
            <a:extLst>
              <a:ext uri="{FF2B5EF4-FFF2-40B4-BE49-F238E27FC236}">
                <a16:creationId xmlns:a16="http://schemas.microsoft.com/office/drawing/2014/main" id="{3DB14116-346B-473F-8201-7AB0D20CF16C}"/>
              </a:ext>
            </a:extLst>
          </p:cNvPr>
          <p:cNvSpPr txBox="1"/>
          <p:nvPr/>
        </p:nvSpPr>
        <p:spPr>
          <a:xfrm>
            <a:off x="683514" y="4122738"/>
            <a:ext cx="2045335" cy="487045"/>
          </a:xfrm>
          <a:prstGeom prst="rect">
            <a:avLst/>
          </a:prstGeom>
        </p:spPr>
        <p:txBody>
          <a:bodyPr vert="horz" wrap="square" lIns="0" tIns="12700" rIns="0" bIns="0" rtlCol="0">
            <a:spAutoFit/>
          </a:bodyPr>
          <a:lstStyle/>
          <a:p>
            <a:pPr marL="12700">
              <a:lnSpc>
                <a:spcPct val="100000"/>
              </a:lnSpc>
              <a:spcBef>
                <a:spcPts val="100"/>
              </a:spcBef>
            </a:pPr>
            <a:r>
              <a:rPr sz="1200" b="1" spc="45" dirty="0">
                <a:solidFill>
                  <a:srgbClr val="006FC0"/>
                </a:solidFill>
                <a:latin typeface="Trebuchet MS"/>
                <a:cs typeface="Trebuchet MS"/>
              </a:rPr>
              <a:t>PRODUCCIÓN</a:t>
            </a:r>
            <a:r>
              <a:rPr sz="1200" b="1" spc="-105" dirty="0">
                <a:solidFill>
                  <a:srgbClr val="006FC0"/>
                </a:solidFill>
                <a:latin typeface="Trebuchet MS"/>
                <a:cs typeface="Trebuchet MS"/>
              </a:rPr>
              <a:t> </a:t>
            </a:r>
            <a:r>
              <a:rPr sz="1200" b="1" dirty="0">
                <a:solidFill>
                  <a:srgbClr val="006FC0"/>
                </a:solidFill>
                <a:latin typeface="Trebuchet MS"/>
                <a:cs typeface="Trebuchet MS"/>
              </a:rPr>
              <a:t>EN</a:t>
            </a:r>
            <a:r>
              <a:rPr sz="1200" b="1" spc="-85" dirty="0">
                <a:solidFill>
                  <a:srgbClr val="006FC0"/>
                </a:solidFill>
                <a:latin typeface="Trebuchet MS"/>
                <a:cs typeface="Trebuchet MS"/>
              </a:rPr>
              <a:t> </a:t>
            </a:r>
            <a:r>
              <a:rPr sz="1200" b="1" spc="-35" dirty="0">
                <a:solidFill>
                  <a:srgbClr val="006FC0"/>
                </a:solidFill>
                <a:latin typeface="Trebuchet MS"/>
                <a:cs typeface="Trebuchet MS"/>
              </a:rPr>
              <a:t>EL</a:t>
            </a:r>
            <a:r>
              <a:rPr sz="1200" b="1" spc="-90" dirty="0">
                <a:solidFill>
                  <a:srgbClr val="006FC0"/>
                </a:solidFill>
                <a:latin typeface="Trebuchet MS"/>
                <a:cs typeface="Trebuchet MS"/>
              </a:rPr>
              <a:t> </a:t>
            </a:r>
            <a:r>
              <a:rPr sz="1200" b="1" spc="-20" dirty="0">
                <a:solidFill>
                  <a:srgbClr val="006FC0"/>
                </a:solidFill>
                <a:latin typeface="Trebuchet MS"/>
                <a:cs typeface="Trebuchet MS"/>
              </a:rPr>
              <a:t>PERÚ</a:t>
            </a:r>
            <a:endParaRPr sz="1200" dirty="0">
              <a:latin typeface="Trebuchet MS"/>
              <a:cs typeface="Trebuchet MS"/>
            </a:endParaRPr>
          </a:p>
          <a:p>
            <a:pPr marL="315595">
              <a:lnSpc>
                <a:spcPct val="100000"/>
              </a:lnSpc>
              <a:spcBef>
                <a:spcPts val="870"/>
              </a:spcBef>
              <a:tabLst>
                <a:tab pos="1286510" algn="l"/>
              </a:tabLst>
            </a:pPr>
            <a:endParaRPr sz="1100" dirty="0">
              <a:latin typeface="Arial MT"/>
              <a:cs typeface="Arial MT"/>
            </a:endParaRPr>
          </a:p>
        </p:txBody>
      </p:sp>
      <p:pic>
        <p:nvPicPr>
          <p:cNvPr id="1026" name="Picture 2" descr="Ceviche png imágenes | PNGWing">
            <a:extLst>
              <a:ext uri="{FF2B5EF4-FFF2-40B4-BE49-F238E27FC236}">
                <a16:creationId xmlns:a16="http://schemas.microsoft.com/office/drawing/2014/main" id="{F9C4DD87-2591-449B-BD63-C3EFD7224F94}"/>
              </a:ext>
            </a:extLst>
          </p:cNvPr>
          <p:cNvPicPr>
            <a:picLocks noChangeAspect="1" noChangeArrowheads="1"/>
          </p:cNvPicPr>
          <p:nvPr/>
        </p:nvPicPr>
        <p:blipFill>
          <a:blip r:embed="rId11">
            <a:extLst>
              <a:ext uri="{BEBA8EAE-BF5A-486C-A8C5-ECC9F3942E4B}">
                <a14:imgProps xmlns:a14="http://schemas.microsoft.com/office/drawing/2010/main">
                  <a14:imgLayer r:embed="rId12">
                    <a14:imgEffect>
                      <a14:backgroundRemoval t="9904" b="89776" l="7222" r="90000">
                        <a14:foregroundMark x1="7222" y1="58147" x2="7222" y2="58147"/>
                      </a14:backgroundRemoval>
                    </a14:imgEffect>
                  </a14:imgLayer>
                </a14:imgProps>
              </a:ext>
              <a:ext uri="{28A0092B-C50C-407E-A947-70E740481C1C}">
                <a14:useLocalDpi xmlns:a14="http://schemas.microsoft.com/office/drawing/2010/main" val="0"/>
              </a:ext>
            </a:extLst>
          </a:blip>
          <a:srcRect/>
          <a:stretch>
            <a:fillRect/>
          </a:stretch>
        </p:blipFill>
        <p:spPr bwMode="auto">
          <a:xfrm>
            <a:off x="4061248" y="2127262"/>
            <a:ext cx="1596677" cy="138822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ceite Esencial de Limón – Ecolution Perú">
            <a:extLst>
              <a:ext uri="{FF2B5EF4-FFF2-40B4-BE49-F238E27FC236}">
                <a16:creationId xmlns:a16="http://schemas.microsoft.com/office/drawing/2014/main" id="{CE5B8F08-AC57-4B09-900B-406BAD5AEC7D}"/>
              </a:ext>
            </a:extLst>
          </p:cNvPr>
          <p:cNvPicPr>
            <a:picLocks noChangeAspect="1" noChangeArrowheads="1"/>
          </p:cNvPicPr>
          <p:nvPr/>
        </p:nvPicPr>
        <p:blipFill>
          <a:blip r:embed="rId13" cstate="print">
            <a:extLst>
              <a:ext uri="{BEBA8EAE-BF5A-486C-A8C5-ECC9F3942E4B}">
                <a14:imgProps xmlns:a14="http://schemas.microsoft.com/office/drawing/2010/main">
                  <a14:imgLayer r:embed="rId14">
                    <a14:imgEffect>
                      <a14:backgroundRemoval t="9961" b="89990" l="9961" r="94043">
                        <a14:foregroundMark x1="83594" y1="73828" x2="83594" y2="73828"/>
                        <a14:foregroundMark x1="60791" y1="60938" x2="60791" y2="60938"/>
                        <a14:foregroundMark x1="60791" y1="60938" x2="60791" y2="60938"/>
                        <a14:foregroundMark x1="60791" y1="60938" x2="60791" y2="60938"/>
                        <a14:foregroundMark x1="60791" y1="60938" x2="60791" y2="60938"/>
                        <a14:foregroundMark x1="60791" y1="60938" x2="60791" y2="60938"/>
                        <a14:foregroundMark x1="63281" y1="58887" x2="53516" y2="70361"/>
                        <a14:foregroundMark x1="53516" y1="70361" x2="50977" y2="79395"/>
                        <a14:foregroundMark x1="63672" y1="78564" x2="79346" y2="78955"/>
                        <a14:foregroundMark x1="79346" y1="78955" x2="88965" y2="75293"/>
                        <a14:foregroundMark x1="88965" y1="75293" x2="94043" y2="71582"/>
                        <a14:foregroundMark x1="89746" y1="79199" x2="77002" y2="84326"/>
                        <a14:foregroundMark x1="86865" y1="68945" x2="86865" y2="68945"/>
                        <a14:foregroundMark x1="67969" y1="68115" x2="67969" y2="68115"/>
                      </a14:backgroundRemoval>
                    </a14:imgEffect>
                  </a14:imgLayer>
                </a14:imgProps>
              </a:ext>
              <a:ext uri="{28A0092B-C50C-407E-A947-70E740481C1C}">
                <a14:useLocalDpi xmlns:a14="http://schemas.microsoft.com/office/drawing/2010/main" val="0"/>
              </a:ext>
            </a:extLst>
          </a:blip>
          <a:srcRect/>
          <a:stretch>
            <a:fillRect/>
          </a:stretch>
        </p:blipFill>
        <p:spPr bwMode="auto">
          <a:xfrm>
            <a:off x="5595500" y="2030010"/>
            <a:ext cx="1353439" cy="1353439"/>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a:extLst>
              <a:ext uri="{FF2B5EF4-FFF2-40B4-BE49-F238E27FC236}">
                <a16:creationId xmlns:a16="http://schemas.microsoft.com/office/drawing/2014/main" id="{DA8D163C-76DB-4A1C-8598-3FBCDB05CC9A}"/>
              </a:ext>
            </a:extLst>
          </p:cNvPr>
          <p:cNvSpPr/>
          <p:nvPr/>
        </p:nvSpPr>
        <p:spPr>
          <a:xfrm>
            <a:off x="5561635" y="1958028"/>
            <a:ext cx="1055097" cy="276999"/>
          </a:xfrm>
          <a:prstGeom prst="rect">
            <a:avLst/>
          </a:prstGeom>
        </p:spPr>
        <p:txBody>
          <a:bodyPr wrap="none">
            <a:spAutoFit/>
          </a:bodyPr>
          <a:lstStyle/>
          <a:p>
            <a:r>
              <a:rPr lang="es-PE" altLang="es-PE" sz="1200" b="1" dirty="0">
                <a:solidFill>
                  <a:schemeClr val="tx1"/>
                </a:solidFill>
                <a:latin typeface="Arial" panose="020B0604020202020204" pitchFamily="34" charset="0"/>
              </a:rPr>
              <a:t>C</a:t>
            </a:r>
            <a:r>
              <a:rPr kumimoji="0" lang="es-PE" altLang="es-PE" sz="1200" b="1" i="0" u="none" strike="noStrike" cap="none" normalizeH="0" baseline="0" dirty="0">
                <a:ln>
                  <a:noFill/>
                </a:ln>
                <a:solidFill>
                  <a:schemeClr val="tx1"/>
                </a:solidFill>
                <a:effectLst/>
                <a:latin typeface="Arial" panose="020B0604020202020204" pitchFamily="34" charset="0"/>
              </a:rPr>
              <a:t>osméticos</a:t>
            </a:r>
            <a:endParaRPr lang="es-PE" sz="1200" b="1" dirty="0"/>
          </a:p>
        </p:txBody>
      </p:sp>
      <p:sp>
        <p:nvSpPr>
          <p:cNvPr id="3" name="Rectángulo 2">
            <a:extLst>
              <a:ext uri="{FF2B5EF4-FFF2-40B4-BE49-F238E27FC236}">
                <a16:creationId xmlns:a16="http://schemas.microsoft.com/office/drawing/2014/main" id="{4062737E-DF70-4926-9B44-FE5ADC0EA6D7}"/>
              </a:ext>
            </a:extLst>
          </p:cNvPr>
          <p:cNvSpPr/>
          <p:nvPr/>
        </p:nvSpPr>
        <p:spPr>
          <a:xfrm>
            <a:off x="3169220" y="1949318"/>
            <a:ext cx="688009" cy="276999"/>
          </a:xfrm>
          <a:prstGeom prst="rect">
            <a:avLst/>
          </a:prstGeom>
        </p:spPr>
        <p:txBody>
          <a:bodyPr wrap="none">
            <a:spAutoFit/>
          </a:bodyPr>
          <a:lstStyle/>
          <a:p>
            <a:r>
              <a:rPr lang="es-PE" altLang="es-PE" sz="1200" b="1" dirty="0">
                <a:solidFill>
                  <a:schemeClr val="tx1"/>
                </a:solidFill>
                <a:latin typeface="Arial" panose="020B0604020202020204" pitchFamily="34" charset="0"/>
              </a:rPr>
              <a:t>F</a:t>
            </a:r>
            <a:r>
              <a:rPr kumimoji="0" lang="es-PE" altLang="es-PE" sz="1200" b="1" i="0" u="none" strike="noStrike" cap="none" normalizeH="0" baseline="0" dirty="0">
                <a:ln>
                  <a:noFill/>
                </a:ln>
                <a:solidFill>
                  <a:schemeClr val="tx1"/>
                </a:solidFill>
                <a:effectLst/>
                <a:latin typeface="Arial" panose="020B0604020202020204" pitchFamily="34" charset="0"/>
              </a:rPr>
              <a:t>resco</a:t>
            </a:r>
            <a:endParaRPr lang="es-PE" sz="1100" b="1" dirty="0"/>
          </a:p>
        </p:txBody>
      </p:sp>
      <p:sp>
        <p:nvSpPr>
          <p:cNvPr id="80" name="Rectángulo 79">
            <a:extLst>
              <a:ext uri="{FF2B5EF4-FFF2-40B4-BE49-F238E27FC236}">
                <a16:creationId xmlns:a16="http://schemas.microsoft.com/office/drawing/2014/main" id="{113DFB1F-7866-42F7-A025-0EC09D53FFF7}"/>
              </a:ext>
            </a:extLst>
          </p:cNvPr>
          <p:cNvSpPr/>
          <p:nvPr/>
        </p:nvSpPr>
        <p:spPr>
          <a:xfrm>
            <a:off x="4316729" y="1966157"/>
            <a:ext cx="1133644" cy="276999"/>
          </a:xfrm>
          <a:prstGeom prst="rect">
            <a:avLst/>
          </a:prstGeom>
        </p:spPr>
        <p:txBody>
          <a:bodyPr wrap="none">
            <a:spAutoFit/>
          </a:bodyPr>
          <a:lstStyle/>
          <a:p>
            <a:r>
              <a:rPr lang="es-ES" sz="1200" b="1" dirty="0">
                <a:solidFill>
                  <a:schemeClr val="tx1"/>
                </a:solidFill>
                <a:latin typeface="Arial" panose="020B0604020202020204" pitchFamily="34" charset="0"/>
              </a:rPr>
              <a:t>G</a:t>
            </a:r>
            <a:r>
              <a:rPr lang="es-PE" sz="1200" b="1" dirty="0" err="1">
                <a:solidFill>
                  <a:schemeClr val="tx1"/>
                </a:solidFill>
                <a:latin typeface="Arial" panose="020B0604020202020204" pitchFamily="34" charset="0"/>
              </a:rPr>
              <a:t>astronomia</a:t>
            </a:r>
            <a:endParaRPr lang="es-PE" sz="1100" b="1" dirty="0"/>
          </a:p>
        </p:txBody>
      </p:sp>
      <p:pic>
        <p:nvPicPr>
          <p:cNvPr id="4" name="Imagen 3">
            <a:extLst>
              <a:ext uri="{FF2B5EF4-FFF2-40B4-BE49-F238E27FC236}">
                <a16:creationId xmlns:a16="http://schemas.microsoft.com/office/drawing/2014/main" id="{9CD64405-3257-4E4B-95FB-6657703C1158}"/>
              </a:ext>
            </a:extLst>
          </p:cNvPr>
          <p:cNvPicPr>
            <a:picLocks noChangeAspect="1"/>
          </p:cNvPicPr>
          <p:nvPr/>
        </p:nvPicPr>
        <p:blipFill>
          <a:blip r:embed="rId15">
            <a:extLst>
              <a:ext uri="{BEBA8EAE-BF5A-486C-A8C5-ECC9F3942E4B}">
                <a14:imgProps xmlns:a14="http://schemas.microsoft.com/office/drawing/2010/main">
                  <a14:imgLayer r:embed="rId16">
                    <a14:imgEffect>
                      <a14:backgroundRemoval t="6875" b="97500" l="10000" r="93500">
                        <a14:foregroundMark x1="26250" y1="37708" x2="32500" y2="39583"/>
                        <a14:foregroundMark x1="33250" y1="40833" x2="41250" y2="51042"/>
                        <a14:foregroundMark x1="41250" y1="51042" x2="42750" y2="51875"/>
                        <a14:foregroundMark x1="34750" y1="45833" x2="34750" y2="45833"/>
                        <a14:foregroundMark x1="34750" y1="48542" x2="34750" y2="48542"/>
                        <a14:foregroundMark x1="34250" y1="48542" x2="30000" y2="48333"/>
                        <a14:foregroundMark x1="45750" y1="52917" x2="49250" y2="64583"/>
                        <a14:foregroundMark x1="49250" y1="64583" x2="50250" y2="66042"/>
                        <a14:foregroundMark x1="65750" y1="76250" x2="65750" y2="76250"/>
                        <a14:foregroundMark x1="61250" y1="78125" x2="78250" y2="88750"/>
                        <a14:foregroundMark x1="85250" y1="73542" x2="91250" y2="84375"/>
                        <a14:foregroundMark x1="91250" y1="84375" x2="91500" y2="86667"/>
                        <a14:foregroundMark x1="86500" y1="95208" x2="86500" y2="97500"/>
                        <a14:foregroundMark x1="93500" y1="86667" x2="93000" y2="92292"/>
                        <a14:foregroundMark x1="79000" y1="94375" x2="78250" y2="94375"/>
                        <a14:foregroundMark x1="56250" y1="6875" x2="56250" y2="6875"/>
                        <a14:foregroundMark x1="83500" y1="93125" x2="83500" y2="93125"/>
                        <a14:foregroundMark x1="83500" y1="93750" x2="77000" y2="91250"/>
                      </a14:backgroundRemoval>
                    </a14:imgEffect>
                  </a14:imgLayer>
                </a14:imgProps>
              </a:ext>
            </a:extLst>
          </a:blip>
          <a:stretch>
            <a:fillRect/>
          </a:stretch>
        </p:blipFill>
        <p:spPr>
          <a:xfrm>
            <a:off x="6018184" y="482376"/>
            <a:ext cx="3067518" cy="3681022"/>
          </a:xfrm>
          <a:prstGeom prst="rect">
            <a:avLst/>
          </a:prstGeom>
        </p:spPr>
      </p:pic>
      <p:sp>
        <p:nvSpPr>
          <p:cNvPr id="79" name="Rectangle 5">
            <a:extLst>
              <a:ext uri="{FF2B5EF4-FFF2-40B4-BE49-F238E27FC236}">
                <a16:creationId xmlns:a16="http://schemas.microsoft.com/office/drawing/2014/main" id="{768381BE-8EA0-4048-B49F-7EA11F1515B7}"/>
              </a:ext>
            </a:extLst>
          </p:cNvPr>
          <p:cNvSpPr>
            <a:spLocks noChangeArrowheads="1"/>
          </p:cNvSpPr>
          <p:nvPr/>
        </p:nvSpPr>
        <p:spPr bwMode="auto">
          <a:xfrm>
            <a:off x="3473308" y="5060272"/>
            <a:ext cx="394487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s-PE" altLang="es-PE" sz="1200" b="1" i="0" u="none" strike="noStrike" cap="none" normalizeH="0" baseline="0" dirty="0">
                <a:ln>
                  <a:noFill/>
                </a:ln>
                <a:solidFill>
                  <a:schemeClr val="tx1"/>
                </a:solidFill>
                <a:effectLst/>
                <a:latin typeface="Trebuchet MS" panose="020B0603020202020204" pitchFamily="34" charset="0"/>
              </a:rPr>
              <a:t>EE UU   Países Bajos</a:t>
            </a:r>
            <a:r>
              <a:rPr lang="es-PE" altLang="es-PE" sz="1200" dirty="0">
                <a:solidFill>
                  <a:schemeClr val="tx1"/>
                </a:solidFill>
                <a:latin typeface="Trebuchet MS" panose="020B0603020202020204" pitchFamily="34" charset="0"/>
              </a:rPr>
              <a:t>  </a:t>
            </a:r>
            <a:r>
              <a:rPr kumimoji="0" lang="es-PE" altLang="es-PE" sz="1200" b="1" i="0" u="none" strike="noStrike" cap="none" normalizeH="0" baseline="0" dirty="0">
                <a:ln>
                  <a:noFill/>
                </a:ln>
                <a:solidFill>
                  <a:schemeClr val="tx1"/>
                </a:solidFill>
                <a:effectLst/>
                <a:latin typeface="Trebuchet MS" panose="020B0603020202020204" pitchFamily="34" charset="0"/>
              </a:rPr>
              <a:t>Alemania</a:t>
            </a:r>
            <a:r>
              <a:rPr lang="es-PE" altLang="es-PE" sz="1200" dirty="0">
                <a:solidFill>
                  <a:schemeClr val="tx1"/>
                </a:solidFill>
                <a:latin typeface="Trebuchet MS" panose="020B0603020202020204" pitchFamily="34" charset="0"/>
              </a:rPr>
              <a:t>  </a:t>
            </a:r>
            <a:r>
              <a:rPr kumimoji="0" lang="es-PE" altLang="es-PE" sz="1200" b="1" i="0" u="none" strike="noStrike" cap="none" normalizeH="0" baseline="0" dirty="0">
                <a:ln>
                  <a:noFill/>
                </a:ln>
                <a:solidFill>
                  <a:schemeClr val="tx1"/>
                </a:solidFill>
                <a:effectLst/>
                <a:latin typeface="Trebuchet MS" panose="020B0603020202020204" pitchFamily="34" charset="0"/>
              </a:rPr>
              <a:t>Reino Unido</a:t>
            </a:r>
            <a:r>
              <a:rPr lang="es-PE" altLang="es-PE" sz="1200" dirty="0">
                <a:solidFill>
                  <a:schemeClr val="tx1"/>
                </a:solidFill>
                <a:latin typeface="Trebuchet MS" panose="020B0603020202020204" pitchFamily="34" charset="0"/>
              </a:rPr>
              <a:t>   </a:t>
            </a:r>
            <a:r>
              <a:rPr kumimoji="0" lang="es-PE" altLang="es-PE" sz="1200" b="1" i="0" u="none" strike="noStrike" cap="none" normalizeH="0" baseline="0" dirty="0">
                <a:ln>
                  <a:noFill/>
                </a:ln>
                <a:solidFill>
                  <a:schemeClr val="tx1"/>
                </a:solidFill>
                <a:effectLst/>
                <a:latin typeface="Trebuchet MS" panose="020B0603020202020204" pitchFamily="34" charset="0"/>
              </a:rPr>
              <a:t>Chile</a:t>
            </a:r>
            <a:endParaRPr kumimoji="0" lang="es-PE" altLang="es-PE" sz="1200" b="0" i="0" u="none" strike="noStrike" cap="none" normalizeH="0" baseline="0" dirty="0">
              <a:ln>
                <a:noFill/>
              </a:ln>
              <a:solidFill>
                <a:schemeClr val="tx1"/>
              </a:solidFill>
              <a:effectLst/>
              <a:latin typeface="Trebuchet MS" panose="020B0603020202020204" pitchFamily="34" charset="0"/>
            </a:endParaRPr>
          </a:p>
        </p:txBody>
      </p:sp>
      <p:pic>
        <p:nvPicPr>
          <p:cNvPr id="1031" name="Picture 7" descr="Bandera de los Estados Unidos - Wikipedia, la enciclopedia libre">
            <a:extLst>
              <a:ext uri="{FF2B5EF4-FFF2-40B4-BE49-F238E27FC236}">
                <a16:creationId xmlns:a16="http://schemas.microsoft.com/office/drawing/2014/main" id="{E996911B-1D01-43CF-BF55-FCB7A3F14C1A}"/>
              </a:ext>
            </a:extLst>
          </p:cNvPr>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3416934" y="5445140"/>
            <a:ext cx="636609" cy="336130"/>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9" descr="Bandera de los Países Bajos - Wikipedia, la enciclopedia libre">
            <a:extLst>
              <a:ext uri="{FF2B5EF4-FFF2-40B4-BE49-F238E27FC236}">
                <a16:creationId xmlns:a16="http://schemas.microsoft.com/office/drawing/2014/main" id="{A57FF996-B215-4641-A83F-8E49C6C8DC2B}"/>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4251448" y="5463816"/>
            <a:ext cx="615570" cy="336130"/>
          </a:xfrm>
          <a:prstGeom prst="rect">
            <a:avLst/>
          </a:prstGeom>
          <a:noFill/>
          <a:extLst>
            <a:ext uri="{909E8E84-426E-40DD-AFC4-6F175D3DCCD1}">
              <a14:hiddenFill xmlns:a14="http://schemas.microsoft.com/office/drawing/2010/main">
                <a:solidFill>
                  <a:srgbClr val="FFFFFF"/>
                </a:solidFill>
              </a14:hiddenFill>
            </a:ext>
          </a:extLst>
        </p:spPr>
      </p:pic>
      <p:pic>
        <p:nvPicPr>
          <p:cNvPr id="1035" name="Picture 11" descr="Bandera de Alemania - Wikipedia, la enciclopedia libre">
            <a:extLst>
              <a:ext uri="{FF2B5EF4-FFF2-40B4-BE49-F238E27FC236}">
                <a16:creationId xmlns:a16="http://schemas.microsoft.com/office/drawing/2014/main" id="{0A6BCC86-1C9A-4F93-8F2B-7DEE38E3D275}"/>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5130714" y="5456671"/>
            <a:ext cx="615570" cy="336130"/>
          </a:xfrm>
          <a:prstGeom prst="rect">
            <a:avLst/>
          </a:prstGeom>
          <a:noFill/>
          <a:extLst>
            <a:ext uri="{909E8E84-426E-40DD-AFC4-6F175D3DCCD1}">
              <a14:hiddenFill xmlns:a14="http://schemas.microsoft.com/office/drawing/2010/main">
                <a:solidFill>
                  <a:srgbClr val="FFFFFF"/>
                </a:solidFill>
              </a14:hiddenFill>
            </a:ext>
          </a:extLst>
        </p:spPr>
      </p:pic>
      <p:pic>
        <p:nvPicPr>
          <p:cNvPr id="1037" name="Picture 13" descr="Bandera del Reino Unido - Wikipedia, la enciclopedia libre">
            <a:extLst>
              <a:ext uri="{FF2B5EF4-FFF2-40B4-BE49-F238E27FC236}">
                <a16:creationId xmlns:a16="http://schemas.microsoft.com/office/drawing/2014/main" id="{E99427C8-6468-4123-927B-0240A311C5D2}"/>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5910848" y="5473457"/>
            <a:ext cx="638284" cy="319142"/>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15" descr="Bandera de Chile - Wikipedia, la enciclopedia libre">
            <a:extLst>
              <a:ext uri="{FF2B5EF4-FFF2-40B4-BE49-F238E27FC236}">
                <a16:creationId xmlns:a16="http://schemas.microsoft.com/office/drawing/2014/main" id="{268A54C2-65D4-4728-8F4F-56C9F56C44B6}"/>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6782681" y="5434423"/>
            <a:ext cx="599848" cy="342613"/>
          </a:xfrm>
          <a:prstGeom prst="rect">
            <a:avLst/>
          </a:prstGeom>
          <a:noFill/>
          <a:extLst>
            <a:ext uri="{909E8E84-426E-40DD-AFC4-6F175D3DCCD1}">
              <a14:hiddenFill xmlns:a14="http://schemas.microsoft.com/office/drawing/2010/main">
                <a:solidFill>
                  <a:srgbClr val="FFFFFF"/>
                </a:solidFill>
              </a14:hiddenFill>
            </a:ext>
          </a:extLst>
        </p:spPr>
      </p:pic>
      <p:pic>
        <p:nvPicPr>
          <p:cNvPr id="81" name="Imagen 80">
            <a:extLst>
              <a:ext uri="{FF2B5EF4-FFF2-40B4-BE49-F238E27FC236}">
                <a16:creationId xmlns:a16="http://schemas.microsoft.com/office/drawing/2014/main" id="{F5C06DB1-79AF-48ED-843F-55D5B44D6F98}"/>
              </a:ext>
            </a:extLst>
          </p:cNvPr>
          <p:cNvPicPr>
            <a:picLocks noChangeAspect="1"/>
          </p:cNvPicPr>
          <p:nvPr/>
        </p:nvPicPr>
        <p:blipFill>
          <a:blip r:embed="rId22"/>
          <a:stretch>
            <a:fillRect/>
          </a:stretch>
        </p:blipFill>
        <p:spPr>
          <a:xfrm>
            <a:off x="317508" y="4343526"/>
            <a:ext cx="2516393" cy="1908621"/>
          </a:xfrm>
          <a:prstGeom prst="rect">
            <a:avLst/>
          </a:prstGeom>
        </p:spPr>
      </p:pic>
      <p:pic>
        <p:nvPicPr>
          <p:cNvPr id="1041" name="Picture 17" descr="Semilla de limón - Wiki de la comunidad oficial de ARK">
            <a:extLst>
              <a:ext uri="{FF2B5EF4-FFF2-40B4-BE49-F238E27FC236}">
                <a16:creationId xmlns:a16="http://schemas.microsoft.com/office/drawing/2014/main" id="{432DD8E9-324B-40A9-8676-4EA0194232FE}"/>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0407095" y="3738568"/>
            <a:ext cx="1747832" cy="1747832"/>
          </a:xfrm>
          <a:prstGeom prst="rect">
            <a:avLst/>
          </a:prstGeom>
          <a:noFill/>
          <a:extLst>
            <a:ext uri="{909E8E84-426E-40DD-AFC4-6F175D3DCCD1}">
              <a14:hiddenFill xmlns:a14="http://schemas.microsoft.com/office/drawing/2010/main">
                <a:solidFill>
                  <a:srgbClr val="FFFFFF"/>
                </a:solidFill>
              </a14:hiddenFill>
            </a:ext>
          </a:extLst>
        </p:spPr>
      </p:pic>
      <p:sp>
        <p:nvSpPr>
          <p:cNvPr id="85" name="Rectangle 21">
            <a:extLst>
              <a:ext uri="{FF2B5EF4-FFF2-40B4-BE49-F238E27FC236}">
                <a16:creationId xmlns:a16="http://schemas.microsoft.com/office/drawing/2014/main" id="{749E6C6F-03F8-4B9A-AC1A-0F80BD4294EB}"/>
              </a:ext>
            </a:extLst>
          </p:cNvPr>
          <p:cNvSpPr>
            <a:spLocks noChangeArrowheads="1"/>
          </p:cNvSpPr>
          <p:nvPr/>
        </p:nvSpPr>
        <p:spPr bwMode="auto">
          <a:xfrm>
            <a:off x="7604535" y="5092256"/>
            <a:ext cx="1094336"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s-PE" altLang="es-PE" sz="1100" b="0" i="0" u="none" strike="noStrike" cap="none" normalizeH="0" baseline="0" dirty="0">
                <a:ln>
                  <a:noFill/>
                </a:ln>
                <a:solidFill>
                  <a:schemeClr val="tx1"/>
                </a:solidFill>
                <a:effectLst/>
                <a:latin typeface="Trebuchet MS" panose="020B0603020202020204" pitchFamily="34" charset="0"/>
              </a:rPr>
              <a:t>Fuente excelente de vitamina C.</a:t>
            </a:r>
          </a:p>
        </p:txBody>
      </p:sp>
      <p:sp>
        <p:nvSpPr>
          <p:cNvPr id="86" name="Rectángulo 85">
            <a:extLst>
              <a:ext uri="{FF2B5EF4-FFF2-40B4-BE49-F238E27FC236}">
                <a16:creationId xmlns:a16="http://schemas.microsoft.com/office/drawing/2014/main" id="{104E9CE0-EEC0-478B-BF5F-D97E5CE2C7BB}"/>
              </a:ext>
            </a:extLst>
          </p:cNvPr>
          <p:cNvSpPr/>
          <p:nvPr/>
        </p:nvSpPr>
        <p:spPr>
          <a:xfrm>
            <a:off x="7552598" y="5734826"/>
            <a:ext cx="2292546" cy="430887"/>
          </a:xfrm>
          <a:prstGeom prst="rect">
            <a:avLst/>
          </a:prstGeom>
        </p:spPr>
        <p:txBody>
          <a:bodyPr wrap="square">
            <a:spAutoFit/>
          </a:bodyPr>
          <a:lstStyle/>
          <a:p>
            <a:r>
              <a:rPr kumimoji="0" lang="es-PE" altLang="es-PE" sz="1100" b="0" i="0" u="none" strike="noStrike" cap="none" normalizeH="0" baseline="0" dirty="0">
                <a:ln>
                  <a:noFill/>
                </a:ln>
                <a:solidFill>
                  <a:schemeClr val="tx1"/>
                </a:solidFill>
                <a:effectLst/>
                <a:latin typeface="Trebuchet MS" panose="020B0603020202020204" pitchFamily="34" charset="0"/>
              </a:rPr>
              <a:t>Ayuda a mejorar la salud de la piel y las defensas del cuerpo.</a:t>
            </a:r>
            <a:endParaRPr lang="es-PE" sz="1100" dirty="0"/>
          </a:p>
        </p:txBody>
      </p:sp>
      <p:sp>
        <p:nvSpPr>
          <p:cNvPr id="87" name="Rectángulo 86">
            <a:extLst>
              <a:ext uri="{FF2B5EF4-FFF2-40B4-BE49-F238E27FC236}">
                <a16:creationId xmlns:a16="http://schemas.microsoft.com/office/drawing/2014/main" id="{2380EA72-8D6A-4339-B583-632E501129A2}"/>
              </a:ext>
            </a:extLst>
          </p:cNvPr>
          <p:cNvSpPr/>
          <p:nvPr/>
        </p:nvSpPr>
        <p:spPr>
          <a:xfrm>
            <a:off x="8823231" y="5094966"/>
            <a:ext cx="1985274" cy="600164"/>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s-PE" altLang="es-PE" sz="1100" b="0" i="0" u="none" strike="noStrike" cap="none" normalizeH="0" baseline="0" dirty="0">
                <a:ln>
                  <a:noFill/>
                </a:ln>
                <a:solidFill>
                  <a:schemeClr val="tx1"/>
                </a:solidFill>
                <a:effectLst/>
                <a:latin typeface="Trebuchet MS" panose="020B0603020202020204" pitchFamily="34" charset="0"/>
              </a:rPr>
              <a:t>Promueve la digestión saludable y tiene efectos antioxidantes.</a:t>
            </a:r>
          </a:p>
        </p:txBody>
      </p:sp>
      <p:pic>
        <p:nvPicPr>
          <p:cNvPr id="105" name="object 39">
            <a:extLst>
              <a:ext uri="{FF2B5EF4-FFF2-40B4-BE49-F238E27FC236}">
                <a16:creationId xmlns:a16="http://schemas.microsoft.com/office/drawing/2014/main" id="{FAA4FDA6-E376-43C8-BB3A-27C4D48140A7}"/>
              </a:ext>
            </a:extLst>
          </p:cNvPr>
          <p:cNvPicPr/>
          <p:nvPr/>
        </p:nvPicPr>
        <p:blipFill>
          <a:blip r:embed="rId24" cstate="print"/>
          <a:stretch>
            <a:fillRect/>
          </a:stretch>
        </p:blipFill>
        <p:spPr>
          <a:xfrm>
            <a:off x="9867092" y="5656066"/>
            <a:ext cx="540003" cy="540004"/>
          </a:xfrm>
          <a:prstGeom prst="rect">
            <a:avLst/>
          </a:prstGeom>
        </p:spPr>
      </p:pic>
      <p:sp>
        <p:nvSpPr>
          <p:cNvPr id="97" name="Rectángulo 96">
            <a:extLst>
              <a:ext uri="{FF2B5EF4-FFF2-40B4-BE49-F238E27FC236}">
                <a16:creationId xmlns:a16="http://schemas.microsoft.com/office/drawing/2014/main" id="{881AF8D4-7FBD-45A2-B8F2-8CA57B107552}"/>
              </a:ext>
            </a:extLst>
          </p:cNvPr>
          <p:cNvSpPr/>
          <p:nvPr/>
        </p:nvSpPr>
        <p:spPr>
          <a:xfrm>
            <a:off x="4198526" y="4004841"/>
            <a:ext cx="2182970" cy="261610"/>
          </a:xfrm>
          <a:prstGeom prst="rect">
            <a:avLst/>
          </a:prstGeom>
        </p:spPr>
        <p:txBody>
          <a:bodyPr wrap="none">
            <a:spAutoFit/>
          </a:bodyPr>
          <a:lstStyle/>
          <a:p>
            <a:pPr marL="12700">
              <a:lnSpc>
                <a:spcPct val="100000"/>
              </a:lnSpc>
              <a:tabLst>
                <a:tab pos="426720" algn="l"/>
                <a:tab pos="876300" algn="l"/>
                <a:tab pos="1320165" algn="l"/>
                <a:tab pos="1707514" algn="l"/>
              </a:tabLst>
            </a:pPr>
            <a:r>
              <a:rPr lang="en-US" sz="1100" b="1" spc="-25" dirty="0">
                <a:solidFill>
                  <a:srgbClr val="FFC000"/>
                </a:solidFill>
                <a:latin typeface="Trebuchet MS"/>
                <a:cs typeface="Trebuchet MS"/>
              </a:rPr>
              <a:t>ABR</a:t>
            </a:r>
            <a:r>
              <a:rPr lang="en-US" sz="1100" b="1" dirty="0">
                <a:solidFill>
                  <a:srgbClr val="FFC000"/>
                </a:solidFill>
                <a:latin typeface="Trebuchet MS"/>
                <a:cs typeface="Trebuchet MS"/>
              </a:rPr>
              <a:t>	</a:t>
            </a:r>
            <a:r>
              <a:rPr lang="en-US" sz="1100" b="1" spc="-25" dirty="0">
                <a:solidFill>
                  <a:srgbClr val="FFC000"/>
                </a:solidFill>
                <a:latin typeface="Trebuchet MS"/>
                <a:cs typeface="Trebuchet MS"/>
              </a:rPr>
              <a:t>MAY</a:t>
            </a:r>
            <a:r>
              <a:rPr lang="en-US" sz="1100" b="1" dirty="0">
                <a:solidFill>
                  <a:srgbClr val="FFC000"/>
                </a:solidFill>
                <a:latin typeface="Trebuchet MS"/>
                <a:cs typeface="Trebuchet MS"/>
              </a:rPr>
              <a:t>	</a:t>
            </a:r>
            <a:r>
              <a:rPr lang="en-US" sz="1100" b="1" spc="-25" dirty="0">
                <a:solidFill>
                  <a:srgbClr val="FFC000"/>
                </a:solidFill>
                <a:latin typeface="Trebuchet MS"/>
                <a:cs typeface="Trebuchet MS"/>
              </a:rPr>
              <a:t>JUN</a:t>
            </a:r>
            <a:r>
              <a:rPr lang="en-US" sz="1100" b="1" dirty="0">
                <a:solidFill>
                  <a:srgbClr val="FF0000"/>
                </a:solidFill>
                <a:latin typeface="Trebuchet MS"/>
                <a:cs typeface="Trebuchet MS"/>
              </a:rPr>
              <a:t>	</a:t>
            </a:r>
            <a:r>
              <a:rPr lang="en-US" sz="1100" b="1" spc="-25" dirty="0">
                <a:solidFill>
                  <a:srgbClr val="FF0000"/>
                </a:solidFill>
                <a:latin typeface="Trebuchet MS"/>
                <a:cs typeface="Trebuchet MS"/>
              </a:rPr>
              <a:t>JUL</a:t>
            </a:r>
            <a:r>
              <a:rPr lang="en-US" sz="1100" b="1" dirty="0">
                <a:solidFill>
                  <a:srgbClr val="FF0000"/>
                </a:solidFill>
                <a:latin typeface="Trebuchet MS"/>
                <a:cs typeface="Trebuchet MS"/>
              </a:rPr>
              <a:t>	</a:t>
            </a:r>
            <a:r>
              <a:rPr lang="en-US" sz="1100" b="1" spc="-25" dirty="0">
                <a:solidFill>
                  <a:srgbClr val="FF0000"/>
                </a:solidFill>
                <a:latin typeface="Trebuchet MS"/>
                <a:cs typeface="Trebuchet MS"/>
              </a:rPr>
              <a:t>AGO</a:t>
            </a:r>
            <a:endParaRPr lang="en-US" sz="1100" dirty="0">
              <a:latin typeface="Trebuchet MS"/>
              <a:cs typeface="Trebuchet MS"/>
            </a:endParaRPr>
          </a:p>
        </p:txBody>
      </p:sp>
    </p:spTree>
    <p:extLst>
      <p:ext uri="{BB962C8B-B14F-4D97-AF65-F5344CB8AC3E}">
        <p14:creationId xmlns:p14="http://schemas.microsoft.com/office/powerpoint/2010/main" val="2967990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104B95E0-A434-49D9-8E44-505554B60FA4}"/>
              </a:ext>
            </a:extLst>
          </p:cNvPr>
          <p:cNvPicPr>
            <a:picLocks noChangeAspect="1"/>
          </p:cNvPicPr>
          <p:nvPr/>
        </p:nvPicPr>
        <p:blipFill rotWithShape="1">
          <a:blip r:embed="rId2"/>
          <a:srcRect l="11985"/>
          <a:stretch/>
        </p:blipFill>
        <p:spPr>
          <a:xfrm>
            <a:off x="0" y="576989"/>
            <a:ext cx="12192000" cy="5486400"/>
          </a:xfrm>
          <a:prstGeom prst="rect">
            <a:avLst/>
          </a:prstGeom>
        </p:spPr>
      </p:pic>
      <p:pic>
        <p:nvPicPr>
          <p:cNvPr id="6" name="object 4">
            <a:extLst>
              <a:ext uri="{FF2B5EF4-FFF2-40B4-BE49-F238E27FC236}">
                <a16:creationId xmlns:a16="http://schemas.microsoft.com/office/drawing/2014/main" id="{6EA35261-A3A0-4342-B397-20CC520BBFB9}"/>
              </a:ext>
            </a:extLst>
          </p:cNvPr>
          <p:cNvPicPr/>
          <p:nvPr/>
        </p:nvPicPr>
        <p:blipFill>
          <a:blip r:embed="rId3" cstate="print"/>
          <a:stretch>
            <a:fillRect/>
          </a:stretch>
        </p:blipFill>
        <p:spPr>
          <a:xfrm>
            <a:off x="179997" y="6354002"/>
            <a:ext cx="1724279" cy="467995"/>
          </a:xfrm>
          <a:prstGeom prst="rect">
            <a:avLst/>
          </a:prstGeom>
        </p:spPr>
      </p:pic>
      <p:sp>
        <p:nvSpPr>
          <p:cNvPr id="7" name="object 29">
            <a:extLst>
              <a:ext uri="{FF2B5EF4-FFF2-40B4-BE49-F238E27FC236}">
                <a16:creationId xmlns:a16="http://schemas.microsoft.com/office/drawing/2014/main" id="{955B7C70-4772-4C3C-A2E3-3F060DA450EE}"/>
              </a:ext>
            </a:extLst>
          </p:cNvPr>
          <p:cNvSpPr txBox="1"/>
          <p:nvPr/>
        </p:nvSpPr>
        <p:spPr>
          <a:xfrm>
            <a:off x="4316729" y="6454851"/>
            <a:ext cx="3557904" cy="239395"/>
          </a:xfrm>
          <a:prstGeom prst="rect">
            <a:avLst/>
          </a:prstGeom>
        </p:spPr>
        <p:txBody>
          <a:bodyPr vert="horz" wrap="square" lIns="0" tIns="12700" rIns="0" bIns="0" rtlCol="0">
            <a:spAutoFit/>
          </a:bodyPr>
          <a:lstStyle/>
          <a:p>
            <a:pPr marL="12700">
              <a:lnSpc>
                <a:spcPct val="100000"/>
              </a:lnSpc>
              <a:spcBef>
                <a:spcPts val="100"/>
              </a:spcBef>
            </a:pPr>
            <a:r>
              <a:rPr sz="1400" b="1" spc="50" dirty="0">
                <a:solidFill>
                  <a:srgbClr val="112555"/>
                </a:solidFill>
                <a:latin typeface="Trebuchet MS"/>
                <a:cs typeface="Trebuchet MS"/>
              </a:rPr>
              <a:t>PRODUCCIÓN</a:t>
            </a:r>
            <a:r>
              <a:rPr sz="1400" b="1" spc="-95" dirty="0">
                <a:solidFill>
                  <a:srgbClr val="112555"/>
                </a:solidFill>
                <a:latin typeface="Trebuchet MS"/>
                <a:cs typeface="Trebuchet MS"/>
              </a:rPr>
              <a:t> </a:t>
            </a:r>
            <a:r>
              <a:rPr sz="1400" b="1" spc="-50" dirty="0">
                <a:solidFill>
                  <a:srgbClr val="112555"/>
                </a:solidFill>
                <a:latin typeface="Trebuchet MS"/>
                <a:cs typeface="Trebuchet MS"/>
              </a:rPr>
              <a:t>Y</a:t>
            </a:r>
            <a:r>
              <a:rPr sz="1400" b="1" spc="-85" dirty="0">
                <a:solidFill>
                  <a:srgbClr val="112555"/>
                </a:solidFill>
                <a:latin typeface="Trebuchet MS"/>
                <a:cs typeface="Trebuchet MS"/>
              </a:rPr>
              <a:t> </a:t>
            </a:r>
            <a:r>
              <a:rPr sz="1400" b="1" dirty="0">
                <a:solidFill>
                  <a:srgbClr val="112555"/>
                </a:solidFill>
                <a:latin typeface="Trebuchet MS"/>
                <a:cs typeface="Trebuchet MS"/>
              </a:rPr>
              <a:t>TECNOLOGÍA</a:t>
            </a:r>
            <a:r>
              <a:rPr sz="1400" b="1" spc="-125" dirty="0">
                <a:solidFill>
                  <a:srgbClr val="112555"/>
                </a:solidFill>
                <a:latin typeface="Trebuchet MS"/>
                <a:cs typeface="Trebuchet MS"/>
              </a:rPr>
              <a:t> </a:t>
            </a:r>
            <a:r>
              <a:rPr sz="1400" b="1" dirty="0">
                <a:solidFill>
                  <a:srgbClr val="112555"/>
                </a:solidFill>
                <a:latin typeface="Trebuchet MS"/>
                <a:cs typeface="Trebuchet MS"/>
              </a:rPr>
              <a:t>DE</a:t>
            </a:r>
            <a:r>
              <a:rPr sz="1400" b="1" spc="-95" dirty="0">
                <a:solidFill>
                  <a:srgbClr val="112555"/>
                </a:solidFill>
                <a:latin typeface="Trebuchet MS"/>
                <a:cs typeface="Trebuchet MS"/>
              </a:rPr>
              <a:t> </a:t>
            </a:r>
            <a:r>
              <a:rPr sz="1400" b="1" spc="-10" dirty="0">
                <a:solidFill>
                  <a:srgbClr val="112555"/>
                </a:solidFill>
                <a:latin typeface="Trebuchet MS"/>
                <a:cs typeface="Trebuchet MS"/>
              </a:rPr>
              <a:t>SEMILLAS</a:t>
            </a:r>
            <a:endParaRPr sz="1400">
              <a:latin typeface="Trebuchet MS"/>
              <a:cs typeface="Trebuchet MS"/>
            </a:endParaRPr>
          </a:p>
        </p:txBody>
      </p:sp>
      <p:sp>
        <p:nvSpPr>
          <p:cNvPr id="8" name="object 3">
            <a:extLst>
              <a:ext uri="{FF2B5EF4-FFF2-40B4-BE49-F238E27FC236}">
                <a16:creationId xmlns:a16="http://schemas.microsoft.com/office/drawing/2014/main" id="{B52DDC66-9706-4EB3-BEBD-6BA22986A8DA}"/>
              </a:ext>
            </a:extLst>
          </p:cNvPr>
          <p:cNvSpPr txBox="1">
            <a:spLocks/>
          </p:cNvSpPr>
          <p:nvPr/>
        </p:nvSpPr>
        <p:spPr>
          <a:xfrm>
            <a:off x="3427221" y="3759"/>
            <a:ext cx="5396010" cy="443711"/>
          </a:xfrm>
          <a:prstGeom prst="rect">
            <a:avLst/>
          </a:prstGeom>
        </p:spPr>
        <p:txBody>
          <a:bodyPr vert="horz" wrap="square" lIns="0" tIns="12700" rIns="0" bIns="0" rtlCol="0">
            <a:spAutoFit/>
          </a:bodyPr>
          <a:lstStyle>
            <a:lvl1pPr>
              <a:defRPr>
                <a:latin typeface="+mj-lt"/>
                <a:ea typeface="+mj-ea"/>
                <a:cs typeface="+mj-cs"/>
              </a:defRPr>
            </a:lvl1pPr>
          </a:lstStyle>
          <a:p>
            <a:pPr marL="12700">
              <a:spcBef>
                <a:spcPts val="100"/>
              </a:spcBef>
            </a:pPr>
            <a:r>
              <a:rPr lang="es-PE" sz="2800" dirty="0">
                <a:solidFill>
                  <a:schemeClr val="bg1"/>
                </a:solidFill>
                <a:latin typeface="Trebuchet MS" panose="020B0603020202020204" pitchFamily="34" charset="0"/>
              </a:rPr>
              <a:t>Lima (</a:t>
            </a:r>
            <a:r>
              <a:rPr lang="es-PE" sz="2800" i="1" dirty="0">
                <a:solidFill>
                  <a:schemeClr val="bg1"/>
                </a:solidFill>
                <a:latin typeface="Trebuchet MS" panose="020B0603020202020204" pitchFamily="34" charset="0"/>
              </a:rPr>
              <a:t>Citrus × </a:t>
            </a:r>
            <a:r>
              <a:rPr lang="es-PE" sz="2800" i="1" dirty="0" err="1">
                <a:solidFill>
                  <a:schemeClr val="bg1"/>
                </a:solidFill>
                <a:latin typeface="Trebuchet MS" panose="020B0603020202020204" pitchFamily="34" charset="0"/>
              </a:rPr>
              <a:t>aurantiifolia</a:t>
            </a:r>
            <a:r>
              <a:rPr lang="es-PE" sz="2800" dirty="0">
                <a:solidFill>
                  <a:schemeClr val="bg1"/>
                </a:solidFill>
                <a:latin typeface="Trebuchet MS" panose="020B0603020202020204" pitchFamily="34" charset="0"/>
              </a:rPr>
              <a:t>)</a:t>
            </a:r>
            <a:endParaRPr lang="es-PE" sz="2800" b="1" i="1" spc="-55" dirty="0">
              <a:solidFill>
                <a:schemeClr val="bg1"/>
              </a:solidFill>
              <a:latin typeface="Trebuchet MS" panose="020B0603020202020204" pitchFamily="34" charset="0"/>
              <a:cs typeface="Trebuchet MS"/>
            </a:endParaRPr>
          </a:p>
        </p:txBody>
      </p:sp>
      <p:sp>
        <p:nvSpPr>
          <p:cNvPr id="9" name="object 27">
            <a:extLst>
              <a:ext uri="{FF2B5EF4-FFF2-40B4-BE49-F238E27FC236}">
                <a16:creationId xmlns:a16="http://schemas.microsoft.com/office/drawing/2014/main" id="{744335EA-2054-4754-9C3A-65FB6AC7C996}"/>
              </a:ext>
            </a:extLst>
          </p:cNvPr>
          <p:cNvSpPr txBox="1"/>
          <p:nvPr/>
        </p:nvSpPr>
        <p:spPr>
          <a:xfrm>
            <a:off x="281127" y="654558"/>
            <a:ext cx="2616200" cy="1549142"/>
          </a:xfrm>
          <a:prstGeom prst="rect">
            <a:avLst/>
          </a:prstGeom>
        </p:spPr>
        <p:txBody>
          <a:bodyPr vert="horz" wrap="square" lIns="0" tIns="101600" rIns="0" bIns="0" rtlCol="0">
            <a:spAutoFit/>
          </a:bodyPr>
          <a:lstStyle/>
          <a:p>
            <a:pPr marL="840105">
              <a:lnSpc>
                <a:spcPct val="100000"/>
              </a:lnSpc>
              <a:spcBef>
                <a:spcPts val="800"/>
              </a:spcBef>
            </a:pPr>
            <a:r>
              <a:rPr sz="1200" b="1" spc="40" dirty="0">
                <a:solidFill>
                  <a:srgbClr val="006FC0"/>
                </a:solidFill>
                <a:latin typeface="Trebuchet MS"/>
                <a:cs typeface="Trebuchet MS"/>
              </a:rPr>
              <a:t>DESCRIPCIÓN</a:t>
            </a:r>
            <a:endParaRPr sz="1200" dirty="0">
              <a:latin typeface="Trebuchet MS"/>
              <a:cs typeface="Trebuchet MS"/>
            </a:endParaRPr>
          </a:p>
          <a:p>
            <a:pPr marL="12700" marR="5080" algn="just">
              <a:lnSpc>
                <a:spcPct val="100000"/>
              </a:lnSpc>
              <a:spcBef>
                <a:spcPts val="645"/>
              </a:spcBef>
            </a:pPr>
            <a:r>
              <a:rPr lang="es-ES" sz="1100" dirty="0"/>
              <a:t>La lima es una fruta cítrica pequeña, redonda o ligeramente ovalada, de color verde o amarillo pálido. Tiene un sabor ácido menos intenso que el del limón. Es muy utilizada en la gastronomía, especialmente en cócteles y como aderezo.</a:t>
            </a:r>
            <a:endParaRPr sz="1100" dirty="0">
              <a:latin typeface="Arial MT"/>
              <a:cs typeface="Arial MT"/>
            </a:endParaRPr>
          </a:p>
        </p:txBody>
      </p:sp>
      <p:sp>
        <p:nvSpPr>
          <p:cNvPr id="11" name="object 26">
            <a:extLst>
              <a:ext uri="{FF2B5EF4-FFF2-40B4-BE49-F238E27FC236}">
                <a16:creationId xmlns:a16="http://schemas.microsoft.com/office/drawing/2014/main" id="{9D1288DF-EF2B-4AE8-BCDA-A8A9220D5C61}"/>
              </a:ext>
            </a:extLst>
          </p:cNvPr>
          <p:cNvSpPr txBox="1"/>
          <p:nvPr/>
        </p:nvSpPr>
        <p:spPr>
          <a:xfrm>
            <a:off x="3138418" y="685592"/>
            <a:ext cx="3395792" cy="1025922"/>
          </a:xfrm>
          <a:prstGeom prst="rect">
            <a:avLst/>
          </a:prstGeom>
        </p:spPr>
        <p:txBody>
          <a:bodyPr vert="horz" wrap="square" lIns="0" tIns="101600" rIns="0" bIns="0" rtlCol="0">
            <a:spAutoFit/>
          </a:bodyPr>
          <a:lstStyle/>
          <a:p>
            <a:pPr marR="67310" algn="ctr">
              <a:lnSpc>
                <a:spcPct val="100000"/>
              </a:lnSpc>
              <a:spcBef>
                <a:spcPts val="800"/>
              </a:spcBef>
            </a:pPr>
            <a:r>
              <a:rPr sz="1200" b="1" spc="40" dirty="0">
                <a:solidFill>
                  <a:srgbClr val="006FC0"/>
                </a:solidFill>
                <a:latin typeface="Trebuchet MS" panose="020B0603020202020204" pitchFamily="34" charset="0"/>
                <a:cs typeface="Trebuchet MS"/>
              </a:rPr>
              <a:t>USOS</a:t>
            </a:r>
            <a:endParaRPr sz="1200" dirty="0">
              <a:latin typeface="Trebuchet MS" panose="020B0603020202020204" pitchFamily="34" charset="0"/>
              <a:cs typeface="Trebuchet MS"/>
            </a:endParaRPr>
          </a:p>
          <a:p>
            <a:pPr marL="171450" marR="0" lvl="0" indent="-1714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PE" altLang="es-PE" sz="1200" b="0" i="0" u="none" strike="noStrike" cap="none" normalizeH="0" baseline="0" dirty="0">
                <a:ln>
                  <a:noFill/>
                </a:ln>
                <a:solidFill>
                  <a:schemeClr val="tx1"/>
                </a:solidFill>
                <a:effectLst/>
                <a:latin typeface="Trebuchet MS" panose="020B0603020202020204" pitchFamily="34" charset="0"/>
              </a:rPr>
              <a:t>Jugo fresco, cócteles, salsas, aderezos, postres.</a:t>
            </a:r>
          </a:p>
          <a:p>
            <a:pPr marL="171450" marR="0" lvl="0" indent="-1714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PE" altLang="es-PE" sz="1200" b="0" i="0" u="none" strike="noStrike" cap="none" normalizeH="0" baseline="0" dirty="0">
                <a:ln>
                  <a:noFill/>
                </a:ln>
                <a:solidFill>
                  <a:schemeClr val="tx1"/>
                </a:solidFill>
                <a:effectLst/>
                <a:latin typeface="Trebuchet MS" panose="020B0603020202020204" pitchFamily="34" charset="0"/>
              </a:rPr>
              <a:t>También en la elaboración de aceites esenciales y productos cosméticos</a:t>
            </a:r>
            <a:endParaRPr sz="1200" dirty="0">
              <a:latin typeface="Trebuchet MS" panose="020B0603020202020204" pitchFamily="34" charset="0"/>
              <a:cs typeface="Trebuchet MS"/>
            </a:endParaRPr>
          </a:p>
        </p:txBody>
      </p:sp>
      <p:pic>
        <p:nvPicPr>
          <p:cNvPr id="12" name="Picture 7" descr="Jugo de limon png imágenes | PNGWing">
            <a:extLst>
              <a:ext uri="{FF2B5EF4-FFF2-40B4-BE49-F238E27FC236}">
                <a16:creationId xmlns:a16="http://schemas.microsoft.com/office/drawing/2014/main" id="{F344710F-BA40-4C2D-A491-72DBFABE48CC}"/>
              </a:ext>
            </a:extLst>
          </p:cNvPr>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8056" b="97778" l="9167" r="92222">
                        <a14:foregroundMark x1="51389" y1="15000" x2="51389" y2="15000"/>
                        <a14:foregroundMark x1="65556" y1="16944" x2="49444" y2="10556"/>
                        <a14:foregroundMark x1="49444" y1="10556" x2="49167" y2="10556"/>
                        <a14:foregroundMark x1="47222" y1="14167" x2="47222" y2="14167"/>
                        <a14:foregroundMark x1="42500" y1="12222" x2="42500" y2="12222"/>
                        <a14:foregroundMark x1="42500" y1="12222" x2="42500" y2="12222"/>
                        <a14:foregroundMark x1="73056" y1="12222" x2="73056" y2="12222"/>
                        <a14:foregroundMark x1="72778" y1="10833" x2="72778" y2="10833"/>
                        <a14:foregroundMark x1="72778" y1="10833" x2="69167" y2="8333"/>
                        <a14:foregroundMark x1="54722" y1="95000" x2="54722" y2="95000"/>
                        <a14:foregroundMark x1="84444" y1="86389" x2="84444" y2="86389"/>
                        <a14:foregroundMark x1="90833" y1="89722" x2="90833" y2="89722"/>
                        <a14:foregroundMark x1="10833" y1="86944" x2="10833" y2="86944"/>
                        <a14:foregroundMark x1="11667" y1="76111" x2="9444" y2="75278"/>
                        <a14:foregroundMark x1="9722" y1="89167" x2="9722" y2="89167"/>
                        <a14:foregroundMark x1="61389" y1="97778" x2="61389" y2="97778"/>
                        <a14:foregroundMark x1="92222" y1="94722" x2="92222" y2="94722"/>
                      </a14:backgroundRemoval>
                    </a14:imgEffect>
                  </a14:imgLayer>
                </a14:imgProps>
              </a:ext>
              <a:ext uri="{28A0092B-C50C-407E-A947-70E740481C1C}">
                <a14:useLocalDpi xmlns:a14="http://schemas.microsoft.com/office/drawing/2010/main" val="0"/>
              </a:ext>
            </a:extLst>
          </a:blip>
          <a:srcRect/>
          <a:stretch>
            <a:fillRect/>
          </a:stretch>
        </p:blipFill>
        <p:spPr bwMode="auto">
          <a:xfrm>
            <a:off x="3019184" y="2187440"/>
            <a:ext cx="1155543" cy="1155543"/>
          </a:xfrm>
          <a:prstGeom prst="rect">
            <a:avLst/>
          </a:prstGeom>
          <a:noFill/>
          <a:extLst>
            <a:ext uri="{909E8E84-426E-40DD-AFC4-6F175D3DCCD1}">
              <a14:hiddenFill xmlns:a14="http://schemas.microsoft.com/office/drawing/2010/main">
                <a:solidFill>
                  <a:srgbClr val="FFFFFF"/>
                </a:solidFill>
              </a14:hiddenFill>
            </a:ext>
          </a:extLst>
        </p:spPr>
      </p:pic>
      <p:sp>
        <p:nvSpPr>
          <p:cNvPr id="13" name="object 25">
            <a:extLst>
              <a:ext uri="{FF2B5EF4-FFF2-40B4-BE49-F238E27FC236}">
                <a16:creationId xmlns:a16="http://schemas.microsoft.com/office/drawing/2014/main" id="{BE12A971-7411-418A-B254-80FBA2DFCAAC}"/>
              </a:ext>
            </a:extLst>
          </p:cNvPr>
          <p:cNvSpPr txBox="1"/>
          <p:nvPr/>
        </p:nvSpPr>
        <p:spPr>
          <a:xfrm>
            <a:off x="9094723" y="654558"/>
            <a:ext cx="2818130" cy="1392689"/>
          </a:xfrm>
          <a:prstGeom prst="rect">
            <a:avLst/>
          </a:prstGeom>
        </p:spPr>
        <p:txBody>
          <a:bodyPr vert="horz" wrap="square" lIns="0" tIns="101600" rIns="0" bIns="0" rtlCol="0">
            <a:spAutoFit/>
          </a:bodyPr>
          <a:lstStyle/>
          <a:p>
            <a:pPr marL="785495">
              <a:lnSpc>
                <a:spcPct val="100000"/>
              </a:lnSpc>
              <a:spcBef>
                <a:spcPts val="800"/>
              </a:spcBef>
            </a:pPr>
            <a:r>
              <a:rPr sz="1200" b="1" spc="-10" dirty="0">
                <a:solidFill>
                  <a:srgbClr val="006FC0"/>
                </a:solidFill>
                <a:latin typeface="Trebuchet MS"/>
                <a:cs typeface="Trebuchet MS"/>
              </a:rPr>
              <a:t>HÁBITAT</a:t>
            </a:r>
          </a:p>
          <a:p>
            <a:pPr marL="12700" marR="5080" indent="281940" algn="r">
              <a:lnSpc>
                <a:spcPct val="99800"/>
              </a:lnSpc>
              <a:spcBef>
                <a:spcPts val="650"/>
              </a:spcBef>
            </a:pPr>
            <a:r>
              <a:rPr lang="es-ES" sz="1100" dirty="0"/>
              <a:t>La lima es originaria del sudeste asiático, pero se cultiva en diversas regiones del mundo con climas cálidos y húmedos. Prefiere suelos bien drenados, ricos en materia orgánica, y temperaturas entre 20°C y 30°C durante su crecimiento.</a:t>
            </a:r>
            <a:endParaRPr sz="1100" dirty="0">
              <a:latin typeface="Arial MT"/>
              <a:cs typeface="Arial MT"/>
            </a:endParaRPr>
          </a:p>
        </p:txBody>
      </p:sp>
      <p:sp>
        <p:nvSpPr>
          <p:cNvPr id="15" name="object 28">
            <a:extLst>
              <a:ext uri="{FF2B5EF4-FFF2-40B4-BE49-F238E27FC236}">
                <a16:creationId xmlns:a16="http://schemas.microsoft.com/office/drawing/2014/main" id="{DBA52744-0AFA-4246-B4A1-18E80ADF6218}"/>
              </a:ext>
            </a:extLst>
          </p:cNvPr>
          <p:cNvSpPr txBox="1"/>
          <p:nvPr/>
        </p:nvSpPr>
        <p:spPr>
          <a:xfrm>
            <a:off x="9027476" y="2097054"/>
            <a:ext cx="2909570" cy="2051844"/>
          </a:xfrm>
          <a:prstGeom prst="rect">
            <a:avLst/>
          </a:prstGeom>
        </p:spPr>
        <p:txBody>
          <a:bodyPr vert="horz" wrap="square" lIns="0" tIns="96520" rIns="0" bIns="0" rtlCol="0">
            <a:spAutoFit/>
          </a:bodyPr>
          <a:lstStyle/>
          <a:p>
            <a:pPr marR="284480" algn="ctr">
              <a:lnSpc>
                <a:spcPct val="100000"/>
              </a:lnSpc>
              <a:spcBef>
                <a:spcPts val="760"/>
              </a:spcBef>
            </a:pPr>
            <a:r>
              <a:rPr sz="1200" b="1" spc="-10" dirty="0">
                <a:solidFill>
                  <a:srgbClr val="006FC0"/>
                </a:solidFill>
                <a:latin typeface="Trebuchet MS"/>
                <a:cs typeface="Trebuchet MS"/>
              </a:rPr>
              <a:t>SEMILLA</a:t>
            </a:r>
            <a:endParaRPr sz="1200" dirty="0">
              <a:latin typeface="Trebuchet MS"/>
              <a:cs typeface="Trebuchet MS"/>
            </a:endParaRPr>
          </a:p>
          <a:p>
            <a:pPr marL="40005" marR="6350" indent="-27940" algn="r">
              <a:lnSpc>
                <a:spcPct val="100000"/>
              </a:lnSpc>
              <a:spcBef>
                <a:spcPts val="615"/>
              </a:spcBef>
            </a:pPr>
            <a:r>
              <a:rPr lang="es-ES" sz="1100" dirty="0"/>
              <a:t>Es el óvulo fecundado y maduro. Está formada por un embrión bien desarrollado rodeado por una capa de tegumento, que protege el embrión. La semilla del limón contiene una reserva alimentaria en el interior, aunque el endospermo es pequeño o ausente, y la mayor parte de la reserva alimentaria se encuentra en los cotiledones. Esta semilla tiene una forma ovalada y suele ser de color blanco a amarillento.</a:t>
            </a:r>
            <a:r>
              <a:rPr sz="1100" spc="-10" dirty="0">
                <a:latin typeface="Arial MT"/>
                <a:cs typeface="Arial MT"/>
              </a:rPr>
              <a:t>.</a:t>
            </a:r>
            <a:endParaRPr sz="1100" dirty="0">
              <a:latin typeface="Arial MT"/>
              <a:cs typeface="Arial MT"/>
            </a:endParaRPr>
          </a:p>
        </p:txBody>
      </p:sp>
      <p:sp>
        <p:nvSpPr>
          <p:cNvPr id="16" name="object 9">
            <a:extLst>
              <a:ext uri="{FF2B5EF4-FFF2-40B4-BE49-F238E27FC236}">
                <a16:creationId xmlns:a16="http://schemas.microsoft.com/office/drawing/2014/main" id="{FA255B29-6B28-405D-BD33-6C885F34AB52}"/>
              </a:ext>
            </a:extLst>
          </p:cNvPr>
          <p:cNvSpPr txBox="1"/>
          <p:nvPr/>
        </p:nvSpPr>
        <p:spPr>
          <a:xfrm>
            <a:off x="7713536" y="4826803"/>
            <a:ext cx="2002789" cy="197490"/>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006FC0"/>
                </a:solidFill>
                <a:latin typeface="Trebuchet MS"/>
                <a:cs typeface="Trebuchet MS"/>
              </a:rPr>
              <a:t>BENEFICIOS</a:t>
            </a:r>
            <a:r>
              <a:rPr sz="1200" b="1" spc="-20" dirty="0">
                <a:solidFill>
                  <a:srgbClr val="006FC0"/>
                </a:solidFill>
                <a:latin typeface="Trebuchet MS"/>
                <a:cs typeface="Trebuchet MS"/>
              </a:rPr>
              <a:t> </a:t>
            </a:r>
            <a:r>
              <a:rPr sz="1200" b="1" spc="-25" dirty="0">
                <a:solidFill>
                  <a:srgbClr val="006FC0"/>
                </a:solidFill>
                <a:latin typeface="Trebuchet MS"/>
                <a:cs typeface="Trebuchet MS"/>
              </a:rPr>
              <a:t>PARA</a:t>
            </a:r>
            <a:r>
              <a:rPr sz="1200" b="1" spc="10" dirty="0">
                <a:solidFill>
                  <a:srgbClr val="006FC0"/>
                </a:solidFill>
                <a:latin typeface="Trebuchet MS"/>
                <a:cs typeface="Trebuchet MS"/>
              </a:rPr>
              <a:t> </a:t>
            </a:r>
            <a:r>
              <a:rPr sz="1200" b="1" spc="-35" dirty="0">
                <a:solidFill>
                  <a:srgbClr val="006FC0"/>
                </a:solidFill>
                <a:latin typeface="Trebuchet MS"/>
                <a:cs typeface="Trebuchet MS"/>
              </a:rPr>
              <a:t>LA</a:t>
            </a:r>
            <a:r>
              <a:rPr lang="es-ES" sz="1200" b="1" spc="-35" dirty="0">
                <a:solidFill>
                  <a:srgbClr val="006FC0"/>
                </a:solidFill>
                <a:latin typeface="Trebuchet MS"/>
                <a:cs typeface="Trebuchet MS"/>
              </a:rPr>
              <a:t> </a:t>
            </a:r>
            <a:r>
              <a:rPr sz="1200" b="1" spc="-20" dirty="0">
                <a:solidFill>
                  <a:srgbClr val="006FC0"/>
                </a:solidFill>
                <a:latin typeface="Trebuchet MS"/>
                <a:cs typeface="Trebuchet MS"/>
              </a:rPr>
              <a:t> </a:t>
            </a:r>
            <a:r>
              <a:rPr sz="1200" b="1" spc="-10" dirty="0">
                <a:solidFill>
                  <a:srgbClr val="006FC0"/>
                </a:solidFill>
                <a:latin typeface="Trebuchet MS"/>
                <a:cs typeface="Trebuchet MS"/>
              </a:rPr>
              <a:t>SALUD</a:t>
            </a:r>
            <a:endParaRPr sz="1200" dirty="0">
              <a:latin typeface="Trebuchet MS"/>
              <a:cs typeface="Trebuchet MS"/>
            </a:endParaRPr>
          </a:p>
        </p:txBody>
      </p:sp>
      <p:sp>
        <p:nvSpPr>
          <p:cNvPr id="18" name="object 2">
            <a:extLst>
              <a:ext uri="{FF2B5EF4-FFF2-40B4-BE49-F238E27FC236}">
                <a16:creationId xmlns:a16="http://schemas.microsoft.com/office/drawing/2014/main" id="{E47D0F15-643F-40B8-B700-14F9F08E6F10}"/>
              </a:ext>
            </a:extLst>
          </p:cNvPr>
          <p:cNvSpPr txBox="1"/>
          <p:nvPr/>
        </p:nvSpPr>
        <p:spPr>
          <a:xfrm>
            <a:off x="4071301" y="4668810"/>
            <a:ext cx="2113915" cy="305212"/>
          </a:xfrm>
          <a:prstGeom prst="rect">
            <a:avLst/>
          </a:prstGeom>
        </p:spPr>
        <p:txBody>
          <a:bodyPr vert="horz" wrap="square" lIns="0" tIns="119380" rIns="0" bIns="0" rtlCol="0">
            <a:spAutoFit/>
          </a:bodyPr>
          <a:lstStyle/>
          <a:p>
            <a:pPr algn="ctr">
              <a:lnSpc>
                <a:spcPct val="100000"/>
              </a:lnSpc>
              <a:spcBef>
                <a:spcPts val="940"/>
              </a:spcBef>
            </a:pPr>
            <a:r>
              <a:rPr sz="1200" b="1" dirty="0">
                <a:solidFill>
                  <a:srgbClr val="006FC0"/>
                </a:solidFill>
                <a:latin typeface="Trebuchet MS"/>
                <a:cs typeface="Trebuchet MS"/>
              </a:rPr>
              <a:t>PRINCIPALES</a:t>
            </a:r>
            <a:r>
              <a:rPr sz="1200" b="1" spc="55" dirty="0">
                <a:solidFill>
                  <a:srgbClr val="006FC0"/>
                </a:solidFill>
                <a:latin typeface="Trebuchet MS"/>
                <a:cs typeface="Trebuchet MS"/>
              </a:rPr>
              <a:t> </a:t>
            </a:r>
            <a:r>
              <a:rPr sz="1200" b="1" spc="-10" dirty="0">
                <a:solidFill>
                  <a:srgbClr val="006FC0"/>
                </a:solidFill>
                <a:latin typeface="Trebuchet MS"/>
                <a:cs typeface="Trebuchet MS"/>
              </a:rPr>
              <a:t>IMPORTADORES</a:t>
            </a:r>
            <a:endParaRPr sz="1200" dirty="0">
              <a:latin typeface="Trebuchet MS"/>
              <a:cs typeface="Trebuchet MS"/>
            </a:endParaRPr>
          </a:p>
        </p:txBody>
      </p:sp>
      <p:grpSp>
        <p:nvGrpSpPr>
          <p:cNvPr id="21" name="Grupo 20">
            <a:extLst>
              <a:ext uri="{FF2B5EF4-FFF2-40B4-BE49-F238E27FC236}">
                <a16:creationId xmlns:a16="http://schemas.microsoft.com/office/drawing/2014/main" id="{C067A3A2-BE31-4FF6-9A09-9D3A2C42C137}"/>
              </a:ext>
            </a:extLst>
          </p:cNvPr>
          <p:cNvGrpSpPr/>
          <p:nvPr/>
        </p:nvGrpSpPr>
        <p:grpSpPr>
          <a:xfrm>
            <a:off x="2979673" y="3662248"/>
            <a:ext cx="5085080" cy="831011"/>
            <a:chOff x="2979673" y="3662248"/>
            <a:chExt cx="5085080" cy="831011"/>
          </a:xfrm>
        </p:grpSpPr>
        <p:sp>
          <p:nvSpPr>
            <p:cNvPr id="22" name="object 41">
              <a:extLst>
                <a:ext uri="{FF2B5EF4-FFF2-40B4-BE49-F238E27FC236}">
                  <a16:creationId xmlns:a16="http://schemas.microsoft.com/office/drawing/2014/main" id="{52ACB078-4CBB-4FBA-8B01-48DE973B48CE}"/>
                </a:ext>
              </a:extLst>
            </p:cNvPr>
            <p:cNvSpPr txBox="1"/>
            <p:nvPr/>
          </p:nvSpPr>
          <p:spPr>
            <a:xfrm>
              <a:off x="3024632" y="4052061"/>
              <a:ext cx="1155065" cy="193675"/>
            </a:xfrm>
            <a:prstGeom prst="rect">
              <a:avLst/>
            </a:prstGeom>
          </p:spPr>
          <p:txBody>
            <a:bodyPr vert="horz" wrap="square" lIns="0" tIns="12700" rIns="0" bIns="0" rtlCol="0">
              <a:spAutoFit/>
            </a:bodyPr>
            <a:lstStyle/>
            <a:p>
              <a:pPr marL="12700">
                <a:lnSpc>
                  <a:spcPct val="100000"/>
                </a:lnSpc>
                <a:spcBef>
                  <a:spcPts val="100"/>
                </a:spcBef>
                <a:tabLst>
                  <a:tab pos="450850" algn="l"/>
                  <a:tab pos="850265" algn="l"/>
                </a:tabLst>
              </a:pPr>
              <a:r>
                <a:rPr sz="1100" b="1" spc="-25" dirty="0">
                  <a:solidFill>
                    <a:srgbClr val="00AF50"/>
                  </a:solidFill>
                  <a:latin typeface="Trebuchet MS"/>
                  <a:cs typeface="Trebuchet MS"/>
                </a:rPr>
                <a:t>ENE</a:t>
              </a:r>
              <a:r>
                <a:rPr sz="1100" b="1" dirty="0">
                  <a:solidFill>
                    <a:srgbClr val="00AF50"/>
                  </a:solidFill>
                  <a:latin typeface="Trebuchet MS"/>
                  <a:cs typeface="Trebuchet MS"/>
                </a:rPr>
                <a:t>	</a:t>
              </a:r>
              <a:r>
                <a:rPr sz="1100" b="1" spc="-25" dirty="0">
                  <a:solidFill>
                    <a:srgbClr val="00AF50"/>
                  </a:solidFill>
                  <a:latin typeface="Trebuchet MS"/>
                  <a:cs typeface="Trebuchet MS"/>
                </a:rPr>
                <a:t>FEB</a:t>
              </a:r>
              <a:r>
                <a:rPr sz="1100" b="1" dirty="0">
                  <a:solidFill>
                    <a:srgbClr val="00AF50"/>
                  </a:solidFill>
                  <a:latin typeface="Trebuchet MS"/>
                  <a:cs typeface="Trebuchet MS"/>
                </a:rPr>
                <a:t>	</a:t>
              </a:r>
              <a:r>
                <a:rPr sz="1100" b="1" spc="-25" dirty="0">
                  <a:solidFill>
                    <a:srgbClr val="00AF50"/>
                  </a:solidFill>
                  <a:latin typeface="Trebuchet MS"/>
                  <a:cs typeface="Trebuchet MS"/>
                </a:rPr>
                <a:t>MAR</a:t>
              </a:r>
              <a:endParaRPr sz="1100" dirty="0">
                <a:latin typeface="Trebuchet MS"/>
                <a:cs typeface="Trebuchet MS"/>
              </a:endParaRPr>
            </a:p>
          </p:txBody>
        </p:sp>
        <p:sp>
          <p:nvSpPr>
            <p:cNvPr id="23" name="object 42">
              <a:extLst>
                <a:ext uri="{FF2B5EF4-FFF2-40B4-BE49-F238E27FC236}">
                  <a16:creationId xmlns:a16="http://schemas.microsoft.com/office/drawing/2014/main" id="{3D12C41A-6E5E-4E8E-AFF2-3C81BF9EFB7A}"/>
                </a:ext>
              </a:extLst>
            </p:cNvPr>
            <p:cNvSpPr txBox="1"/>
            <p:nvPr/>
          </p:nvSpPr>
          <p:spPr>
            <a:xfrm>
              <a:off x="4308475" y="3662248"/>
              <a:ext cx="2011680" cy="197490"/>
            </a:xfrm>
            <a:prstGeom prst="rect">
              <a:avLst/>
            </a:prstGeom>
          </p:spPr>
          <p:txBody>
            <a:bodyPr vert="horz" wrap="square" lIns="0" tIns="12700" rIns="0" bIns="0" rtlCol="0">
              <a:spAutoFit/>
            </a:bodyPr>
            <a:lstStyle/>
            <a:p>
              <a:pPr marL="277495">
                <a:lnSpc>
                  <a:spcPct val="100000"/>
                </a:lnSpc>
                <a:spcBef>
                  <a:spcPts val="100"/>
                </a:spcBef>
              </a:pPr>
              <a:r>
                <a:rPr sz="1200" b="1" spc="-10" dirty="0">
                  <a:solidFill>
                    <a:srgbClr val="006FC0"/>
                  </a:solidFill>
                  <a:latin typeface="Trebuchet MS"/>
                  <a:cs typeface="Trebuchet MS"/>
                </a:rPr>
                <a:t>ESTACIONALIDAD</a:t>
              </a:r>
              <a:endParaRPr lang="es-PE" sz="1200" dirty="0">
                <a:latin typeface="Trebuchet MS"/>
                <a:cs typeface="Trebuchet MS"/>
              </a:endParaRPr>
            </a:p>
          </p:txBody>
        </p:sp>
        <p:sp>
          <p:nvSpPr>
            <p:cNvPr id="24" name="object 43">
              <a:extLst>
                <a:ext uri="{FF2B5EF4-FFF2-40B4-BE49-F238E27FC236}">
                  <a16:creationId xmlns:a16="http://schemas.microsoft.com/office/drawing/2014/main" id="{516635F9-EC78-42FD-8A09-51DB8C1C471C}"/>
                </a:ext>
              </a:extLst>
            </p:cNvPr>
            <p:cNvSpPr txBox="1"/>
            <p:nvPr/>
          </p:nvSpPr>
          <p:spPr>
            <a:xfrm>
              <a:off x="6470115" y="4063965"/>
              <a:ext cx="1547495" cy="182101"/>
            </a:xfrm>
            <a:prstGeom prst="rect">
              <a:avLst/>
            </a:prstGeom>
          </p:spPr>
          <p:txBody>
            <a:bodyPr vert="horz" wrap="square" lIns="0" tIns="12700" rIns="0" bIns="0" rtlCol="0">
              <a:spAutoFit/>
            </a:bodyPr>
            <a:lstStyle/>
            <a:p>
              <a:pPr marL="12700">
                <a:lnSpc>
                  <a:spcPct val="100000"/>
                </a:lnSpc>
                <a:spcBef>
                  <a:spcPts val="100"/>
                </a:spcBef>
                <a:tabLst>
                  <a:tab pos="416559" algn="l"/>
                  <a:tab pos="840740" algn="l"/>
                  <a:tab pos="1294765" algn="l"/>
                </a:tabLst>
              </a:pPr>
              <a:r>
                <a:rPr sz="1100" b="1" spc="-25" dirty="0">
                  <a:solidFill>
                    <a:srgbClr val="FF0000"/>
                  </a:solidFill>
                  <a:latin typeface="Trebuchet MS"/>
                  <a:cs typeface="Trebuchet MS"/>
                </a:rPr>
                <a:t>SEP</a:t>
              </a:r>
              <a:r>
                <a:rPr sz="1100" b="1" dirty="0">
                  <a:solidFill>
                    <a:srgbClr val="FFC000"/>
                  </a:solidFill>
                  <a:latin typeface="Trebuchet MS"/>
                  <a:cs typeface="Trebuchet MS"/>
                </a:rPr>
                <a:t>	</a:t>
              </a:r>
              <a:r>
                <a:rPr sz="1100" b="1" spc="-25" dirty="0">
                  <a:solidFill>
                    <a:srgbClr val="FFC000"/>
                  </a:solidFill>
                  <a:latin typeface="Trebuchet MS"/>
                  <a:cs typeface="Trebuchet MS"/>
                </a:rPr>
                <a:t>OCT</a:t>
              </a:r>
              <a:r>
                <a:rPr sz="1100" b="1" dirty="0">
                  <a:solidFill>
                    <a:srgbClr val="FFC000"/>
                  </a:solidFill>
                  <a:latin typeface="Trebuchet MS"/>
                  <a:cs typeface="Trebuchet MS"/>
                </a:rPr>
                <a:t>	</a:t>
              </a:r>
              <a:r>
                <a:rPr sz="1100" b="1" spc="-25" dirty="0">
                  <a:solidFill>
                    <a:srgbClr val="FFC000"/>
                  </a:solidFill>
                  <a:latin typeface="Trebuchet MS"/>
                  <a:cs typeface="Trebuchet MS"/>
                </a:rPr>
                <a:t>NOV</a:t>
              </a:r>
              <a:r>
                <a:rPr sz="1100" b="1" dirty="0">
                  <a:solidFill>
                    <a:srgbClr val="FFC000"/>
                  </a:solidFill>
                  <a:latin typeface="Trebuchet MS"/>
                  <a:cs typeface="Trebuchet MS"/>
                </a:rPr>
                <a:t>	</a:t>
              </a:r>
              <a:r>
                <a:rPr sz="1100" b="1" spc="35" dirty="0">
                  <a:solidFill>
                    <a:srgbClr val="FFC000"/>
                  </a:solidFill>
                  <a:latin typeface="Trebuchet MS"/>
                  <a:cs typeface="Trebuchet MS"/>
                </a:rPr>
                <a:t>DIC</a:t>
              </a:r>
              <a:endParaRPr sz="1100" dirty="0">
                <a:solidFill>
                  <a:srgbClr val="FFC000"/>
                </a:solidFill>
                <a:latin typeface="Trebuchet MS"/>
                <a:cs typeface="Trebuchet MS"/>
              </a:endParaRPr>
            </a:p>
          </p:txBody>
        </p:sp>
        <p:grpSp>
          <p:nvGrpSpPr>
            <p:cNvPr id="25" name="object 44">
              <a:extLst>
                <a:ext uri="{FF2B5EF4-FFF2-40B4-BE49-F238E27FC236}">
                  <a16:creationId xmlns:a16="http://schemas.microsoft.com/office/drawing/2014/main" id="{CF4B7D00-20E3-4BE7-9CA7-3982353E5E9D}"/>
                </a:ext>
              </a:extLst>
            </p:cNvPr>
            <p:cNvGrpSpPr/>
            <p:nvPr/>
          </p:nvGrpSpPr>
          <p:grpSpPr>
            <a:xfrm>
              <a:off x="3407409" y="3965955"/>
              <a:ext cx="379095" cy="312420"/>
              <a:chOff x="3407409" y="3965955"/>
              <a:chExt cx="379095" cy="312420"/>
            </a:xfrm>
          </p:grpSpPr>
          <p:sp>
            <p:nvSpPr>
              <p:cNvPr id="75" name="object 45">
                <a:extLst>
                  <a:ext uri="{FF2B5EF4-FFF2-40B4-BE49-F238E27FC236}">
                    <a16:creationId xmlns:a16="http://schemas.microsoft.com/office/drawing/2014/main" id="{B5E727AD-ECC1-427D-B6CE-65D5826332A9}"/>
                  </a:ext>
                </a:extLst>
              </p:cNvPr>
              <p:cNvSpPr/>
              <p:nvPr/>
            </p:nvSpPr>
            <p:spPr>
              <a:xfrm>
                <a:off x="3416934" y="3980560"/>
                <a:ext cx="360045" cy="288290"/>
              </a:xfrm>
              <a:custGeom>
                <a:avLst/>
                <a:gdLst/>
                <a:ahLst/>
                <a:cxnLst/>
                <a:rect l="l" t="t" r="r" b="b"/>
                <a:pathLst>
                  <a:path w="360045" h="288289">
                    <a:moveTo>
                      <a:pt x="0" y="48006"/>
                    </a:moveTo>
                    <a:lnTo>
                      <a:pt x="3768" y="29307"/>
                    </a:lnTo>
                    <a:lnTo>
                      <a:pt x="14049" y="14049"/>
                    </a:lnTo>
                    <a:lnTo>
                      <a:pt x="29307" y="3768"/>
                    </a:lnTo>
                    <a:lnTo>
                      <a:pt x="48005" y="0"/>
                    </a:lnTo>
                    <a:lnTo>
                      <a:pt x="312038" y="0"/>
                    </a:lnTo>
                    <a:lnTo>
                      <a:pt x="330737" y="3768"/>
                    </a:lnTo>
                    <a:lnTo>
                      <a:pt x="345995" y="14049"/>
                    </a:lnTo>
                    <a:lnTo>
                      <a:pt x="356276" y="29307"/>
                    </a:lnTo>
                    <a:lnTo>
                      <a:pt x="360044" y="48006"/>
                    </a:lnTo>
                    <a:lnTo>
                      <a:pt x="360044" y="240030"/>
                    </a:lnTo>
                    <a:lnTo>
                      <a:pt x="356276" y="258728"/>
                    </a:lnTo>
                    <a:lnTo>
                      <a:pt x="345995" y="273986"/>
                    </a:lnTo>
                    <a:lnTo>
                      <a:pt x="330737" y="284267"/>
                    </a:lnTo>
                    <a:lnTo>
                      <a:pt x="312038" y="288036"/>
                    </a:lnTo>
                    <a:lnTo>
                      <a:pt x="48005" y="288036"/>
                    </a:lnTo>
                    <a:lnTo>
                      <a:pt x="29307" y="284267"/>
                    </a:lnTo>
                    <a:lnTo>
                      <a:pt x="14049" y="273986"/>
                    </a:lnTo>
                    <a:lnTo>
                      <a:pt x="3768" y="258728"/>
                    </a:lnTo>
                    <a:lnTo>
                      <a:pt x="0" y="240030"/>
                    </a:lnTo>
                    <a:lnTo>
                      <a:pt x="0" y="48006"/>
                    </a:lnTo>
                    <a:close/>
                  </a:path>
                </a:pathLst>
              </a:custGeom>
              <a:ln w="19049">
                <a:solidFill>
                  <a:srgbClr val="00AF50"/>
                </a:solidFill>
              </a:ln>
            </p:spPr>
            <p:txBody>
              <a:bodyPr wrap="square" lIns="0" tIns="0" rIns="0" bIns="0" rtlCol="0"/>
              <a:lstStyle/>
              <a:p>
                <a:endParaRPr/>
              </a:p>
            </p:txBody>
          </p:sp>
          <p:sp>
            <p:nvSpPr>
              <p:cNvPr id="76" name="object 46">
                <a:extLst>
                  <a:ext uri="{FF2B5EF4-FFF2-40B4-BE49-F238E27FC236}">
                    <a16:creationId xmlns:a16="http://schemas.microsoft.com/office/drawing/2014/main" id="{C3B5DB52-6CDE-4CAF-B4D7-0CF7F02C5B1A}"/>
                  </a:ext>
                </a:extLst>
              </p:cNvPr>
              <p:cNvSpPr/>
              <p:nvPr/>
            </p:nvSpPr>
            <p:spPr>
              <a:xfrm>
                <a:off x="3416934" y="3975480"/>
                <a:ext cx="360045" cy="72390"/>
              </a:xfrm>
              <a:custGeom>
                <a:avLst/>
                <a:gdLst/>
                <a:ahLst/>
                <a:cxnLst/>
                <a:rect l="l" t="t" r="r" b="b"/>
                <a:pathLst>
                  <a:path w="360045" h="72389">
                    <a:moveTo>
                      <a:pt x="323976" y="0"/>
                    </a:moveTo>
                    <a:lnTo>
                      <a:pt x="36067" y="0"/>
                    </a:lnTo>
                    <a:lnTo>
                      <a:pt x="22020" y="2829"/>
                    </a:lnTo>
                    <a:lnTo>
                      <a:pt x="10556" y="10541"/>
                    </a:lnTo>
                    <a:lnTo>
                      <a:pt x="2831" y="21967"/>
                    </a:lnTo>
                    <a:lnTo>
                      <a:pt x="0" y="35941"/>
                    </a:lnTo>
                    <a:lnTo>
                      <a:pt x="0" y="72009"/>
                    </a:lnTo>
                    <a:lnTo>
                      <a:pt x="360044" y="72009"/>
                    </a:lnTo>
                    <a:lnTo>
                      <a:pt x="360044" y="35941"/>
                    </a:lnTo>
                    <a:lnTo>
                      <a:pt x="357213" y="21967"/>
                    </a:lnTo>
                    <a:lnTo>
                      <a:pt x="349488" y="10541"/>
                    </a:lnTo>
                    <a:lnTo>
                      <a:pt x="338024" y="2829"/>
                    </a:lnTo>
                    <a:lnTo>
                      <a:pt x="323976" y="0"/>
                    </a:lnTo>
                    <a:close/>
                  </a:path>
                </a:pathLst>
              </a:custGeom>
              <a:solidFill>
                <a:srgbClr val="00AF50"/>
              </a:solidFill>
            </p:spPr>
            <p:txBody>
              <a:bodyPr wrap="square" lIns="0" tIns="0" rIns="0" bIns="0" rtlCol="0"/>
              <a:lstStyle/>
              <a:p>
                <a:endParaRPr/>
              </a:p>
            </p:txBody>
          </p:sp>
          <p:sp>
            <p:nvSpPr>
              <p:cNvPr id="77" name="object 47">
                <a:extLst>
                  <a:ext uri="{FF2B5EF4-FFF2-40B4-BE49-F238E27FC236}">
                    <a16:creationId xmlns:a16="http://schemas.microsoft.com/office/drawing/2014/main" id="{6D440A5B-3054-4BB5-97AD-ECEFA9400C1C}"/>
                  </a:ext>
                </a:extLst>
              </p:cNvPr>
              <p:cNvSpPr/>
              <p:nvPr/>
            </p:nvSpPr>
            <p:spPr>
              <a:xfrm>
                <a:off x="3416934" y="3975480"/>
                <a:ext cx="360045" cy="72390"/>
              </a:xfrm>
              <a:custGeom>
                <a:avLst/>
                <a:gdLst/>
                <a:ahLst/>
                <a:cxnLst/>
                <a:rect l="l" t="t" r="r" b="b"/>
                <a:pathLst>
                  <a:path w="360045" h="72389">
                    <a:moveTo>
                      <a:pt x="36067" y="0"/>
                    </a:moveTo>
                    <a:lnTo>
                      <a:pt x="323976" y="0"/>
                    </a:lnTo>
                    <a:lnTo>
                      <a:pt x="338024" y="2829"/>
                    </a:lnTo>
                    <a:lnTo>
                      <a:pt x="349488" y="10541"/>
                    </a:lnTo>
                    <a:lnTo>
                      <a:pt x="357213" y="21967"/>
                    </a:lnTo>
                    <a:lnTo>
                      <a:pt x="360044" y="35941"/>
                    </a:lnTo>
                    <a:lnTo>
                      <a:pt x="360044" y="72009"/>
                    </a:lnTo>
                    <a:lnTo>
                      <a:pt x="0" y="72009"/>
                    </a:lnTo>
                    <a:lnTo>
                      <a:pt x="0" y="35941"/>
                    </a:lnTo>
                    <a:lnTo>
                      <a:pt x="2831" y="21967"/>
                    </a:lnTo>
                    <a:lnTo>
                      <a:pt x="10556" y="10541"/>
                    </a:lnTo>
                    <a:lnTo>
                      <a:pt x="22020" y="2829"/>
                    </a:lnTo>
                    <a:lnTo>
                      <a:pt x="36067" y="0"/>
                    </a:lnTo>
                    <a:close/>
                  </a:path>
                </a:pathLst>
              </a:custGeom>
              <a:ln w="19050">
                <a:solidFill>
                  <a:srgbClr val="00AF50"/>
                </a:solidFill>
              </a:ln>
            </p:spPr>
            <p:txBody>
              <a:bodyPr wrap="square" lIns="0" tIns="0" rIns="0" bIns="0" rtlCol="0"/>
              <a:lstStyle/>
              <a:p>
                <a:endParaRPr/>
              </a:p>
            </p:txBody>
          </p:sp>
        </p:grpSp>
        <p:grpSp>
          <p:nvGrpSpPr>
            <p:cNvPr id="26" name="object 48">
              <a:extLst>
                <a:ext uri="{FF2B5EF4-FFF2-40B4-BE49-F238E27FC236}">
                  <a16:creationId xmlns:a16="http://schemas.microsoft.com/office/drawing/2014/main" id="{38440ADC-F26A-4FFC-A023-89433662AFF3}"/>
                </a:ext>
              </a:extLst>
            </p:cNvPr>
            <p:cNvGrpSpPr/>
            <p:nvPr/>
          </p:nvGrpSpPr>
          <p:grpSpPr>
            <a:xfrm>
              <a:off x="3835272" y="3965955"/>
              <a:ext cx="379095" cy="312420"/>
              <a:chOff x="3835272" y="3965955"/>
              <a:chExt cx="379095" cy="312420"/>
            </a:xfrm>
          </p:grpSpPr>
          <p:sp>
            <p:nvSpPr>
              <p:cNvPr id="72" name="object 49">
                <a:extLst>
                  <a:ext uri="{FF2B5EF4-FFF2-40B4-BE49-F238E27FC236}">
                    <a16:creationId xmlns:a16="http://schemas.microsoft.com/office/drawing/2014/main" id="{CC8E7D1E-5E7A-4CFA-B9BD-94DC4FF48D71}"/>
                  </a:ext>
                </a:extLst>
              </p:cNvPr>
              <p:cNvSpPr/>
              <p:nvPr/>
            </p:nvSpPr>
            <p:spPr>
              <a:xfrm>
                <a:off x="3844797" y="3980560"/>
                <a:ext cx="360045" cy="288290"/>
              </a:xfrm>
              <a:custGeom>
                <a:avLst/>
                <a:gdLst/>
                <a:ahLst/>
                <a:cxnLst/>
                <a:rect l="l" t="t" r="r" b="b"/>
                <a:pathLst>
                  <a:path w="360045" h="288289">
                    <a:moveTo>
                      <a:pt x="0" y="48006"/>
                    </a:moveTo>
                    <a:lnTo>
                      <a:pt x="3768" y="29307"/>
                    </a:lnTo>
                    <a:lnTo>
                      <a:pt x="14049" y="14049"/>
                    </a:lnTo>
                    <a:lnTo>
                      <a:pt x="29307" y="3768"/>
                    </a:lnTo>
                    <a:lnTo>
                      <a:pt x="48005" y="0"/>
                    </a:lnTo>
                    <a:lnTo>
                      <a:pt x="312038" y="0"/>
                    </a:lnTo>
                    <a:lnTo>
                      <a:pt x="330684" y="3768"/>
                    </a:lnTo>
                    <a:lnTo>
                      <a:pt x="345947" y="14049"/>
                    </a:lnTo>
                    <a:lnTo>
                      <a:pt x="356258" y="29307"/>
                    </a:lnTo>
                    <a:lnTo>
                      <a:pt x="360044" y="48006"/>
                    </a:lnTo>
                    <a:lnTo>
                      <a:pt x="360044" y="240030"/>
                    </a:lnTo>
                    <a:lnTo>
                      <a:pt x="356258" y="258728"/>
                    </a:lnTo>
                    <a:lnTo>
                      <a:pt x="345948" y="273986"/>
                    </a:lnTo>
                    <a:lnTo>
                      <a:pt x="330684" y="284267"/>
                    </a:lnTo>
                    <a:lnTo>
                      <a:pt x="312038" y="288036"/>
                    </a:lnTo>
                    <a:lnTo>
                      <a:pt x="48005" y="288036"/>
                    </a:lnTo>
                    <a:lnTo>
                      <a:pt x="29307" y="284267"/>
                    </a:lnTo>
                    <a:lnTo>
                      <a:pt x="14049" y="273986"/>
                    </a:lnTo>
                    <a:lnTo>
                      <a:pt x="3768" y="258728"/>
                    </a:lnTo>
                    <a:lnTo>
                      <a:pt x="0" y="240030"/>
                    </a:lnTo>
                    <a:lnTo>
                      <a:pt x="0" y="48006"/>
                    </a:lnTo>
                    <a:close/>
                  </a:path>
                </a:pathLst>
              </a:custGeom>
              <a:ln w="19049">
                <a:solidFill>
                  <a:srgbClr val="00AF50"/>
                </a:solidFill>
              </a:ln>
            </p:spPr>
            <p:txBody>
              <a:bodyPr wrap="square" lIns="0" tIns="0" rIns="0" bIns="0" rtlCol="0"/>
              <a:lstStyle/>
              <a:p>
                <a:endParaRPr/>
              </a:p>
            </p:txBody>
          </p:sp>
          <p:sp>
            <p:nvSpPr>
              <p:cNvPr id="73" name="object 50">
                <a:extLst>
                  <a:ext uri="{FF2B5EF4-FFF2-40B4-BE49-F238E27FC236}">
                    <a16:creationId xmlns:a16="http://schemas.microsoft.com/office/drawing/2014/main" id="{3EB9EA6D-B28E-417F-8F7E-2FBB81FA3CC2}"/>
                  </a:ext>
                </a:extLst>
              </p:cNvPr>
              <p:cNvSpPr/>
              <p:nvPr/>
            </p:nvSpPr>
            <p:spPr>
              <a:xfrm>
                <a:off x="3844797" y="3975480"/>
                <a:ext cx="360045" cy="72390"/>
              </a:xfrm>
              <a:custGeom>
                <a:avLst/>
                <a:gdLst/>
                <a:ahLst/>
                <a:cxnLst/>
                <a:rect l="l" t="t" r="r" b="b"/>
                <a:pathLst>
                  <a:path w="360045" h="72389">
                    <a:moveTo>
                      <a:pt x="323976" y="0"/>
                    </a:moveTo>
                    <a:lnTo>
                      <a:pt x="35940" y="0"/>
                    </a:lnTo>
                    <a:lnTo>
                      <a:pt x="21967" y="2829"/>
                    </a:lnTo>
                    <a:lnTo>
                      <a:pt x="10540" y="10541"/>
                    </a:lnTo>
                    <a:lnTo>
                      <a:pt x="2829" y="21967"/>
                    </a:lnTo>
                    <a:lnTo>
                      <a:pt x="0" y="35941"/>
                    </a:lnTo>
                    <a:lnTo>
                      <a:pt x="0" y="72009"/>
                    </a:lnTo>
                    <a:lnTo>
                      <a:pt x="360044" y="72009"/>
                    </a:lnTo>
                    <a:lnTo>
                      <a:pt x="360044" y="35941"/>
                    </a:lnTo>
                    <a:lnTo>
                      <a:pt x="357213" y="21967"/>
                    </a:lnTo>
                    <a:lnTo>
                      <a:pt x="349488" y="10541"/>
                    </a:lnTo>
                    <a:lnTo>
                      <a:pt x="338024" y="2829"/>
                    </a:lnTo>
                    <a:lnTo>
                      <a:pt x="323976" y="0"/>
                    </a:lnTo>
                    <a:close/>
                  </a:path>
                </a:pathLst>
              </a:custGeom>
              <a:solidFill>
                <a:srgbClr val="00AF50"/>
              </a:solidFill>
            </p:spPr>
            <p:txBody>
              <a:bodyPr wrap="square" lIns="0" tIns="0" rIns="0" bIns="0" rtlCol="0"/>
              <a:lstStyle/>
              <a:p>
                <a:endParaRPr/>
              </a:p>
            </p:txBody>
          </p:sp>
          <p:sp>
            <p:nvSpPr>
              <p:cNvPr id="74" name="object 51">
                <a:extLst>
                  <a:ext uri="{FF2B5EF4-FFF2-40B4-BE49-F238E27FC236}">
                    <a16:creationId xmlns:a16="http://schemas.microsoft.com/office/drawing/2014/main" id="{DAA18BE1-31BF-475F-8EB9-BF63CEB89A24}"/>
                  </a:ext>
                </a:extLst>
              </p:cNvPr>
              <p:cNvSpPr/>
              <p:nvPr/>
            </p:nvSpPr>
            <p:spPr>
              <a:xfrm>
                <a:off x="3844797" y="3975480"/>
                <a:ext cx="360045" cy="72390"/>
              </a:xfrm>
              <a:custGeom>
                <a:avLst/>
                <a:gdLst/>
                <a:ahLst/>
                <a:cxnLst/>
                <a:rect l="l" t="t" r="r" b="b"/>
                <a:pathLst>
                  <a:path w="360045" h="72389">
                    <a:moveTo>
                      <a:pt x="35940" y="0"/>
                    </a:moveTo>
                    <a:lnTo>
                      <a:pt x="323976" y="0"/>
                    </a:lnTo>
                    <a:lnTo>
                      <a:pt x="338024" y="2829"/>
                    </a:lnTo>
                    <a:lnTo>
                      <a:pt x="349488" y="10541"/>
                    </a:lnTo>
                    <a:lnTo>
                      <a:pt x="357213" y="21967"/>
                    </a:lnTo>
                    <a:lnTo>
                      <a:pt x="360044" y="35941"/>
                    </a:lnTo>
                    <a:lnTo>
                      <a:pt x="360044" y="72009"/>
                    </a:lnTo>
                    <a:lnTo>
                      <a:pt x="0" y="72009"/>
                    </a:lnTo>
                    <a:lnTo>
                      <a:pt x="0" y="35941"/>
                    </a:lnTo>
                    <a:lnTo>
                      <a:pt x="2829" y="21967"/>
                    </a:lnTo>
                    <a:lnTo>
                      <a:pt x="10540" y="10541"/>
                    </a:lnTo>
                    <a:lnTo>
                      <a:pt x="21967" y="2829"/>
                    </a:lnTo>
                    <a:lnTo>
                      <a:pt x="35940" y="0"/>
                    </a:lnTo>
                    <a:close/>
                  </a:path>
                </a:pathLst>
              </a:custGeom>
              <a:ln w="19050">
                <a:solidFill>
                  <a:srgbClr val="00AF50"/>
                </a:solidFill>
              </a:ln>
            </p:spPr>
            <p:txBody>
              <a:bodyPr wrap="square" lIns="0" tIns="0" rIns="0" bIns="0" rtlCol="0"/>
              <a:lstStyle/>
              <a:p>
                <a:endParaRPr/>
              </a:p>
            </p:txBody>
          </p:sp>
        </p:grpSp>
        <p:grpSp>
          <p:nvGrpSpPr>
            <p:cNvPr id="27" name="object 52">
              <a:extLst>
                <a:ext uri="{FF2B5EF4-FFF2-40B4-BE49-F238E27FC236}">
                  <a16:creationId xmlns:a16="http://schemas.microsoft.com/office/drawing/2014/main" id="{8A09A507-DD09-4F91-8A5E-F9023B401FD7}"/>
                </a:ext>
              </a:extLst>
            </p:cNvPr>
            <p:cNvGrpSpPr/>
            <p:nvPr/>
          </p:nvGrpSpPr>
          <p:grpSpPr>
            <a:xfrm>
              <a:off x="4263135" y="3965955"/>
              <a:ext cx="379095" cy="312420"/>
              <a:chOff x="4263135" y="3965955"/>
              <a:chExt cx="379095" cy="312420"/>
            </a:xfrm>
          </p:grpSpPr>
          <p:sp>
            <p:nvSpPr>
              <p:cNvPr id="69" name="object 53">
                <a:extLst>
                  <a:ext uri="{FF2B5EF4-FFF2-40B4-BE49-F238E27FC236}">
                    <a16:creationId xmlns:a16="http://schemas.microsoft.com/office/drawing/2014/main" id="{7E6663BE-9675-4CB3-A7AF-97C2CD12FD83}"/>
                  </a:ext>
                </a:extLst>
              </p:cNvPr>
              <p:cNvSpPr/>
              <p:nvPr/>
            </p:nvSpPr>
            <p:spPr>
              <a:xfrm>
                <a:off x="4272660" y="3980560"/>
                <a:ext cx="360045" cy="288290"/>
              </a:xfrm>
              <a:custGeom>
                <a:avLst/>
                <a:gdLst/>
                <a:ahLst/>
                <a:cxnLst/>
                <a:rect l="l" t="t" r="r" b="b"/>
                <a:pathLst>
                  <a:path w="360045" h="288289">
                    <a:moveTo>
                      <a:pt x="0" y="48006"/>
                    </a:moveTo>
                    <a:lnTo>
                      <a:pt x="3768" y="29307"/>
                    </a:lnTo>
                    <a:lnTo>
                      <a:pt x="14049" y="14049"/>
                    </a:lnTo>
                    <a:lnTo>
                      <a:pt x="29307" y="3768"/>
                    </a:lnTo>
                    <a:lnTo>
                      <a:pt x="48005" y="0"/>
                    </a:lnTo>
                    <a:lnTo>
                      <a:pt x="311912" y="0"/>
                    </a:lnTo>
                    <a:lnTo>
                      <a:pt x="330610" y="3768"/>
                    </a:lnTo>
                    <a:lnTo>
                      <a:pt x="345868" y="14049"/>
                    </a:lnTo>
                    <a:lnTo>
                      <a:pt x="356149" y="29307"/>
                    </a:lnTo>
                    <a:lnTo>
                      <a:pt x="359917" y="48006"/>
                    </a:lnTo>
                    <a:lnTo>
                      <a:pt x="359917" y="240030"/>
                    </a:lnTo>
                    <a:lnTo>
                      <a:pt x="356149" y="258728"/>
                    </a:lnTo>
                    <a:lnTo>
                      <a:pt x="345868" y="273986"/>
                    </a:lnTo>
                    <a:lnTo>
                      <a:pt x="330610" y="284267"/>
                    </a:lnTo>
                    <a:lnTo>
                      <a:pt x="311912" y="288036"/>
                    </a:lnTo>
                    <a:lnTo>
                      <a:pt x="48005" y="288036"/>
                    </a:lnTo>
                    <a:lnTo>
                      <a:pt x="29307" y="284267"/>
                    </a:lnTo>
                    <a:lnTo>
                      <a:pt x="14049" y="273986"/>
                    </a:lnTo>
                    <a:lnTo>
                      <a:pt x="3768" y="258728"/>
                    </a:lnTo>
                    <a:lnTo>
                      <a:pt x="0" y="240030"/>
                    </a:lnTo>
                    <a:lnTo>
                      <a:pt x="0" y="48006"/>
                    </a:lnTo>
                    <a:close/>
                  </a:path>
                </a:pathLst>
              </a:custGeom>
              <a:ln w="19050">
                <a:solidFill>
                  <a:srgbClr val="FFC000"/>
                </a:solidFill>
              </a:ln>
            </p:spPr>
            <p:txBody>
              <a:bodyPr wrap="square" lIns="0" tIns="0" rIns="0" bIns="0" rtlCol="0"/>
              <a:lstStyle/>
              <a:p>
                <a:endParaRPr/>
              </a:p>
            </p:txBody>
          </p:sp>
          <p:sp>
            <p:nvSpPr>
              <p:cNvPr id="70" name="object 54">
                <a:extLst>
                  <a:ext uri="{FF2B5EF4-FFF2-40B4-BE49-F238E27FC236}">
                    <a16:creationId xmlns:a16="http://schemas.microsoft.com/office/drawing/2014/main" id="{B0BA94EF-7475-402E-B982-1B2BDD9A9C02}"/>
                  </a:ext>
                </a:extLst>
              </p:cNvPr>
              <p:cNvSpPr/>
              <p:nvPr/>
            </p:nvSpPr>
            <p:spPr>
              <a:xfrm>
                <a:off x="4272660" y="3975480"/>
                <a:ext cx="360045" cy="72390"/>
              </a:xfrm>
              <a:custGeom>
                <a:avLst/>
                <a:gdLst/>
                <a:ahLst/>
                <a:cxnLst/>
                <a:rect l="l" t="t" r="r" b="b"/>
                <a:pathLst>
                  <a:path w="360045" h="72389">
                    <a:moveTo>
                      <a:pt x="323976" y="0"/>
                    </a:moveTo>
                    <a:lnTo>
                      <a:pt x="35940" y="0"/>
                    </a:lnTo>
                    <a:lnTo>
                      <a:pt x="21967" y="2829"/>
                    </a:lnTo>
                    <a:lnTo>
                      <a:pt x="10540" y="10541"/>
                    </a:lnTo>
                    <a:lnTo>
                      <a:pt x="2829" y="21967"/>
                    </a:lnTo>
                    <a:lnTo>
                      <a:pt x="0" y="35941"/>
                    </a:lnTo>
                    <a:lnTo>
                      <a:pt x="0" y="72009"/>
                    </a:lnTo>
                    <a:lnTo>
                      <a:pt x="359917" y="72009"/>
                    </a:lnTo>
                    <a:lnTo>
                      <a:pt x="359917" y="35941"/>
                    </a:lnTo>
                    <a:lnTo>
                      <a:pt x="357088" y="21967"/>
                    </a:lnTo>
                    <a:lnTo>
                      <a:pt x="349376" y="10541"/>
                    </a:lnTo>
                    <a:lnTo>
                      <a:pt x="337950" y="2829"/>
                    </a:lnTo>
                    <a:lnTo>
                      <a:pt x="323976" y="0"/>
                    </a:lnTo>
                    <a:close/>
                  </a:path>
                </a:pathLst>
              </a:custGeom>
              <a:solidFill>
                <a:srgbClr val="FFC000"/>
              </a:solidFill>
            </p:spPr>
            <p:txBody>
              <a:bodyPr wrap="square" lIns="0" tIns="0" rIns="0" bIns="0" rtlCol="0"/>
              <a:lstStyle/>
              <a:p>
                <a:endParaRPr/>
              </a:p>
            </p:txBody>
          </p:sp>
          <p:sp>
            <p:nvSpPr>
              <p:cNvPr id="71" name="object 55">
                <a:extLst>
                  <a:ext uri="{FF2B5EF4-FFF2-40B4-BE49-F238E27FC236}">
                    <a16:creationId xmlns:a16="http://schemas.microsoft.com/office/drawing/2014/main" id="{9CB1418F-4483-4DC8-B6BE-4548D4C79535}"/>
                  </a:ext>
                </a:extLst>
              </p:cNvPr>
              <p:cNvSpPr/>
              <p:nvPr/>
            </p:nvSpPr>
            <p:spPr>
              <a:xfrm>
                <a:off x="4272660" y="3975480"/>
                <a:ext cx="360045" cy="72390"/>
              </a:xfrm>
              <a:custGeom>
                <a:avLst/>
                <a:gdLst/>
                <a:ahLst/>
                <a:cxnLst/>
                <a:rect l="l" t="t" r="r" b="b"/>
                <a:pathLst>
                  <a:path w="360045" h="72389">
                    <a:moveTo>
                      <a:pt x="35940" y="0"/>
                    </a:moveTo>
                    <a:lnTo>
                      <a:pt x="323976" y="0"/>
                    </a:lnTo>
                    <a:lnTo>
                      <a:pt x="337950" y="2829"/>
                    </a:lnTo>
                    <a:lnTo>
                      <a:pt x="349376" y="10541"/>
                    </a:lnTo>
                    <a:lnTo>
                      <a:pt x="357088" y="21967"/>
                    </a:lnTo>
                    <a:lnTo>
                      <a:pt x="359917" y="35941"/>
                    </a:lnTo>
                    <a:lnTo>
                      <a:pt x="359917" y="72009"/>
                    </a:lnTo>
                    <a:lnTo>
                      <a:pt x="0" y="72009"/>
                    </a:lnTo>
                    <a:lnTo>
                      <a:pt x="0" y="35941"/>
                    </a:lnTo>
                    <a:lnTo>
                      <a:pt x="2829" y="21967"/>
                    </a:lnTo>
                    <a:lnTo>
                      <a:pt x="10540" y="10541"/>
                    </a:lnTo>
                    <a:lnTo>
                      <a:pt x="21967" y="2829"/>
                    </a:lnTo>
                    <a:lnTo>
                      <a:pt x="35940" y="0"/>
                    </a:lnTo>
                    <a:close/>
                  </a:path>
                </a:pathLst>
              </a:custGeom>
              <a:ln w="19050">
                <a:solidFill>
                  <a:srgbClr val="FFC000"/>
                </a:solidFill>
              </a:ln>
            </p:spPr>
            <p:txBody>
              <a:bodyPr wrap="square" lIns="0" tIns="0" rIns="0" bIns="0" rtlCol="0"/>
              <a:lstStyle/>
              <a:p>
                <a:endParaRPr/>
              </a:p>
            </p:txBody>
          </p:sp>
        </p:grpSp>
        <p:grpSp>
          <p:nvGrpSpPr>
            <p:cNvPr id="28" name="object 56">
              <a:extLst>
                <a:ext uri="{FF2B5EF4-FFF2-40B4-BE49-F238E27FC236}">
                  <a16:creationId xmlns:a16="http://schemas.microsoft.com/office/drawing/2014/main" id="{88E85700-8F5A-44B2-8A97-E2E93FD1346C}"/>
                </a:ext>
              </a:extLst>
            </p:cNvPr>
            <p:cNvGrpSpPr/>
            <p:nvPr/>
          </p:nvGrpSpPr>
          <p:grpSpPr>
            <a:xfrm>
              <a:off x="4690871" y="3965955"/>
              <a:ext cx="379095" cy="312420"/>
              <a:chOff x="4690871" y="3965955"/>
              <a:chExt cx="379095" cy="312420"/>
            </a:xfrm>
          </p:grpSpPr>
          <p:sp>
            <p:nvSpPr>
              <p:cNvPr id="66" name="object 57">
                <a:extLst>
                  <a:ext uri="{FF2B5EF4-FFF2-40B4-BE49-F238E27FC236}">
                    <a16:creationId xmlns:a16="http://schemas.microsoft.com/office/drawing/2014/main" id="{7EAAE39A-BA26-4AD4-A679-F0C6677CB018}"/>
                  </a:ext>
                </a:extLst>
              </p:cNvPr>
              <p:cNvSpPr/>
              <p:nvPr/>
            </p:nvSpPr>
            <p:spPr>
              <a:xfrm>
                <a:off x="4700396" y="3980560"/>
                <a:ext cx="360045" cy="288290"/>
              </a:xfrm>
              <a:custGeom>
                <a:avLst/>
                <a:gdLst/>
                <a:ahLst/>
                <a:cxnLst/>
                <a:rect l="l" t="t" r="r" b="b"/>
                <a:pathLst>
                  <a:path w="360045" h="288289">
                    <a:moveTo>
                      <a:pt x="0" y="48006"/>
                    </a:moveTo>
                    <a:lnTo>
                      <a:pt x="3786" y="29307"/>
                    </a:lnTo>
                    <a:lnTo>
                      <a:pt x="14096" y="14049"/>
                    </a:lnTo>
                    <a:lnTo>
                      <a:pt x="29360" y="3768"/>
                    </a:lnTo>
                    <a:lnTo>
                      <a:pt x="48005" y="0"/>
                    </a:lnTo>
                    <a:lnTo>
                      <a:pt x="312038" y="0"/>
                    </a:lnTo>
                    <a:lnTo>
                      <a:pt x="330737" y="3768"/>
                    </a:lnTo>
                    <a:lnTo>
                      <a:pt x="345995" y="14049"/>
                    </a:lnTo>
                    <a:lnTo>
                      <a:pt x="356276" y="29307"/>
                    </a:lnTo>
                    <a:lnTo>
                      <a:pt x="360044" y="48006"/>
                    </a:lnTo>
                    <a:lnTo>
                      <a:pt x="360044" y="240030"/>
                    </a:lnTo>
                    <a:lnTo>
                      <a:pt x="356276" y="258728"/>
                    </a:lnTo>
                    <a:lnTo>
                      <a:pt x="345995" y="273986"/>
                    </a:lnTo>
                    <a:lnTo>
                      <a:pt x="330737" y="284267"/>
                    </a:lnTo>
                    <a:lnTo>
                      <a:pt x="312038" y="288036"/>
                    </a:lnTo>
                    <a:lnTo>
                      <a:pt x="48005" y="288036"/>
                    </a:lnTo>
                    <a:lnTo>
                      <a:pt x="29360" y="284267"/>
                    </a:lnTo>
                    <a:lnTo>
                      <a:pt x="14097" y="273986"/>
                    </a:lnTo>
                    <a:lnTo>
                      <a:pt x="3786" y="258728"/>
                    </a:lnTo>
                    <a:lnTo>
                      <a:pt x="0" y="240030"/>
                    </a:lnTo>
                    <a:lnTo>
                      <a:pt x="0" y="48006"/>
                    </a:lnTo>
                    <a:close/>
                  </a:path>
                </a:pathLst>
              </a:custGeom>
              <a:ln w="19049">
                <a:solidFill>
                  <a:srgbClr val="FFC000"/>
                </a:solidFill>
              </a:ln>
            </p:spPr>
            <p:txBody>
              <a:bodyPr wrap="square" lIns="0" tIns="0" rIns="0" bIns="0" rtlCol="0"/>
              <a:lstStyle/>
              <a:p>
                <a:endParaRPr/>
              </a:p>
            </p:txBody>
          </p:sp>
          <p:sp>
            <p:nvSpPr>
              <p:cNvPr id="67" name="object 58">
                <a:extLst>
                  <a:ext uri="{FF2B5EF4-FFF2-40B4-BE49-F238E27FC236}">
                    <a16:creationId xmlns:a16="http://schemas.microsoft.com/office/drawing/2014/main" id="{028EF9BC-89B4-4A15-8C43-20A6A3C630B3}"/>
                  </a:ext>
                </a:extLst>
              </p:cNvPr>
              <p:cNvSpPr/>
              <p:nvPr/>
            </p:nvSpPr>
            <p:spPr>
              <a:xfrm>
                <a:off x="4700396" y="3975480"/>
                <a:ext cx="360045" cy="72390"/>
              </a:xfrm>
              <a:custGeom>
                <a:avLst/>
                <a:gdLst/>
                <a:ahLst/>
                <a:cxnLst/>
                <a:rect l="l" t="t" r="r" b="b"/>
                <a:pathLst>
                  <a:path w="360045" h="72389">
                    <a:moveTo>
                      <a:pt x="324103" y="0"/>
                    </a:moveTo>
                    <a:lnTo>
                      <a:pt x="36067" y="0"/>
                    </a:lnTo>
                    <a:lnTo>
                      <a:pt x="22020" y="2829"/>
                    </a:lnTo>
                    <a:lnTo>
                      <a:pt x="10556" y="10541"/>
                    </a:lnTo>
                    <a:lnTo>
                      <a:pt x="2831" y="21967"/>
                    </a:lnTo>
                    <a:lnTo>
                      <a:pt x="0" y="35941"/>
                    </a:lnTo>
                    <a:lnTo>
                      <a:pt x="0" y="72009"/>
                    </a:lnTo>
                    <a:lnTo>
                      <a:pt x="360044" y="72009"/>
                    </a:lnTo>
                    <a:lnTo>
                      <a:pt x="360044" y="35941"/>
                    </a:lnTo>
                    <a:lnTo>
                      <a:pt x="357215" y="21967"/>
                    </a:lnTo>
                    <a:lnTo>
                      <a:pt x="349503" y="10541"/>
                    </a:lnTo>
                    <a:lnTo>
                      <a:pt x="338077" y="2829"/>
                    </a:lnTo>
                    <a:lnTo>
                      <a:pt x="324103" y="0"/>
                    </a:lnTo>
                    <a:close/>
                  </a:path>
                </a:pathLst>
              </a:custGeom>
              <a:solidFill>
                <a:srgbClr val="FFC000"/>
              </a:solidFill>
            </p:spPr>
            <p:txBody>
              <a:bodyPr wrap="square" lIns="0" tIns="0" rIns="0" bIns="0" rtlCol="0"/>
              <a:lstStyle/>
              <a:p>
                <a:endParaRPr/>
              </a:p>
            </p:txBody>
          </p:sp>
          <p:sp>
            <p:nvSpPr>
              <p:cNvPr id="68" name="object 59">
                <a:extLst>
                  <a:ext uri="{FF2B5EF4-FFF2-40B4-BE49-F238E27FC236}">
                    <a16:creationId xmlns:a16="http://schemas.microsoft.com/office/drawing/2014/main" id="{1E374894-7FC5-4D15-A342-24524A031A0F}"/>
                  </a:ext>
                </a:extLst>
              </p:cNvPr>
              <p:cNvSpPr/>
              <p:nvPr/>
            </p:nvSpPr>
            <p:spPr>
              <a:xfrm>
                <a:off x="4700396" y="3975480"/>
                <a:ext cx="360045" cy="72390"/>
              </a:xfrm>
              <a:custGeom>
                <a:avLst/>
                <a:gdLst/>
                <a:ahLst/>
                <a:cxnLst/>
                <a:rect l="l" t="t" r="r" b="b"/>
                <a:pathLst>
                  <a:path w="360045" h="72389">
                    <a:moveTo>
                      <a:pt x="36067" y="0"/>
                    </a:moveTo>
                    <a:lnTo>
                      <a:pt x="324103" y="0"/>
                    </a:lnTo>
                    <a:lnTo>
                      <a:pt x="338077" y="2829"/>
                    </a:lnTo>
                    <a:lnTo>
                      <a:pt x="349503" y="10541"/>
                    </a:lnTo>
                    <a:lnTo>
                      <a:pt x="357215" y="21967"/>
                    </a:lnTo>
                    <a:lnTo>
                      <a:pt x="360044" y="35941"/>
                    </a:lnTo>
                    <a:lnTo>
                      <a:pt x="360044" y="72009"/>
                    </a:lnTo>
                    <a:lnTo>
                      <a:pt x="0" y="72009"/>
                    </a:lnTo>
                    <a:lnTo>
                      <a:pt x="0" y="35941"/>
                    </a:lnTo>
                    <a:lnTo>
                      <a:pt x="2831" y="21967"/>
                    </a:lnTo>
                    <a:lnTo>
                      <a:pt x="10556" y="10541"/>
                    </a:lnTo>
                    <a:lnTo>
                      <a:pt x="22020" y="2829"/>
                    </a:lnTo>
                    <a:lnTo>
                      <a:pt x="36067" y="0"/>
                    </a:lnTo>
                    <a:close/>
                  </a:path>
                </a:pathLst>
              </a:custGeom>
              <a:ln w="19050">
                <a:solidFill>
                  <a:srgbClr val="FFC000"/>
                </a:solidFill>
              </a:ln>
            </p:spPr>
            <p:txBody>
              <a:bodyPr wrap="square" lIns="0" tIns="0" rIns="0" bIns="0" rtlCol="0"/>
              <a:lstStyle/>
              <a:p>
                <a:endParaRPr/>
              </a:p>
            </p:txBody>
          </p:sp>
        </p:grpSp>
        <p:grpSp>
          <p:nvGrpSpPr>
            <p:cNvPr id="29" name="object 60">
              <a:extLst>
                <a:ext uri="{FF2B5EF4-FFF2-40B4-BE49-F238E27FC236}">
                  <a16:creationId xmlns:a16="http://schemas.microsoft.com/office/drawing/2014/main" id="{C7EF8F29-F0F7-4BCD-962D-AF6FF08EEFDA}"/>
                </a:ext>
              </a:extLst>
            </p:cNvPr>
            <p:cNvGrpSpPr/>
            <p:nvPr/>
          </p:nvGrpSpPr>
          <p:grpSpPr>
            <a:xfrm>
              <a:off x="5118734" y="3965955"/>
              <a:ext cx="379095" cy="312420"/>
              <a:chOff x="5118734" y="3965955"/>
              <a:chExt cx="379095" cy="312420"/>
            </a:xfrm>
          </p:grpSpPr>
          <p:sp>
            <p:nvSpPr>
              <p:cNvPr id="63" name="object 61">
                <a:extLst>
                  <a:ext uri="{FF2B5EF4-FFF2-40B4-BE49-F238E27FC236}">
                    <a16:creationId xmlns:a16="http://schemas.microsoft.com/office/drawing/2014/main" id="{61A98A20-1386-4A06-854D-68B72558DB93}"/>
                  </a:ext>
                </a:extLst>
              </p:cNvPr>
              <p:cNvSpPr/>
              <p:nvPr/>
            </p:nvSpPr>
            <p:spPr>
              <a:xfrm>
                <a:off x="5128259" y="3980560"/>
                <a:ext cx="360045" cy="288290"/>
              </a:xfrm>
              <a:custGeom>
                <a:avLst/>
                <a:gdLst/>
                <a:ahLst/>
                <a:cxnLst/>
                <a:rect l="l" t="t" r="r" b="b"/>
                <a:pathLst>
                  <a:path w="360045" h="288289">
                    <a:moveTo>
                      <a:pt x="0" y="48006"/>
                    </a:moveTo>
                    <a:lnTo>
                      <a:pt x="3768" y="29307"/>
                    </a:lnTo>
                    <a:lnTo>
                      <a:pt x="14049" y="14049"/>
                    </a:lnTo>
                    <a:lnTo>
                      <a:pt x="29307" y="3768"/>
                    </a:lnTo>
                    <a:lnTo>
                      <a:pt x="48005" y="0"/>
                    </a:lnTo>
                    <a:lnTo>
                      <a:pt x="312038" y="0"/>
                    </a:lnTo>
                    <a:lnTo>
                      <a:pt x="330737" y="3768"/>
                    </a:lnTo>
                    <a:lnTo>
                      <a:pt x="345995" y="14049"/>
                    </a:lnTo>
                    <a:lnTo>
                      <a:pt x="356276" y="29307"/>
                    </a:lnTo>
                    <a:lnTo>
                      <a:pt x="360044" y="48006"/>
                    </a:lnTo>
                    <a:lnTo>
                      <a:pt x="360044" y="240030"/>
                    </a:lnTo>
                    <a:lnTo>
                      <a:pt x="356276" y="258728"/>
                    </a:lnTo>
                    <a:lnTo>
                      <a:pt x="345995" y="273986"/>
                    </a:lnTo>
                    <a:lnTo>
                      <a:pt x="330737" y="284267"/>
                    </a:lnTo>
                    <a:lnTo>
                      <a:pt x="312038" y="288036"/>
                    </a:lnTo>
                    <a:lnTo>
                      <a:pt x="48005" y="288036"/>
                    </a:lnTo>
                    <a:lnTo>
                      <a:pt x="29307" y="284267"/>
                    </a:lnTo>
                    <a:lnTo>
                      <a:pt x="14049" y="273986"/>
                    </a:lnTo>
                    <a:lnTo>
                      <a:pt x="3768" y="258728"/>
                    </a:lnTo>
                    <a:lnTo>
                      <a:pt x="0" y="240030"/>
                    </a:lnTo>
                    <a:lnTo>
                      <a:pt x="0" y="48006"/>
                    </a:lnTo>
                    <a:close/>
                  </a:path>
                </a:pathLst>
              </a:custGeom>
              <a:ln w="19049">
                <a:solidFill>
                  <a:srgbClr val="FFC000"/>
                </a:solidFill>
              </a:ln>
            </p:spPr>
            <p:txBody>
              <a:bodyPr wrap="square" lIns="0" tIns="0" rIns="0" bIns="0" rtlCol="0"/>
              <a:lstStyle/>
              <a:p>
                <a:endParaRPr/>
              </a:p>
            </p:txBody>
          </p:sp>
          <p:sp>
            <p:nvSpPr>
              <p:cNvPr id="64" name="object 62">
                <a:extLst>
                  <a:ext uri="{FF2B5EF4-FFF2-40B4-BE49-F238E27FC236}">
                    <a16:creationId xmlns:a16="http://schemas.microsoft.com/office/drawing/2014/main" id="{C2E5ACA8-B893-4B96-A06B-5A83DCFC7C0D}"/>
                  </a:ext>
                </a:extLst>
              </p:cNvPr>
              <p:cNvSpPr/>
              <p:nvPr/>
            </p:nvSpPr>
            <p:spPr>
              <a:xfrm>
                <a:off x="5128259" y="3975480"/>
                <a:ext cx="360045" cy="72390"/>
              </a:xfrm>
              <a:custGeom>
                <a:avLst/>
                <a:gdLst/>
                <a:ahLst/>
                <a:cxnLst/>
                <a:rect l="l" t="t" r="r" b="b"/>
                <a:pathLst>
                  <a:path w="360045" h="72389">
                    <a:moveTo>
                      <a:pt x="323976" y="0"/>
                    </a:moveTo>
                    <a:lnTo>
                      <a:pt x="36067" y="0"/>
                    </a:lnTo>
                    <a:lnTo>
                      <a:pt x="22020" y="2829"/>
                    </a:lnTo>
                    <a:lnTo>
                      <a:pt x="10556" y="10541"/>
                    </a:lnTo>
                    <a:lnTo>
                      <a:pt x="2831" y="21967"/>
                    </a:lnTo>
                    <a:lnTo>
                      <a:pt x="0" y="35941"/>
                    </a:lnTo>
                    <a:lnTo>
                      <a:pt x="0" y="72009"/>
                    </a:lnTo>
                    <a:lnTo>
                      <a:pt x="360044" y="72009"/>
                    </a:lnTo>
                    <a:lnTo>
                      <a:pt x="360044" y="35941"/>
                    </a:lnTo>
                    <a:lnTo>
                      <a:pt x="357213" y="21967"/>
                    </a:lnTo>
                    <a:lnTo>
                      <a:pt x="349488" y="10541"/>
                    </a:lnTo>
                    <a:lnTo>
                      <a:pt x="338024" y="2829"/>
                    </a:lnTo>
                    <a:lnTo>
                      <a:pt x="323976" y="0"/>
                    </a:lnTo>
                    <a:close/>
                  </a:path>
                </a:pathLst>
              </a:custGeom>
              <a:solidFill>
                <a:srgbClr val="FFC000"/>
              </a:solidFill>
            </p:spPr>
            <p:txBody>
              <a:bodyPr wrap="square" lIns="0" tIns="0" rIns="0" bIns="0" rtlCol="0"/>
              <a:lstStyle/>
              <a:p>
                <a:endParaRPr dirty="0"/>
              </a:p>
            </p:txBody>
          </p:sp>
          <p:sp>
            <p:nvSpPr>
              <p:cNvPr id="65" name="object 63">
                <a:extLst>
                  <a:ext uri="{FF2B5EF4-FFF2-40B4-BE49-F238E27FC236}">
                    <a16:creationId xmlns:a16="http://schemas.microsoft.com/office/drawing/2014/main" id="{18DA5BAB-3E38-44FE-AB19-A6E3646B0DD1}"/>
                  </a:ext>
                </a:extLst>
              </p:cNvPr>
              <p:cNvSpPr/>
              <p:nvPr/>
            </p:nvSpPr>
            <p:spPr>
              <a:xfrm>
                <a:off x="5128259" y="3975480"/>
                <a:ext cx="360045" cy="72390"/>
              </a:xfrm>
              <a:custGeom>
                <a:avLst/>
                <a:gdLst/>
                <a:ahLst/>
                <a:cxnLst/>
                <a:rect l="l" t="t" r="r" b="b"/>
                <a:pathLst>
                  <a:path w="360045" h="72389">
                    <a:moveTo>
                      <a:pt x="36067" y="0"/>
                    </a:moveTo>
                    <a:lnTo>
                      <a:pt x="323976" y="0"/>
                    </a:lnTo>
                    <a:lnTo>
                      <a:pt x="338024" y="2829"/>
                    </a:lnTo>
                    <a:lnTo>
                      <a:pt x="349488" y="10541"/>
                    </a:lnTo>
                    <a:lnTo>
                      <a:pt x="357213" y="21967"/>
                    </a:lnTo>
                    <a:lnTo>
                      <a:pt x="360044" y="35941"/>
                    </a:lnTo>
                    <a:lnTo>
                      <a:pt x="360044" y="72009"/>
                    </a:lnTo>
                    <a:lnTo>
                      <a:pt x="0" y="72009"/>
                    </a:lnTo>
                    <a:lnTo>
                      <a:pt x="0" y="35941"/>
                    </a:lnTo>
                    <a:lnTo>
                      <a:pt x="2831" y="21967"/>
                    </a:lnTo>
                    <a:lnTo>
                      <a:pt x="10556" y="10541"/>
                    </a:lnTo>
                    <a:lnTo>
                      <a:pt x="22020" y="2829"/>
                    </a:lnTo>
                    <a:lnTo>
                      <a:pt x="36067" y="0"/>
                    </a:lnTo>
                    <a:close/>
                  </a:path>
                </a:pathLst>
              </a:custGeom>
              <a:ln w="19050">
                <a:solidFill>
                  <a:srgbClr val="FFC000"/>
                </a:solidFill>
              </a:ln>
            </p:spPr>
            <p:txBody>
              <a:bodyPr wrap="square" lIns="0" tIns="0" rIns="0" bIns="0" rtlCol="0"/>
              <a:lstStyle/>
              <a:p>
                <a:endParaRPr/>
              </a:p>
            </p:txBody>
          </p:sp>
        </p:grpSp>
        <p:grpSp>
          <p:nvGrpSpPr>
            <p:cNvPr id="30" name="object 64">
              <a:extLst>
                <a:ext uri="{FF2B5EF4-FFF2-40B4-BE49-F238E27FC236}">
                  <a16:creationId xmlns:a16="http://schemas.microsoft.com/office/drawing/2014/main" id="{56411D29-422E-4830-82C9-C2B3D30E4C80}"/>
                </a:ext>
              </a:extLst>
            </p:cNvPr>
            <p:cNvGrpSpPr/>
            <p:nvPr/>
          </p:nvGrpSpPr>
          <p:grpSpPr>
            <a:xfrm>
              <a:off x="5546597" y="3965955"/>
              <a:ext cx="379095" cy="312420"/>
              <a:chOff x="5546597" y="3965955"/>
              <a:chExt cx="379095" cy="312420"/>
            </a:xfrm>
          </p:grpSpPr>
          <p:sp>
            <p:nvSpPr>
              <p:cNvPr id="60" name="object 65">
                <a:extLst>
                  <a:ext uri="{FF2B5EF4-FFF2-40B4-BE49-F238E27FC236}">
                    <a16:creationId xmlns:a16="http://schemas.microsoft.com/office/drawing/2014/main" id="{56D09E9E-BDC1-4966-9AD8-697352080AE2}"/>
                  </a:ext>
                </a:extLst>
              </p:cNvPr>
              <p:cNvSpPr/>
              <p:nvPr/>
            </p:nvSpPr>
            <p:spPr>
              <a:xfrm>
                <a:off x="5556122" y="3980560"/>
                <a:ext cx="360045" cy="288290"/>
              </a:xfrm>
              <a:custGeom>
                <a:avLst/>
                <a:gdLst/>
                <a:ahLst/>
                <a:cxnLst/>
                <a:rect l="l" t="t" r="r" b="b"/>
                <a:pathLst>
                  <a:path w="360045" h="288289">
                    <a:moveTo>
                      <a:pt x="0" y="48006"/>
                    </a:moveTo>
                    <a:lnTo>
                      <a:pt x="3768" y="29307"/>
                    </a:lnTo>
                    <a:lnTo>
                      <a:pt x="14049" y="14049"/>
                    </a:lnTo>
                    <a:lnTo>
                      <a:pt x="29307" y="3768"/>
                    </a:lnTo>
                    <a:lnTo>
                      <a:pt x="48005" y="0"/>
                    </a:lnTo>
                    <a:lnTo>
                      <a:pt x="311912" y="0"/>
                    </a:lnTo>
                    <a:lnTo>
                      <a:pt x="330610" y="3768"/>
                    </a:lnTo>
                    <a:lnTo>
                      <a:pt x="345868" y="14049"/>
                    </a:lnTo>
                    <a:lnTo>
                      <a:pt x="356149" y="29307"/>
                    </a:lnTo>
                    <a:lnTo>
                      <a:pt x="359917" y="48006"/>
                    </a:lnTo>
                    <a:lnTo>
                      <a:pt x="359917" y="240030"/>
                    </a:lnTo>
                    <a:lnTo>
                      <a:pt x="356149" y="258728"/>
                    </a:lnTo>
                    <a:lnTo>
                      <a:pt x="345868" y="273986"/>
                    </a:lnTo>
                    <a:lnTo>
                      <a:pt x="330610" y="284267"/>
                    </a:lnTo>
                    <a:lnTo>
                      <a:pt x="311912" y="288036"/>
                    </a:lnTo>
                    <a:lnTo>
                      <a:pt x="48005" y="288036"/>
                    </a:lnTo>
                    <a:lnTo>
                      <a:pt x="29307" y="284267"/>
                    </a:lnTo>
                    <a:lnTo>
                      <a:pt x="14049" y="273986"/>
                    </a:lnTo>
                    <a:lnTo>
                      <a:pt x="3768" y="258728"/>
                    </a:lnTo>
                    <a:lnTo>
                      <a:pt x="0" y="240030"/>
                    </a:lnTo>
                    <a:lnTo>
                      <a:pt x="0" y="48006"/>
                    </a:lnTo>
                    <a:close/>
                  </a:path>
                </a:pathLst>
              </a:custGeom>
              <a:ln w="19050">
                <a:solidFill>
                  <a:srgbClr val="FF0000"/>
                </a:solidFill>
              </a:ln>
            </p:spPr>
            <p:txBody>
              <a:bodyPr wrap="square" lIns="0" tIns="0" rIns="0" bIns="0" rtlCol="0"/>
              <a:lstStyle/>
              <a:p>
                <a:endParaRPr/>
              </a:p>
            </p:txBody>
          </p:sp>
          <p:sp>
            <p:nvSpPr>
              <p:cNvPr id="61" name="object 66">
                <a:extLst>
                  <a:ext uri="{FF2B5EF4-FFF2-40B4-BE49-F238E27FC236}">
                    <a16:creationId xmlns:a16="http://schemas.microsoft.com/office/drawing/2014/main" id="{2208D7A1-9CF6-4AF0-BEAD-FA93E03762C6}"/>
                  </a:ext>
                </a:extLst>
              </p:cNvPr>
              <p:cNvSpPr/>
              <p:nvPr/>
            </p:nvSpPr>
            <p:spPr>
              <a:xfrm>
                <a:off x="5556122" y="3975480"/>
                <a:ext cx="360045" cy="72390"/>
              </a:xfrm>
              <a:custGeom>
                <a:avLst/>
                <a:gdLst/>
                <a:ahLst/>
                <a:cxnLst/>
                <a:rect l="l" t="t" r="r" b="b"/>
                <a:pathLst>
                  <a:path w="360045" h="72389">
                    <a:moveTo>
                      <a:pt x="323976" y="0"/>
                    </a:moveTo>
                    <a:lnTo>
                      <a:pt x="35940" y="0"/>
                    </a:lnTo>
                    <a:lnTo>
                      <a:pt x="21967" y="2829"/>
                    </a:lnTo>
                    <a:lnTo>
                      <a:pt x="10540" y="10541"/>
                    </a:lnTo>
                    <a:lnTo>
                      <a:pt x="2829" y="21967"/>
                    </a:lnTo>
                    <a:lnTo>
                      <a:pt x="0" y="35941"/>
                    </a:lnTo>
                    <a:lnTo>
                      <a:pt x="0" y="72009"/>
                    </a:lnTo>
                    <a:lnTo>
                      <a:pt x="359917" y="72009"/>
                    </a:lnTo>
                    <a:lnTo>
                      <a:pt x="359917" y="35941"/>
                    </a:lnTo>
                    <a:lnTo>
                      <a:pt x="357106" y="21967"/>
                    </a:lnTo>
                    <a:lnTo>
                      <a:pt x="349424" y="10541"/>
                    </a:lnTo>
                    <a:lnTo>
                      <a:pt x="338004" y="2829"/>
                    </a:lnTo>
                    <a:lnTo>
                      <a:pt x="323976" y="0"/>
                    </a:lnTo>
                    <a:close/>
                  </a:path>
                </a:pathLst>
              </a:custGeom>
              <a:solidFill>
                <a:srgbClr val="FF0000"/>
              </a:solidFill>
            </p:spPr>
            <p:txBody>
              <a:bodyPr wrap="square" lIns="0" tIns="0" rIns="0" bIns="0" rtlCol="0"/>
              <a:lstStyle/>
              <a:p>
                <a:endParaRPr/>
              </a:p>
            </p:txBody>
          </p:sp>
          <p:sp>
            <p:nvSpPr>
              <p:cNvPr id="62" name="object 67">
                <a:extLst>
                  <a:ext uri="{FF2B5EF4-FFF2-40B4-BE49-F238E27FC236}">
                    <a16:creationId xmlns:a16="http://schemas.microsoft.com/office/drawing/2014/main" id="{0B94C6C8-CFA1-46B2-8E6E-932106BB58FD}"/>
                  </a:ext>
                </a:extLst>
              </p:cNvPr>
              <p:cNvSpPr/>
              <p:nvPr/>
            </p:nvSpPr>
            <p:spPr>
              <a:xfrm>
                <a:off x="5556122" y="3975480"/>
                <a:ext cx="360045" cy="72390"/>
              </a:xfrm>
              <a:custGeom>
                <a:avLst/>
                <a:gdLst/>
                <a:ahLst/>
                <a:cxnLst/>
                <a:rect l="l" t="t" r="r" b="b"/>
                <a:pathLst>
                  <a:path w="360045" h="72389">
                    <a:moveTo>
                      <a:pt x="35940" y="0"/>
                    </a:moveTo>
                    <a:lnTo>
                      <a:pt x="323976" y="0"/>
                    </a:lnTo>
                    <a:lnTo>
                      <a:pt x="338004" y="2829"/>
                    </a:lnTo>
                    <a:lnTo>
                      <a:pt x="349424" y="10541"/>
                    </a:lnTo>
                    <a:lnTo>
                      <a:pt x="357106" y="21967"/>
                    </a:lnTo>
                    <a:lnTo>
                      <a:pt x="359917" y="35941"/>
                    </a:lnTo>
                    <a:lnTo>
                      <a:pt x="359917" y="72009"/>
                    </a:lnTo>
                    <a:lnTo>
                      <a:pt x="0" y="72009"/>
                    </a:lnTo>
                    <a:lnTo>
                      <a:pt x="0" y="35941"/>
                    </a:lnTo>
                    <a:lnTo>
                      <a:pt x="2829" y="21967"/>
                    </a:lnTo>
                    <a:lnTo>
                      <a:pt x="10540" y="10541"/>
                    </a:lnTo>
                    <a:lnTo>
                      <a:pt x="21967" y="2829"/>
                    </a:lnTo>
                    <a:lnTo>
                      <a:pt x="35940" y="0"/>
                    </a:lnTo>
                    <a:close/>
                  </a:path>
                </a:pathLst>
              </a:custGeom>
              <a:ln w="19050">
                <a:solidFill>
                  <a:srgbClr val="FF0000"/>
                </a:solidFill>
              </a:ln>
            </p:spPr>
            <p:txBody>
              <a:bodyPr wrap="square" lIns="0" tIns="0" rIns="0" bIns="0" rtlCol="0"/>
              <a:lstStyle/>
              <a:p>
                <a:endParaRPr/>
              </a:p>
            </p:txBody>
          </p:sp>
        </p:grpSp>
        <p:grpSp>
          <p:nvGrpSpPr>
            <p:cNvPr id="31" name="object 68">
              <a:extLst>
                <a:ext uri="{FF2B5EF4-FFF2-40B4-BE49-F238E27FC236}">
                  <a16:creationId xmlns:a16="http://schemas.microsoft.com/office/drawing/2014/main" id="{02C9534B-329A-4A30-8426-E07D1BD5E5C2}"/>
                </a:ext>
              </a:extLst>
            </p:cNvPr>
            <p:cNvGrpSpPr/>
            <p:nvPr/>
          </p:nvGrpSpPr>
          <p:grpSpPr>
            <a:xfrm>
              <a:off x="5974460" y="3965955"/>
              <a:ext cx="379095" cy="312420"/>
              <a:chOff x="5974460" y="3965955"/>
              <a:chExt cx="379095" cy="312420"/>
            </a:xfrm>
          </p:grpSpPr>
          <p:sp>
            <p:nvSpPr>
              <p:cNvPr id="57" name="object 69">
                <a:extLst>
                  <a:ext uri="{FF2B5EF4-FFF2-40B4-BE49-F238E27FC236}">
                    <a16:creationId xmlns:a16="http://schemas.microsoft.com/office/drawing/2014/main" id="{C6656021-6EE9-4772-AD66-B0522B5B22CA}"/>
                  </a:ext>
                </a:extLst>
              </p:cNvPr>
              <p:cNvSpPr/>
              <p:nvPr/>
            </p:nvSpPr>
            <p:spPr>
              <a:xfrm>
                <a:off x="5983985" y="3980560"/>
                <a:ext cx="360045" cy="288290"/>
              </a:xfrm>
              <a:custGeom>
                <a:avLst/>
                <a:gdLst/>
                <a:ahLst/>
                <a:cxnLst/>
                <a:rect l="l" t="t" r="r" b="b"/>
                <a:pathLst>
                  <a:path w="360045" h="288289">
                    <a:moveTo>
                      <a:pt x="0" y="48006"/>
                    </a:moveTo>
                    <a:lnTo>
                      <a:pt x="3766" y="29307"/>
                    </a:lnTo>
                    <a:lnTo>
                      <a:pt x="14033" y="14049"/>
                    </a:lnTo>
                    <a:lnTo>
                      <a:pt x="29253" y="3768"/>
                    </a:lnTo>
                    <a:lnTo>
                      <a:pt x="47878" y="0"/>
                    </a:lnTo>
                    <a:lnTo>
                      <a:pt x="311912" y="0"/>
                    </a:lnTo>
                    <a:lnTo>
                      <a:pt x="330610" y="3768"/>
                    </a:lnTo>
                    <a:lnTo>
                      <a:pt x="345868" y="14049"/>
                    </a:lnTo>
                    <a:lnTo>
                      <a:pt x="356149" y="29307"/>
                    </a:lnTo>
                    <a:lnTo>
                      <a:pt x="359917" y="48006"/>
                    </a:lnTo>
                    <a:lnTo>
                      <a:pt x="359917" y="240030"/>
                    </a:lnTo>
                    <a:lnTo>
                      <a:pt x="356149" y="258728"/>
                    </a:lnTo>
                    <a:lnTo>
                      <a:pt x="345868" y="273986"/>
                    </a:lnTo>
                    <a:lnTo>
                      <a:pt x="330610" y="284267"/>
                    </a:lnTo>
                    <a:lnTo>
                      <a:pt x="311912" y="288036"/>
                    </a:lnTo>
                    <a:lnTo>
                      <a:pt x="47878" y="288036"/>
                    </a:lnTo>
                    <a:lnTo>
                      <a:pt x="29253" y="284267"/>
                    </a:lnTo>
                    <a:lnTo>
                      <a:pt x="14033" y="273986"/>
                    </a:lnTo>
                    <a:lnTo>
                      <a:pt x="3766" y="258728"/>
                    </a:lnTo>
                    <a:lnTo>
                      <a:pt x="0" y="240030"/>
                    </a:lnTo>
                    <a:lnTo>
                      <a:pt x="0" y="48006"/>
                    </a:lnTo>
                    <a:close/>
                  </a:path>
                </a:pathLst>
              </a:custGeom>
              <a:ln w="19050">
                <a:solidFill>
                  <a:srgbClr val="FF0000"/>
                </a:solidFill>
              </a:ln>
            </p:spPr>
            <p:txBody>
              <a:bodyPr wrap="square" lIns="0" tIns="0" rIns="0" bIns="0" rtlCol="0"/>
              <a:lstStyle/>
              <a:p>
                <a:endParaRPr/>
              </a:p>
            </p:txBody>
          </p:sp>
          <p:sp>
            <p:nvSpPr>
              <p:cNvPr id="58" name="object 70">
                <a:extLst>
                  <a:ext uri="{FF2B5EF4-FFF2-40B4-BE49-F238E27FC236}">
                    <a16:creationId xmlns:a16="http://schemas.microsoft.com/office/drawing/2014/main" id="{908267C3-9E6E-4284-B428-CA052F731024}"/>
                  </a:ext>
                </a:extLst>
              </p:cNvPr>
              <p:cNvSpPr/>
              <p:nvPr/>
            </p:nvSpPr>
            <p:spPr>
              <a:xfrm>
                <a:off x="5983985" y="3975480"/>
                <a:ext cx="360045" cy="72390"/>
              </a:xfrm>
              <a:custGeom>
                <a:avLst/>
                <a:gdLst/>
                <a:ahLst/>
                <a:cxnLst/>
                <a:rect l="l" t="t" r="r" b="b"/>
                <a:pathLst>
                  <a:path w="360045" h="72389">
                    <a:moveTo>
                      <a:pt x="323976" y="0"/>
                    </a:moveTo>
                    <a:lnTo>
                      <a:pt x="35940" y="0"/>
                    </a:lnTo>
                    <a:lnTo>
                      <a:pt x="21913" y="2829"/>
                    </a:lnTo>
                    <a:lnTo>
                      <a:pt x="10493" y="10541"/>
                    </a:lnTo>
                    <a:lnTo>
                      <a:pt x="2811" y="21967"/>
                    </a:lnTo>
                    <a:lnTo>
                      <a:pt x="0" y="35941"/>
                    </a:lnTo>
                    <a:lnTo>
                      <a:pt x="0" y="72009"/>
                    </a:lnTo>
                    <a:lnTo>
                      <a:pt x="359917" y="72009"/>
                    </a:lnTo>
                    <a:lnTo>
                      <a:pt x="359917" y="35941"/>
                    </a:lnTo>
                    <a:lnTo>
                      <a:pt x="357088" y="21967"/>
                    </a:lnTo>
                    <a:lnTo>
                      <a:pt x="349376" y="10541"/>
                    </a:lnTo>
                    <a:lnTo>
                      <a:pt x="337950" y="2829"/>
                    </a:lnTo>
                    <a:lnTo>
                      <a:pt x="323976" y="0"/>
                    </a:lnTo>
                    <a:close/>
                  </a:path>
                </a:pathLst>
              </a:custGeom>
              <a:solidFill>
                <a:srgbClr val="FF0000"/>
              </a:solidFill>
            </p:spPr>
            <p:txBody>
              <a:bodyPr wrap="square" lIns="0" tIns="0" rIns="0" bIns="0" rtlCol="0"/>
              <a:lstStyle/>
              <a:p>
                <a:endParaRPr/>
              </a:p>
            </p:txBody>
          </p:sp>
          <p:sp>
            <p:nvSpPr>
              <p:cNvPr id="59" name="object 71">
                <a:extLst>
                  <a:ext uri="{FF2B5EF4-FFF2-40B4-BE49-F238E27FC236}">
                    <a16:creationId xmlns:a16="http://schemas.microsoft.com/office/drawing/2014/main" id="{2E9070E0-08BD-46AB-BC0D-EA829BBF8368}"/>
                  </a:ext>
                </a:extLst>
              </p:cNvPr>
              <p:cNvSpPr/>
              <p:nvPr/>
            </p:nvSpPr>
            <p:spPr>
              <a:xfrm>
                <a:off x="5983985" y="3975480"/>
                <a:ext cx="360045" cy="72390"/>
              </a:xfrm>
              <a:custGeom>
                <a:avLst/>
                <a:gdLst/>
                <a:ahLst/>
                <a:cxnLst/>
                <a:rect l="l" t="t" r="r" b="b"/>
                <a:pathLst>
                  <a:path w="360045" h="72389">
                    <a:moveTo>
                      <a:pt x="35940" y="0"/>
                    </a:moveTo>
                    <a:lnTo>
                      <a:pt x="323976" y="0"/>
                    </a:lnTo>
                    <a:lnTo>
                      <a:pt x="337950" y="2829"/>
                    </a:lnTo>
                    <a:lnTo>
                      <a:pt x="349376" y="10541"/>
                    </a:lnTo>
                    <a:lnTo>
                      <a:pt x="357088" y="21967"/>
                    </a:lnTo>
                    <a:lnTo>
                      <a:pt x="359917" y="35941"/>
                    </a:lnTo>
                    <a:lnTo>
                      <a:pt x="359917" y="72009"/>
                    </a:lnTo>
                    <a:lnTo>
                      <a:pt x="0" y="72009"/>
                    </a:lnTo>
                    <a:lnTo>
                      <a:pt x="0" y="35941"/>
                    </a:lnTo>
                    <a:lnTo>
                      <a:pt x="2811" y="21967"/>
                    </a:lnTo>
                    <a:lnTo>
                      <a:pt x="10493" y="10541"/>
                    </a:lnTo>
                    <a:lnTo>
                      <a:pt x="21913" y="2829"/>
                    </a:lnTo>
                    <a:lnTo>
                      <a:pt x="35940" y="0"/>
                    </a:lnTo>
                    <a:close/>
                  </a:path>
                </a:pathLst>
              </a:custGeom>
              <a:ln w="19050">
                <a:solidFill>
                  <a:srgbClr val="FF0000"/>
                </a:solidFill>
              </a:ln>
            </p:spPr>
            <p:txBody>
              <a:bodyPr wrap="square" lIns="0" tIns="0" rIns="0" bIns="0" rtlCol="0"/>
              <a:lstStyle/>
              <a:p>
                <a:endParaRPr/>
              </a:p>
            </p:txBody>
          </p:sp>
        </p:grpSp>
        <p:grpSp>
          <p:nvGrpSpPr>
            <p:cNvPr id="32" name="object 72">
              <a:extLst>
                <a:ext uri="{FF2B5EF4-FFF2-40B4-BE49-F238E27FC236}">
                  <a16:creationId xmlns:a16="http://schemas.microsoft.com/office/drawing/2014/main" id="{3DFA01F0-720D-4144-A173-3539879BF6FA}"/>
                </a:ext>
              </a:extLst>
            </p:cNvPr>
            <p:cNvGrpSpPr/>
            <p:nvPr/>
          </p:nvGrpSpPr>
          <p:grpSpPr>
            <a:xfrm>
              <a:off x="6411721" y="3975480"/>
              <a:ext cx="360045" cy="293370"/>
              <a:chOff x="6411721" y="3975480"/>
              <a:chExt cx="360045" cy="293370"/>
            </a:xfrm>
          </p:grpSpPr>
          <p:sp>
            <p:nvSpPr>
              <p:cNvPr id="54" name="object 73">
                <a:extLst>
                  <a:ext uri="{FF2B5EF4-FFF2-40B4-BE49-F238E27FC236}">
                    <a16:creationId xmlns:a16="http://schemas.microsoft.com/office/drawing/2014/main" id="{5FEF597E-CB67-4D63-B2FA-23B2F6920FFB}"/>
                  </a:ext>
                </a:extLst>
              </p:cNvPr>
              <p:cNvSpPr/>
              <p:nvPr/>
            </p:nvSpPr>
            <p:spPr>
              <a:xfrm>
                <a:off x="6411721" y="3980560"/>
                <a:ext cx="360045" cy="288290"/>
              </a:xfrm>
              <a:custGeom>
                <a:avLst/>
                <a:gdLst/>
                <a:ahLst/>
                <a:cxnLst/>
                <a:rect l="l" t="t" r="r" b="b"/>
                <a:pathLst>
                  <a:path w="360045" h="288289">
                    <a:moveTo>
                      <a:pt x="0" y="48006"/>
                    </a:moveTo>
                    <a:lnTo>
                      <a:pt x="3768" y="29307"/>
                    </a:lnTo>
                    <a:lnTo>
                      <a:pt x="14049" y="14049"/>
                    </a:lnTo>
                    <a:lnTo>
                      <a:pt x="29307" y="3768"/>
                    </a:lnTo>
                    <a:lnTo>
                      <a:pt x="48005" y="0"/>
                    </a:lnTo>
                    <a:lnTo>
                      <a:pt x="312038" y="0"/>
                    </a:lnTo>
                    <a:lnTo>
                      <a:pt x="330737" y="3768"/>
                    </a:lnTo>
                    <a:lnTo>
                      <a:pt x="345995" y="14049"/>
                    </a:lnTo>
                    <a:lnTo>
                      <a:pt x="356276" y="29307"/>
                    </a:lnTo>
                    <a:lnTo>
                      <a:pt x="360045" y="48006"/>
                    </a:lnTo>
                    <a:lnTo>
                      <a:pt x="360045" y="240030"/>
                    </a:lnTo>
                    <a:lnTo>
                      <a:pt x="356276" y="258728"/>
                    </a:lnTo>
                    <a:lnTo>
                      <a:pt x="345995" y="273986"/>
                    </a:lnTo>
                    <a:lnTo>
                      <a:pt x="330737" y="284267"/>
                    </a:lnTo>
                    <a:lnTo>
                      <a:pt x="312038" y="288036"/>
                    </a:lnTo>
                    <a:lnTo>
                      <a:pt x="48005" y="288036"/>
                    </a:lnTo>
                    <a:lnTo>
                      <a:pt x="29307" y="284267"/>
                    </a:lnTo>
                    <a:lnTo>
                      <a:pt x="14049" y="273986"/>
                    </a:lnTo>
                    <a:lnTo>
                      <a:pt x="3768" y="258728"/>
                    </a:lnTo>
                    <a:lnTo>
                      <a:pt x="0" y="240030"/>
                    </a:lnTo>
                    <a:lnTo>
                      <a:pt x="0" y="48006"/>
                    </a:lnTo>
                    <a:close/>
                  </a:path>
                </a:pathLst>
              </a:custGeom>
              <a:ln w="19050">
                <a:solidFill>
                  <a:srgbClr val="FF0000"/>
                </a:solidFill>
              </a:ln>
            </p:spPr>
            <p:txBody>
              <a:bodyPr wrap="square" lIns="0" tIns="0" rIns="0" bIns="0" rtlCol="0"/>
              <a:lstStyle/>
              <a:p>
                <a:endParaRPr/>
              </a:p>
            </p:txBody>
          </p:sp>
          <p:sp>
            <p:nvSpPr>
              <p:cNvPr id="55" name="object 74">
                <a:extLst>
                  <a:ext uri="{FF2B5EF4-FFF2-40B4-BE49-F238E27FC236}">
                    <a16:creationId xmlns:a16="http://schemas.microsoft.com/office/drawing/2014/main" id="{4068B0E5-3059-4AAA-A233-A5C9706D1BB8}"/>
                  </a:ext>
                </a:extLst>
              </p:cNvPr>
              <p:cNvSpPr/>
              <p:nvPr/>
            </p:nvSpPr>
            <p:spPr>
              <a:xfrm>
                <a:off x="6411721" y="3975480"/>
                <a:ext cx="360045" cy="72390"/>
              </a:xfrm>
              <a:custGeom>
                <a:avLst/>
                <a:gdLst/>
                <a:ahLst/>
                <a:cxnLst/>
                <a:rect l="l" t="t" r="r" b="b"/>
                <a:pathLst>
                  <a:path w="360045" h="72389">
                    <a:moveTo>
                      <a:pt x="323976" y="0"/>
                    </a:moveTo>
                    <a:lnTo>
                      <a:pt x="36067" y="0"/>
                    </a:lnTo>
                    <a:lnTo>
                      <a:pt x="22020" y="2829"/>
                    </a:lnTo>
                    <a:lnTo>
                      <a:pt x="10556" y="10541"/>
                    </a:lnTo>
                    <a:lnTo>
                      <a:pt x="2831" y="21967"/>
                    </a:lnTo>
                    <a:lnTo>
                      <a:pt x="0" y="35941"/>
                    </a:lnTo>
                    <a:lnTo>
                      <a:pt x="0" y="72009"/>
                    </a:lnTo>
                    <a:lnTo>
                      <a:pt x="360045" y="72009"/>
                    </a:lnTo>
                    <a:lnTo>
                      <a:pt x="360045" y="35941"/>
                    </a:lnTo>
                    <a:lnTo>
                      <a:pt x="357213" y="21967"/>
                    </a:lnTo>
                    <a:lnTo>
                      <a:pt x="349488" y="10541"/>
                    </a:lnTo>
                    <a:lnTo>
                      <a:pt x="338024" y="2829"/>
                    </a:lnTo>
                    <a:lnTo>
                      <a:pt x="323976" y="0"/>
                    </a:lnTo>
                    <a:close/>
                  </a:path>
                </a:pathLst>
              </a:custGeom>
              <a:solidFill>
                <a:srgbClr val="FF0000"/>
              </a:solidFill>
              <a:ln>
                <a:solidFill>
                  <a:srgbClr val="FF0000"/>
                </a:solidFill>
              </a:ln>
            </p:spPr>
            <p:txBody>
              <a:bodyPr wrap="square" lIns="0" tIns="0" rIns="0" bIns="0" rtlCol="0"/>
              <a:lstStyle/>
              <a:p>
                <a:endParaRPr dirty="0"/>
              </a:p>
            </p:txBody>
          </p:sp>
        </p:grpSp>
        <p:grpSp>
          <p:nvGrpSpPr>
            <p:cNvPr id="33" name="object 76">
              <a:extLst>
                <a:ext uri="{FF2B5EF4-FFF2-40B4-BE49-F238E27FC236}">
                  <a16:creationId xmlns:a16="http://schemas.microsoft.com/office/drawing/2014/main" id="{4A986B0D-43C9-44EA-BFAF-6FD187B3CAFC}"/>
                </a:ext>
              </a:extLst>
            </p:cNvPr>
            <p:cNvGrpSpPr/>
            <p:nvPr/>
          </p:nvGrpSpPr>
          <p:grpSpPr>
            <a:xfrm>
              <a:off x="6830059" y="3965955"/>
              <a:ext cx="379095" cy="312420"/>
              <a:chOff x="6830059" y="3965955"/>
              <a:chExt cx="379095" cy="312420"/>
            </a:xfrm>
          </p:grpSpPr>
          <p:sp>
            <p:nvSpPr>
              <p:cNvPr id="51" name="object 77">
                <a:extLst>
                  <a:ext uri="{FF2B5EF4-FFF2-40B4-BE49-F238E27FC236}">
                    <a16:creationId xmlns:a16="http://schemas.microsoft.com/office/drawing/2014/main" id="{A6A1BED3-A9CB-4ADA-B8FE-05E85D66CEFB}"/>
                  </a:ext>
                </a:extLst>
              </p:cNvPr>
              <p:cNvSpPr/>
              <p:nvPr/>
            </p:nvSpPr>
            <p:spPr>
              <a:xfrm>
                <a:off x="6839584" y="3980560"/>
                <a:ext cx="360045" cy="288290"/>
              </a:xfrm>
              <a:custGeom>
                <a:avLst/>
                <a:gdLst/>
                <a:ahLst/>
                <a:cxnLst/>
                <a:rect l="l" t="t" r="r" b="b"/>
                <a:pathLst>
                  <a:path w="360045" h="288289">
                    <a:moveTo>
                      <a:pt x="0" y="48006"/>
                    </a:moveTo>
                    <a:lnTo>
                      <a:pt x="3768" y="29307"/>
                    </a:lnTo>
                    <a:lnTo>
                      <a:pt x="14049" y="14049"/>
                    </a:lnTo>
                    <a:lnTo>
                      <a:pt x="29307" y="3768"/>
                    </a:lnTo>
                    <a:lnTo>
                      <a:pt x="48006" y="0"/>
                    </a:lnTo>
                    <a:lnTo>
                      <a:pt x="312039" y="0"/>
                    </a:lnTo>
                    <a:lnTo>
                      <a:pt x="330684" y="3768"/>
                    </a:lnTo>
                    <a:lnTo>
                      <a:pt x="345948" y="14049"/>
                    </a:lnTo>
                    <a:lnTo>
                      <a:pt x="356258" y="29307"/>
                    </a:lnTo>
                    <a:lnTo>
                      <a:pt x="360045" y="48006"/>
                    </a:lnTo>
                    <a:lnTo>
                      <a:pt x="360045" y="240030"/>
                    </a:lnTo>
                    <a:lnTo>
                      <a:pt x="356258" y="258728"/>
                    </a:lnTo>
                    <a:lnTo>
                      <a:pt x="345948" y="273986"/>
                    </a:lnTo>
                    <a:lnTo>
                      <a:pt x="330684" y="284267"/>
                    </a:lnTo>
                    <a:lnTo>
                      <a:pt x="312039" y="288036"/>
                    </a:lnTo>
                    <a:lnTo>
                      <a:pt x="48006" y="288036"/>
                    </a:lnTo>
                    <a:lnTo>
                      <a:pt x="29307" y="284267"/>
                    </a:lnTo>
                    <a:lnTo>
                      <a:pt x="14049" y="273986"/>
                    </a:lnTo>
                    <a:lnTo>
                      <a:pt x="3768" y="258728"/>
                    </a:lnTo>
                    <a:lnTo>
                      <a:pt x="0" y="240030"/>
                    </a:lnTo>
                    <a:lnTo>
                      <a:pt x="0" y="48006"/>
                    </a:lnTo>
                    <a:close/>
                  </a:path>
                </a:pathLst>
              </a:custGeom>
              <a:ln w="19050">
                <a:solidFill>
                  <a:srgbClr val="FFC000"/>
                </a:solidFill>
              </a:ln>
            </p:spPr>
            <p:txBody>
              <a:bodyPr wrap="square" lIns="0" tIns="0" rIns="0" bIns="0" rtlCol="0"/>
              <a:lstStyle/>
              <a:p>
                <a:endParaRPr/>
              </a:p>
            </p:txBody>
          </p:sp>
          <p:sp>
            <p:nvSpPr>
              <p:cNvPr id="52" name="object 78">
                <a:extLst>
                  <a:ext uri="{FF2B5EF4-FFF2-40B4-BE49-F238E27FC236}">
                    <a16:creationId xmlns:a16="http://schemas.microsoft.com/office/drawing/2014/main" id="{4E3C9AF3-75A8-43E4-A625-08C73DE21FB0}"/>
                  </a:ext>
                </a:extLst>
              </p:cNvPr>
              <p:cNvSpPr/>
              <p:nvPr/>
            </p:nvSpPr>
            <p:spPr>
              <a:xfrm>
                <a:off x="6839584" y="3975480"/>
                <a:ext cx="360045" cy="72390"/>
              </a:xfrm>
              <a:custGeom>
                <a:avLst/>
                <a:gdLst/>
                <a:ahLst/>
                <a:cxnLst/>
                <a:rect l="l" t="t" r="r" b="b"/>
                <a:pathLst>
                  <a:path w="360045" h="72389">
                    <a:moveTo>
                      <a:pt x="323976" y="0"/>
                    </a:moveTo>
                    <a:lnTo>
                      <a:pt x="35941" y="0"/>
                    </a:lnTo>
                    <a:lnTo>
                      <a:pt x="21967" y="2829"/>
                    </a:lnTo>
                    <a:lnTo>
                      <a:pt x="10541" y="10541"/>
                    </a:lnTo>
                    <a:lnTo>
                      <a:pt x="2829" y="21967"/>
                    </a:lnTo>
                    <a:lnTo>
                      <a:pt x="0" y="35941"/>
                    </a:lnTo>
                    <a:lnTo>
                      <a:pt x="0" y="72009"/>
                    </a:lnTo>
                    <a:lnTo>
                      <a:pt x="360045" y="72009"/>
                    </a:lnTo>
                    <a:lnTo>
                      <a:pt x="360045" y="35941"/>
                    </a:lnTo>
                    <a:lnTo>
                      <a:pt x="357213" y="21967"/>
                    </a:lnTo>
                    <a:lnTo>
                      <a:pt x="349488" y="10541"/>
                    </a:lnTo>
                    <a:lnTo>
                      <a:pt x="338024" y="2829"/>
                    </a:lnTo>
                    <a:lnTo>
                      <a:pt x="323976" y="0"/>
                    </a:lnTo>
                    <a:close/>
                  </a:path>
                </a:pathLst>
              </a:custGeom>
              <a:solidFill>
                <a:srgbClr val="00AF50"/>
              </a:solidFill>
            </p:spPr>
            <p:txBody>
              <a:bodyPr wrap="square" lIns="0" tIns="0" rIns="0" bIns="0" rtlCol="0"/>
              <a:lstStyle/>
              <a:p>
                <a:endParaRPr/>
              </a:p>
            </p:txBody>
          </p:sp>
          <p:sp>
            <p:nvSpPr>
              <p:cNvPr id="53" name="object 79">
                <a:extLst>
                  <a:ext uri="{FF2B5EF4-FFF2-40B4-BE49-F238E27FC236}">
                    <a16:creationId xmlns:a16="http://schemas.microsoft.com/office/drawing/2014/main" id="{CBBEDC1B-EF20-4755-9AE3-039D628C7E98}"/>
                  </a:ext>
                </a:extLst>
              </p:cNvPr>
              <p:cNvSpPr/>
              <p:nvPr/>
            </p:nvSpPr>
            <p:spPr>
              <a:xfrm>
                <a:off x="6839584" y="3975480"/>
                <a:ext cx="360045" cy="72390"/>
              </a:xfrm>
              <a:custGeom>
                <a:avLst/>
                <a:gdLst/>
                <a:ahLst/>
                <a:cxnLst/>
                <a:rect l="l" t="t" r="r" b="b"/>
                <a:pathLst>
                  <a:path w="360045" h="72389">
                    <a:moveTo>
                      <a:pt x="35941" y="0"/>
                    </a:moveTo>
                    <a:lnTo>
                      <a:pt x="323976" y="0"/>
                    </a:lnTo>
                    <a:lnTo>
                      <a:pt x="338024" y="2829"/>
                    </a:lnTo>
                    <a:lnTo>
                      <a:pt x="349488" y="10541"/>
                    </a:lnTo>
                    <a:lnTo>
                      <a:pt x="357213" y="21967"/>
                    </a:lnTo>
                    <a:lnTo>
                      <a:pt x="360045" y="35941"/>
                    </a:lnTo>
                    <a:lnTo>
                      <a:pt x="360045" y="72009"/>
                    </a:lnTo>
                    <a:lnTo>
                      <a:pt x="0" y="72009"/>
                    </a:lnTo>
                    <a:lnTo>
                      <a:pt x="0" y="35941"/>
                    </a:lnTo>
                    <a:lnTo>
                      <a:pt x="2829" y="21967"/>
                    </a:lnTo>
                    <a:lnTo>
                      <a:pt x="10541" y="10541"/>
                    </a:lnTo>
                    <a:lnTo>
                      <a:pt x="21967" y="2829"/>
                    </a:lnTo>
                    <a:lnTo>
                      <a:pt x="35941" y="0"/>
                    </a:lnTo>
                    <a:close/>
                  </a:path>
                </a:pathLst>
              </a:custGeom>
              <a:solidFill>
                <a:srgbClr val="FFC000"/>
              </a:solidFill>
              <a:ln w="19050">
                <a:solidFill>
                  <a:srgbClr val="FFC000"/>
                </a:solidFill>
              </a:ln>
            </p:spPr>
            <p:txBody>
              <a:bodyPr wrap="square" lIns="0" tIns="0" rIns="0" bIns="0" rtlCol="0"/>
              <a:lstStyle/>
              <a:p>
                <a:endParaRPr dirty="0"/>
              </a:p>
            </p:txBody>
          </p:sp>
        </p:grpSp>
        <p:grpSp>
          <p:nvGrpSpPr>
            <p:cNvPr id="34" name="object 80">
              <a:extLst>
                <a:ext uri="{FF2B5EF4-FFF2-40B4-BE49-F238E27FC236}">
                  <a16:creationId xmlns:a16="http://schemas.microsoft.com/office/drawing/2014/main" id="{B43F84D7-50DF-45E0-A6E8-B5969367AA85}"/>
                </a:ext>
              </a:extLst>
            </p:cNvPr>
            <p:cNvGrpSpPr/>
            <p:nvPr/>
          </p:nvGrpSpPr>
          <p:grpSpPr>
            <a:xfrm>
              <a:off x="7257922" y="3965955"/>
              <a:ext cx="379095" cy="312420"/>
              <a:chOff x="7257922" y="3965955"/>
              <a:chExt cx="379095" cy="312420"/>
            </a:xfrm>
          </p:grpSpPr>
          <p:sp>
            <p:nvSpPr>
              <p:cNvPr id="48" name="object 81">
                <a:extLst>
                  <a:ext uri="{FF2B5EF4-FFF2-40B4-BE49-F238E27FC236}">
                    <a16:creationId xmlns:a16="http://schemas.microsoft.com/office/drawing/2014/main" id="{D0C98D6D-C8E8-4BE6-8A96-0F0E4CBED90C}"/>
                  </a:ext>
                </a:extLst>
              </p:cNvPr>
              <p:cNvSpPr/>
              <p:nvPr/>
            </p:nvSpPr>
            <p:spPr>
              <a:xfrm>
                <a:off x="7267447" y="3980560"/>
                <a:ext cx="360045" cy="288290"/>
              </a:xfrm>
              <a:custGeom>
                <a:avLst/>
                <a:gdLst/>
                <a:ahLst/>
                <a:cxnLst/>
                <a:rect l="l" t="t" r="r" b="b"/>
                <a:pathLst>
                  <a:path w="360045" h="288289">
                    <a:moveTo>
                      <a:pt x="0" y="48006"/>
                    </a:moveTo>
                    <a:lnTo>
                      <a:pt x="3768" y="29307"/>
                    </a:lnTo>
                    <a:lnTo>
                      <a:pt x="14049" y="14049"/>
                    </a:lnTo>
                    <a:lnTo>
                      <a:pt x="29307" y="3768"/>
                    </a:lnTo>
                    <a:lnTo>
                      <a:pt x="48005" y="0"/>
                    </a:lnTo>
                    <a:lnTo>
                      <a:pt x="311911" y="0"/>
                    </a:lnTo>
                    <a:lnTo>
                      <a:pt x="330610" y="3768"/>
                    </a:lnTo>
                    <a:lnTo>
                      <a:pt x="345868" y="14049"/>
                    </a:lnTo>
                    <a:lnTo>
                      <a:pt x="356149" y="29307"/>
                    </a:lnTo>
                    <a:lnTo>
                      <a:pt x="359918" y="48006"/>
                    </a:lnTo>
                    <a:lnTo>
                      <a:pt x="359918" y="240030"/>
                    </a:lnTo>
                    <a:lnTo>
                      <a:pt x="356149" y="258728"/>
                    </a:lnTo>
                    <a:lnTo>
                      <a:pt x="345868" y="273986"/>
                    </a:lnTo>
                    <a:lnTo>
                      <a:pt x="330610" y="284267"/>
                    </a:lnTo>
                    <a:lnTo>
                      <a:pt x="311911" y="288036"/>
                    </a:lnTo>
                    <a:lnTo>
                      <a:pt x="48005" y="288036"/>
                    </a:lnTo>
                    <a:lnTo>
                      <a:pt x="29307" y="284267"/>
                    </a:lnTo>
                    <a:lnTo>
                      <a:pt x="14049" y="273986"/>
                    </a:lnTo>
                    <a:lnTo>
                      <a:pt x="3768" y="258728"/>
                    </a:lnTo>
                    <a:lnTo>
                      <a:pt x="0" y="240030"/>
                    </a:lnTo>
                    <a:lnTo>
                      <a:pt x="0" y="48006"/>
                    </a:lnTo>
                    <a:close/>
                  </a:path>
                </a:pathLst>
              </a:custGeom>
              <a:ln w="19050">
                <a:solidFill>
                  <a:srgbClr val="FFC000"/>
                </a:solidFill>
              </a:ln>
            </p:spPr>
            <p:txBody>
              <a:bodyPr wrap="square" lIns="0" tIns="0" rIns="0" bIns="0" rtlCol="0"/>
              <a:lstStyle/>
              <a:p>
                <a:endParaRPr/>
              </a:p>
            </p:txBody>
          </p:sp>
          <p:sp>
            <p:nvSpPr>
              <p:cNvPr id="49" name="object 82">
                <a:extLst>
                  <a:ext uri="{FF2B5EF4-FFF2-40B4-BE49-F238E27FC236}">
                    <a16:creationId xmlns:a16="http://schemas.microsoft.com/office/drawing/2014/main" id="{490A3014-64B8-497E-BB58-87066483015D}"/>
                  </a:ext>
                </a:extLst>
              </p:cNvPr>
              <p:cNvSpPr/>
              <p:nvPr/>
            </p:nvSpPr>
            <p:spPr>
              <a:xfrm>
                <a:off x="7267447" y="3975480"/>
                <a:ext cx="360045" cy="72390"/>
              </a:xfrm>
              <a:custGeom>
                <a:avLst/>
                <a:gdLst/>
                <a:ahLst/>
                <a:cxnLst/>
                <a:rect l="l" t="t" r="r" b="b"/>
                <a:pathLst>
                  <a:path w="360045" h="72389">
                    <a:moveTo>
                      <a:pt x="323976" y="0"/>
                    </a:moveTo>
                    <a:lnTo>
                      <a:pt x="35941" y="0"/>
                    </a:lnTo>
                    <a:lnTo>
                      <a:pt x="21967" y="2829"/>
                    </a:lnTo>
                    <a:lnTo>
                      <a:pt x="10541" y="10541"/>
                    </a:lnTo>
                    <a:lnTo>
                      <a:pt x="2829" y="21967"/>
                    </a:lnTo>
                    <a:lnTo>
                      <a:pt x="0" y="35941"/>
                    </a:lnTo>
                    <a:lnTo>
                      <a:pt x="0" y="72009"/>
                    </a:lnTo>
                    <a:lnTo>
                      <a:pt x="359918" y="72009"/>
                    </a:lnTo>
                    <a:lnTo>
                      <a:pt x="359918" y="35941"/>
                    </a:lnTo>
                    <a:lnTo>
                      <a:pt x="357088" y="21967"/>
                    </a:lnTo>
                    <a:lnTo>
                      <a:pt x="349376" y="10541"/>
                    </a:lnTo>
                    <a:lnTo>
                      <a:pt x="337950" y="2829"/>
                    </a:lnTo>
                    <a:lnTo>
                      <a:pt x="323976" y="0"/>
                    </a:lnTo>
                    <a:close/>
                  </a:path>
                </a:pathLst>
              </a:custGeom>
              <a:solidFill>
                <a:srgbClr val="00AF50"/>
              </a:solidFill>
            </p:spPr>
            <p:txBody>
              <a:bodyPr wrap="square" lIns="0" tIns="0" rIns="0" bIns="0" rtlCol="0"/>
              <a:lstStyle/>
              <a:p>
                <a:endParaRPr/>
              </a:p>
            </p:txBody>
          </p:sp>
          <p:sp>
            <p:nvSpPr>
              <p:cNvPr id="50" name="object 83">
                <a:extLst>
                  <a:ext uri="{FF2B5EF4-FFF2-40B4-BE49-F238E27FC236}">
                    <a16:creationId xmlns:a16="http://schemas.microsoft.com/office/drawing/2014/main" id="{A9B1EBFD-8BE1-4383-A135-48D43791A147}"/>
                  </a:ext>
                </a:extLst>
              </p:cNvPr>
              <p:cNvSpPr/>
              <p:nvPr/>
            </p:nvSpPr>
            <p:spPr>
              <a:xfrm>
                <a:off x="7267447" y="3975480"/>
                <a:ext cx="360045" cy="72390"/>
              </a:xfrm>
              <a:custGeom>
                <a:avLst/>
                <a:gdLst/>
                <a:ahLst/>
                <a:cxnLst/>
                <a:rect l="l" t="t" r="r" b="b"/>
                <a:pathLst>
                  <a:path w="360045" h="72389">
                    <a:moveTo>
                      <a:pt x="35941" y="0"/>
                    </a:moveTo>
                    <a:lnTo>
                      <a:pt x="323976" y="0"/>
                    </a:lnTo>
                    <a:lnTo>
                      <a:pt x="337950" y="2829"/>
                    </a:lnTo>
                    <a:lnTo>
                      <a:pt x="349376" y="10541"/>
                    </a:lnTo>
                    <a:lnTo>
                      <a:pt x="357088" y="21967"/>
                    </a:lnTo>
                    <a:lnTo>
                      <a:pt x="359918" y="35941"/>
                    </a:lnTo>
                    <a:lnTo>
                      <a:pt x="359918" y="72009"/>
                    </a:lnTo>
                    <a:lnTo>
                      <a:pt x="0" y="72009"/>
                    </a:lnTo>
                    <a:lnTo>
                      <a:pt x="0" y="35941"/>
                    </a:lnTo>
                    <a:lnTo>
                      <a:pt x="2829" y="21967"/>
                    </a:lnTo>
                    <a:lnTo>
                      <a:pt x="10541" y="10541"/>
                    </a:lnTo>
                    <a:lnTo>
                      <a:pt x="21967" y="2829"/>
                    </a:lnTo>
                    <a:lnTo>
                      <a:pt x="35941" y="0"/>
                    </a:lnTo>
                    <a:close/>
                  </a:path>
                </a:pathLst>
              </a:custGeom>
              <a:solidFill>
                <a:srgbClr val="FFC000"/>
              </a:solidFill>
              <a:ln w="19050">
                <a:solidFill>
                  <a:srgbClr val="FFC000"/>
                </a:solidFill>
              </a:ln>
            </p:spPr>
            <p:txBody>
              <a:bodyPr wrap="square" lIns="0" tIns="0" rIns="0" bIns="0" rtlCol="0"/>
              <a:lstStyle/>
              <a:p>
                <a:endParaRPr/>
              </a:p>
            </p:txBody>
          </p:sp>
        </p:grpSp>
        <p:grpSp>
          <p:nvGrpSpPr>
            <p:cNvPr id="35" name="object 84">
              <a:extLst>
                <a:ext uri="{FF2B5EF4-FFF2-40B4-BE49-F238E27FC236}">
                  <a16:creationId xmlns:a16="http://schemas.microsoft.com/office/drawing/2014/main" id="{F6D6AF71-71E2-4F01-839A-5EB2C2E4EB63}"/>
                </a:ext>
              </a:extLst>
            </p:cNvPr>
            <p:cNvGrpSpPr/>
            <p:nvPr/>
          </p:nvGrpSpPr>
          <p:grpSpPr>
            <a:xfrm>
              <a:off x="7685658" y="3965955"/>
              <a:ext cx="379095" cy="312420"/>
              <a:chOff x="7685658" y="3965955"/>
              <a:chExt cx="379095" cy="312420"/>
            </a:xfrm>
          </p:grpSpPr>
          <p:sp>
            <p:nvSpPr>
              <p:cNvPr id="45" name="object 85">
                <a:extLst>
                  <a:ext uri="{FF2B5EF4-FFF2-40B4-BE49-F238E27FC236}">
                    <a16:creationId xmlns:a16="http://schemas.microsoft.com/office/drawing/2014/main" id="{78C23A80-5094-4C86-98A8-467D17B07277}"/>
                  </a:ext>
                </a:extLst>
              </p:cNvPr>
              <p:cNvSpPr/>
              <p:nvPr/>
            </p:nvSpPr>
            <p:spPr>
              <a:xfrm>
                <a:off x="7695183" y="3980560"/>
                <a:ext cx="360045" cy="288290"/>
              </a:xfrm>
              <a:custGeom>
                <a:avLst/>
                <a:gdLst/>
                <a:ahLst/>
                <a:cxnLst/>
                <a:rect l="l" t="t" r="r" b="b"/>
                <a:pathLst>
                  <a:path w="360045" h="288289">
                    <a:moveTo>
                      <a:pt x="0" y="48006"/>
                    </a:moveTo>
                    <a:lnTo>
                      <a:pt x="3786" y="29307"/>
                    </a:lnTo>
                    <a:lnTo>
                      <a:pt x="14097" y="14049"/>
                    </a:lnTo>
                    <a:lnTo>
                      <a:pt x="29360" y="3768"/>
                    </a:lnTo>
                    <a:lnTo>
                      <a:pt x="48006" y="0"/>
                    </a:lnTo>
                    <a:lnTo>
                      <a:pt x="312039" y="0"/>
                    </a:lnTo>
                    <a:lnTo>
                      <a:pt x="330737" y="3768"/>
                    </a:lnTo>
                    <a:lnTo>
                      <a:pt x="345995" y="14049"/>
                    </a:lnTo>
                    <a:lnTo>
                      <a:pt x="356276" y="29307"/>
                    </a:lnTo>
                    <a:lnTo>
                      <a:pt x="360045" y="48006"/>
                    </a:lnTo>
                    <a:lnTo>
                      <a:pt x="360045" y="240030"/>
                    </a:lnTo>
                    <a:lnTo>
                      <a:pt x="356276" y="258728"/>
                    </a:lnTo>
                    <a:lnTo>
                      <a:pt x="345995" y="273986"/>
                    </a:lnTo>
                    <a:lnTo>
                      <a:pt x="330737" y="284267"/>
                    </a:lnTo>
                    <a:lnTo>
                      <a:pt x="312039" y="288036"/>
                    </a:lnTo>
                    <a:lnTo>
                      <a:pt x="48006" y="288036"/>
                    </a:lnTo>
                    <a:lnTo>
                      <a:pt x="29360" y="284267"/>
                    </a:lnTo>
                    <a:lnTo>
                      <a:pt x="14097" y="273986"/>
                    </a:lnTo>
                    <a:lnTo>
                      <a:pt x="3786" y="258728"/>
                    </a:lnTo>
                    <a:lnTo>
                      <a:pt x="0" y="240030"/>
                    </a:lnTo>
                    <a:lnTo>
                      <a:pt x="0" y="48006"/>
                    </a:lnTo>
                    <a:close/>
                  </a:path>
                </a:pathLst>
              </a:custGeom>
              <a:ln w="19050">
                <a:solidFill>
                  <a:srgbClr val="FFC000"/>
                </a:solidFill>
              </a:ln>
            </p:spPr>
            <p:txBody>
              <a:bodyPr wrap="square" lIns="0" tIns="0" rIns="0" bIns="0" rtlCol="0"/>
              <a:lstStyle/>
              <a:p>
                <a:endParaRPr/>
              </a:p>
            </p:txBody>
          </p:sp>
          <p:sp>
            <p:nvSpPr>
              <p:cNvPr id="46" name="object 86">
                <a:extLst>
                  <a:ext uri="{FF2B5EF4-FFF2-40B4-BE49-F238E27FC236}">
                    <a16:creationId xmlns:a16="http://schemas.microsoft.com/office/drawing/2014/main" id="{51128A6B-6ADB-4F30-92CE-1ED76988BC9E}"/>
                  </a:ext>
                </a:extLst>
              </p:cNvPr>
              <p:cNvSpPr/>
              <p:nvPr/>
            </p:nvSpPr>
            <p:spPr>
              <a:xfrm>
                <a:off x="7695183" y="3975480"/>
                <a:ext cx="360045" cy="72390"/>
              </a:xfrm>
              <a:custGeom>
                <a:avLst/>
                <a:gdLst/>
                <a:ahLst/>
                <a:cxnLst/>
                <a:rect l="l" t="t" r="r" b="b"/>
                <a:pathLst>
                  <a:path w="360045" h="72389">
                    <a:moveTo>
                      <a:pt x="324104" y="0"/>
                    </a:moveTo>
                    <a:lnTo>
                      <a:pt x="36068" y="0"/>
                    </a:lnTo>
                    <a:lnTo>
                      <a:pt x="22020" y="2829"/>
                    </a:lnTo>
                    <a:lnTo>
                      <a:pt x="10556" y="10541"/>
                    </a:lnTo>
                    <a:lnTo>
                      <a:pt x="2831" y="21967"/>
                    </a:lnTo>
                    <a:lnTo>
                      <a:pt x="0" y="35941"/>
                    </a:lnTo>
                    <a:lnTo>
                      <a:pt x="0" y="72009"/>
                    </a:lnTo>
                    <a:lnTo>
                      <a:pt x="360045" y="72009"/>
                    </a:lnTo>
                    <a:lnTo>
                      <a:pt x="360045" y="35941"/>
                    </a:lnTo>
                    <a:lnTo>
                      <a:pt x="357215" y="21967"/>
                    </a:lnTo>
                    <a:lnTo>
                      <a:pt x="349504" y="10541"/>
                    </a:lnTo>
                    <a:lnTo>
                      <a:pt x="338077" y="2829"/>
                    </a:lnTo>
                    <a:lnTo>
                      <a:pt x="324104" y="0"/>
                    </a:lnTo>
                    <a:close/>
                  </a:path>
                </a:pathLst>
              </a:custGeom>
              <a:solidFill>
                <a:srgbClr val="00AF50"/>
              </a:solidFill>
            </p:spPr>
            <p:txBody>
              <a:bodyPr wrap="square" lIns="0" tIns="0" rIns="0" bIns="0" rtlCol="0"/>
              <a:lstStyle/>
              <a:p>
                <a:endParaRPr/>
              </a:p>
            </p:txBody>
          </p:sp>
          <p:sp>
            <p:nvSpPr>
              <p:cNvPr id="47" name="object 87">
                <a:extLst>
                  <a:ext uri="{FF2B5EF4-FFF2-40B4-BE49-F238E27FC236}">
                    <a16:creationId xmlns:a16="http://schemas.microsoft.com/office/drawing/2014/main" id="{E7230137-99A7-430A-95F4-E69B3E86CD3C}"/>
                  </a:ext>
                </a:extLst>
              </p:cNvPr>
              <p:cNvSpPr/>
              <p:nvPr/>
            </p:nvSpPr>
            <p:spPr>
              <a:xfrm>
                <a:off x="7695183" y="3975480"/>
                <a:ext cx="360045" cy="72390"/>
              </a:xfrm>
              <a:custGeom>
                <a:avLst/>
                <a:gdLst/>
                <a:ahLst/>
                <a:cxnLst/>
                <a:rect l="l" t="t" r="r" b="b"/>
                <a:pathLst>
                  <a:path w="360045" h="72389">
                    <a:moveTo>
                      <a:pt x="36068" y="0"/>
                    </a:moveTo>
                    <a:lnTo>
                      <a:pt x="324104" y="0"/>
                    </a:lnTo>
                    <a:lnTo>
                      <a:pt x="338077" y="2829"/>
                    </a:lnTo>
                    <a:lnTo>
                      <a:pt x="349504" y="10541"/>
                    </a:lnTo>
                    <a:lnTo>
                      <a:pt x="357215" y="21967"/>
                    </a:lnTo>
                    <a:lnTo>
                      <a:pt x="360045" y="35941"/>
                    </a:lnTo>
                    <a:lnTo>
                      <a:pt x="360045" y="72009"/>
                    </a:lnTo>
                    <a:lnTo>
                      <a:pt x="0" y="72009"/>
                    </a:lnTo>
                    <a:lnTo>
                      <a:pt x="0" y="35941"/>
                    </a:lnTo>
                    <a:lnTo>
                      <a:pt x="2831" y="21967"/>
                    </a:lnTo>
                    <a:lnTo>
                      <a:pt x="10556" y="10541"/>
                    </a:lnTo>
                    <a:lnTo>
                      <a:pt x="22020" y="2829"/>
                    </a:lnTo>
                    <a:lnTo>
                      <a:pt x="36068" y="0"/>
                    </a:lnTo>
                    <a:close/>
                  </a:path>
                </a:pathLst>
              </a:custGeom>
              <a:solidFill>
                <a:srgbClr val="FFC000"/>
              </a:solidFill>
              <a:ln w="19050">
                <a:solidFill>
                  <a:srgbClr val="FFC000"/>
                </a:solidFill>
              </a:ln>
            </p:spPr>
            <p:txBody>
              <a:bodyPr wrap="square" lIns="0" tIns="0" rIns="0" bIns="0" rtlCol="0"/>
              <a:lstStyle/>
              <a:p>
                <a:endParaRPr/>
              </a:p>
            </p:txBody>
          </p:sp>
        </p:grpSp>
        <p:grpSp>
          <p:nvGrpSpPr>
            <p:cNvPr id="36" name="object 88">
              <a:extLst>
                <a:ext uri="{FF2B5EF4-FFF2-40B4-BE49-F238E27FC236}">
                  <a16:creationId xmlns:a16="http://schemas.microsoft.com/office/drawing/2014/main" id="{8FC85FAC-704B-4001-9236-EBBE3D988B65}"/>
                </a:ext>
              </a:extLst>
            </p:cNvPr>
            <p:cNvGrpSpPr/>
            <p:nvPr/>
          </p:nvGrpSpPr>
          <p:grpSpPr>
            <a:xfrm>
              <a:off x="2979673" y="3965955"/>
              <a:ext cx="467995" cy="504825"/>
              <a:chOff x="2979673" y="3965955"/>
              <a:chExt cx="467995" cy="504825"/>
            </a:xfrm>
          </p:grpSpPr>
          <p:sp>
            <p:nvSpPr>
              <p:cNvPr id="41" name="object 89">
                <a:extLst>
                  <a:ext uri="{FF2B5EF4-FFF2-40B4-BE49-F238E27FC236}">
                    <a16:creationId xmlns:a16="http://schemas.microsoft.com/office/drawing/2014/main" id="{A3C64C19-CE0F-4671-BAB0-707C5E54FD3A}"/>
                  </a:ext>
                </a:extLst>
              </p:cNvPr>
              <p:cNvSpPr/>
              <p:nvPr/>
            </p:nvSpPr>
            <p:spPr>
              <a:xfrm>
                <a:off x="2989198" y="3980560"/>
                <a:ext cx="360045" cy="288290"/>
              </a:xfrm>
              <a:custGeom>
                <a:avLst/>
                <a:gdLst/>
                <a:ahLst/>
                <a:cxnLst/>
                <a:rect l="l" t="t" r="r" b="b"/>
                <a:pathLst>
                  <a:path w="360045" h="288289">
                    <a:moveTo>
                      <a:pt x="0" y="48006"/>
                    </a:moveTo>
                    <a:lnTo>
                      <a:pt x="3766" y="29307"/>
                    </a:lnTo>
                    <a:lnTo>
                      <a:pt x="14033" y="14049"/>
                    </a:lnTo>
                    <a:lnTo>
                      <a:pt x="29253" y="3768"/>
                    </a:lnTo>
                    <a:lnTo>
                      <a:pt x="47878" y="0"/>
                    </a:lnTo>
                    <a:lnTo>
                      <a:pt x="311912" y="0"/>
                    </a:lnTo>
                    <a:lnTo>
                      <a:pt x="330610" y="3768"/>
                    </a:lnTo>
                    <a:lnTo>
                      <a:pt x="345868" y="14049"/>
                    </a:lnTo>
                    <a:lnTo>
                      <a:pt x="356149" y="29307"/>
                    </a:lnTo>
                    <a:lnTo>
                      <a:pt x="359917" y="48006"/>
                    </a:lnTo>
                    <a:lnTo>
                      <a:pt x="359917" y="240030"/>
                    </a:lnTo>
                    <a:lnTo>
                      <a:pt x="356149" y="258728"/>
                    </a:lnTo>
                    <a:lnTo>
                      <a:pt x="345868" y="273986"/>
                    </a:lnTo>
                    <a:lnTo>
                      <a:pt x="330610" y="284267"/>
                    </a:lnTo>
                    <a:lnTo>
                      <a:pt x="311912" y="288036"/>
                    </a:lnTo>
                    <a:lnTo>
                      <a:pt x="47878" y="288036"/>
                    </a:lnTo>
                    <a:lnTo>
                      <a:pt x="29253" y="284267"/>
                    </a:lnTo>
                    <a:lnTo>
                      <a:pt x="14033" y="273986"/>
                    </a:lnTo>
                    <a:lnTo>
                      <a:pt x="3766" y="258728"/>
                    </a:lnTo>
                    <a:lnTo>
                      <a:pt x="0" y="240030"/>
                    </a:lnTo>
                    <a:lnTo>
                      <a:pt x="0" y="48006"/>
                    </a:lnTo>
                    <a:close/>
                  </a:path>
                </a:pathLst>
              </a:custGeom>
              <a:ln w="19050">
                <a:solidFill>
                  <a:srgbClr val="00AF50"/>
                </a:solidFill>
              </a:ln>
            </p:spPr>
            <p:txBody>
              <a:bodyPr wrap="square" lIns="0" tIns="0" rIns="0" bIns="0" rtlCol="0"/>
              <a:lstStyle/>
              <a:p>
                <a:endParaRPr/>
              </a:p>
            </p:txBody>
          </p:sp>
          <p:sp>
            <p:nvSpPr>
              <p:cNvPr id="42" name="object 90">
                <a:extLst>
                  <a:ext uri="{FF2B5EF4-FFF2-40B4-BE49-F238E27FC236}">
                    <a16:creationId xmlns:a16="http://schemas.microsoft.com/office/drawing/2014/main" id="{6EB6CFEC-0CCA-404C-98FC-F264BC5942B7}"/>
                  </a:ext>
                </a:extLst>
              </p:cNvPr>
              <p:cNvSpPr/>
              <p:nvPr/>
            </p:nvSpPr>
            <p:spPr>
              <a:xfrm>
                <a:off x="2989198" y="3975480"/>
                <a:ext cx="360045" cy="72390"/>
              </a:xfrm>
              <a:custGeom>
                <a:avLst/>
                <a:gdLst/>
                <a:ahLst/>
                <a:cxnLst/>
                <a:rect l="l" t="t" r="r" b="b"/>
                <a:pathLst>
                  <a:path w="360045" h="72389">
                    <a:moveTo>
                      <a:pt x="323976" y="0"/>
                    </a:moveTo>
                    <a:lnTo>
                      <a:pt x="35940" y="0"/>
                    </a:lnTo>
                    <a:lnTo>
                      <a:pt x="21913" y="2829"/>
                    </a:lnTo>
                    <a:lnTo>
                      <a:pt x="10493" y="10541"/>
                    </a:lnTo>
                    <a:lnTo>
                      <a:pt x="2811" y="21967"/>
                    </a:lnTo>
                    <a:lnTo>
                      <a:pt x="0" y="35941"/>
                    </a:lnTo>
                    <a:lnTo>
                      <a:pt x="0" y="72009"/>
                    </a:lnTo>
                    <a:lnTo>
                      <a:pt x="359917" y="72009"/>
                    </a:lnTo>
                    <a:lnTo>
                      <a:pt x="359917" y="35941"/>
                    </a:lnTo>
                    <a:lnTo>
                      <a:pt x="357088" y="21967"/>
                    </a:lnTo>
                    <a:lnTo>
                      <a:pt x="349376" y="10541"/>
                    </a:lnTo>
                    <a:lnTo>
                      <a:pt x="337950" y="2829"/>
                    </a:lnTo>
                    <a:lnTo>
                      <a:pt x="323976" y="0"/>
                    </a:lnTo>
                    <a:close/>
                  </a:path>
                </a:pathLst>
              </a:custGeom>
              <a:solidFill>
                <a:srgbClr val="00AF50"/>
              </a:solidFill>
            </p:spPr>
            <p:txBody>
              <a:bodyPr wrap="square" lIns="0" tIns="0" rIns="0" bIns="0" rtlCol="0"/>
              <a:lstStyle/>
              <a:p>
                <a:endParaRPr/>
              </a:p>
            </p:txBody>
          </p:sp>
          <p:sp>
            <p:nvSpPr>
              <p:cNvPr id="43" name="object 91">
                <a:extLst>
                  <a:ext uri="{FF2B5EF4-FFF2-40B4-BE49-F238E27FC236}">
                    <a16:creationId xmlns:a16="http://schemas.microsoft.com/office/drawing/2014/main" id="{91D8F696-7DAF-4457-90E8-F3906849F1A0}"/>
                  </a:ext>
                </a:extLst>
              </p:cNvPr>
              <p:cNvSpPr/>
              <p:nvPr/>
            </p:nvSpPr>
            <p:spPr>
              <a:xfrm>
                <a:off x="2989198" y="3975480"/>
                <a:ext cx="360045" cy="72390"/>
              </a:xfrm>
              <a:custGeom>
                <a:avLst/>
                <a:gdLst/>
                <a:ahLst/>
                <a:cxnLst/>
                <a:rect l="l" t="t" r="r" b="b"/>
                <a:pathLst>
                  <a:path w="360045" h="72389">
                    <a:moveTo>
                      <a:pt x="35940" y="0"/>
                    </a:moveTo>
                    <a:lnTo>
                      <a:pt x="323976" y="0"/>
                    </a:lnTo>
                    <a:lnTo>
                      <a:pt x="337950" y="2829"/>
                    </a:lnTo>
                    <a:lnTo>
                      <a:pt x="349376" y="10541"/>
                    </a:lnTo>
                    <a:lnTo>
                      <a:pt x="357088" y="21967"/>
                    </a:lnTo>
                    <a:lnTo>
                      <a:pt x="359917" y="35941"/>
                    </a:lnTo>
                    <a:lnTo>
                      <a:pt x="359917" y="72009"/>
                    </a:lnTo>
                    <a:lnTo>
                      <a:pt x="0" y="72009"/>
                    </a:lnTo>
                    <a:lnTo>
                      <a:pt x="0" y="35941"/>
                    </a:lnTo>
                    <a:lnTo>
                      <a:pt x="2811" y="21967"/>
                    </a:lnTo>
                    <a:lnTo>
                      <a:pt x="10493" y="10541"/>
                    </a:lnTo>
                    <a:lnTo>
                      <a:pt x="21913" y="2829"/>
                    </a:lnTo>
                    <a:lnTo>
                      <a:pt x="35940" y="0"/>
                    </a:lnTo>
                    <a:close/>
                  </a:path>
                </a:pathLst>
              </a:custGeom>
              <a:ln w="19050">
                <a:solidFill>
                  <a:srgbClr val="00AF50"/>
                </a:solidFill>
              </a:ln>
            </p:spPr>
            <p:txBody>
              <a:bodyPr wrap="square" lIns="0" tIns="0" rIns="0" bIns="0" rtlCol="0"/>
              <a:lstStyle/>
              <a:p>
                <a:endParaRPr/>
              </a:p>
            </p:txBody>
          </p:sp>
          <p:pic>
            <p:nvPicPr>
              <p:cNvPr id="44" name="object 92">
                <a:extLst>
                  <a:ext uri="{FF2B5EF4-FFF2-40B4-BE49-F238E27FC236}">
                    <a16:creationId xmlns:a16="http://schemas.microsoft.com/office/drawing/2014/main" id="{BA10199E-407B-477F-A3DC-379EFB5DF628}"/>
                  </a:ext>
                </a:extLst>
              </p:cNvPr>
              <p:cNvPicPr/>
              <p:nvPr/>
            </p:nvPicPr>
            <p:blipFill>
              <a:blip r:embed="rId6" cstate="print"/>
              <a:stretch>
                <a:fillRect/>
              </a:stretch>
            </p:blipFill>
            <p:spPr>
              <a:xfrm>
                <a:off x="3248278" y="4343526"/>
                <a:ext cx="199009" cy="127127"/>
              </a:xfrm>
              <a:prstGeom prst="rect">
                <a:avLst/>
              </a:prstGeom>
            </p:spPr>
          </p:pic>
        </p:grpSp>
        <p:sp>
          <p:nvSpPr>
            <p:cNvPr id="37" name="object 93">
              <a:extLst>
                <a:ext uri="{FF2B5EF4-FFF2-40B4-BE49-F238E27FC236}">
                  <a16:creationId xmlns:a16="http://schemas.microsoft.com/office/drawing/2014/main" id="{60645BA3-5B4A-4705-BDFA-A8BD2A211A0D}"/>
                </a:ext>
              </a:extLst>
            </p:cNvPr>
            <p:cNvSpPr txBox="1"/>
            <p:nvPr/>
          </p:nvSpPr>
          <p:spPr>
            <a:xfrm>
              <a:off x="3522726" y="4299584"/>
              <a:ext cx="2858770" cy="193675"/>
            </a:xfrm>
            <a:prstGeom prst="rect">
              <a:avLst/>
            </a:prstGeom>
          </p:spPr>
          <p:txBody>
            <a:bodyPr vert="horz" wrap="square" lIns="0" tIns="12700" rIns="0" bIns="0" rtlCol="0">
              <a:spAutoFit/>
            </a:bodyPr>
            <a:lstStyle/>
            <a:p>
              <a:pPr marL="12700">
                <a:lnSpc>
                  <a:spcPct val="100000"/>
                </a:lnSpc>
                <a:spcBef>
                  <a:spcPts val="100"/>
                </a:spcBef>
                <a:tabLst>
                  <a:tab pos="1466215" algn="l"/>
                </a:tabLst>
              </a:pPr>
              <a:r>
                <a:rPr sz="1100" spc="-80" dirty="0">
                  <a:latin typeface="Trebuchet MS"/>
                  <a:cs typeface="Trebuchet MS"/>
                </a:rPr>
                <a:t>Alta</a:t>
              </a:r>
              <a:r>
                <a:rPr sz="1100" spc="-114" dirty="0">
                  <a:latin typeface="Trebuchet MS"/>
                  <a:cs typeface="Trebuchet MS"/>
                </a:rPr>
                <a:t> </a:t>
              </a:r>
              <a:r>
                <a:rPr sz="1100" spc="-10" dirty="0">
                  <a:latin typeface="Trebuchet MS"/>
                  <a:cs typeface="Trebuchet MS"/>
                </a:rPr>
                <a:t>disponibilidad</a:t>
              </a:r>
              <a:r>
                <a:rPr sz="1100" dirty="0">
                  <a:latin typeface="Trebuchet MS"/>
                  <a:cs typeface="Trebuchet MS"/>
                </a:rPr>
                <a:t>	</a:t>
              </a:r>
              <a:r>
                <a:rPr sz="1100" spc="-55" dirty="0">
                  <a:latin typeface="Trebuchet MS"/>
                  <a:cs typeface="Trebuchet MS"/>
                </a:rPr>
                <a:t>Moderada</a:t>
              </a:r>
              <a:r>
                <a:rPr sz="1100" spc="-85" dirty="0">
                  <a:latin typeface="Trebuchet MS"/>
                  <a:cs typeface="Trebuchet MS"/>
                </a:rPr>
                <a:t> </a:t>
              </a:r>
              <a:r>
                <a:rPr sz="1100" spc="-45" dirty="0">
                  <a:latin typeface="Trebuchet MS"/>
                  <a:cs typeface="Trebuchet MS"/>
                </a:rPr>
                <a:t>disponibilidad</a:t>
              </a:r>
              <a:endParaRPr sz="1100" dirty="0">
                <a:latin typeface="Trebuchet MS"/>
                <a:cs typeface="Trebuchet MS"/>
              </a:endParaRPr>
            </a:p>
          </p:txBody>
        </p:sp>
        <p:pic>
          <p:nvPicPr>
            <p:cNvPr id="38" name="object 94">
              <a:extLst>
                <a:ext uri="{FF2B5EF4-FFF2-40B4-BE49-F238E27FC236}">
                  <a16:creationId xmlns:a16="http://schemas.microsoft.com/office/drawing/2014/main" id="{B3DCD4FE-A63A-490C-87DA-219F8F083BB7}"/>
                </a:ext>
              </a:extLst>
            </p:cNvPr>
            <p:cNvPicPr/>
            <p:nvPr/>
          </p:nvPicPr>
          <p:blipFill>
            <a:blip r:embed="rId7" cstate="print"/>
            <a:stretch>
              <a:fillRect/>
            </a:stretch>
          </p:blipFill>
          <p:spPr>
            <a:xfrm>
              <a:off x="4706492" y="4343527"/>
              <a:ext cx="199009" cy="127127"/>
            </a:xfrm>
            <a:prstGeom prst="rect">
              <a:avLst/>
            </a:prstGeom>
          </p:spPr>
        </p:pic>
        <p:sp>
          <p:nvSpPr>
            <p:cNvPr id="39" name="object 95">
              <a:extLst>
                <a:ext uri="{FF2B5EF4-FFF2-40B4-BE49-F238E27FC236}">
                  <a16:creationId xmlns:a16="http://schemas.microsoft.com/office/drawing/2014/main" id="{92F944C7-720E-46B5-A16E-0035EB16411B}"/>
                </a:ext>
              </a:extLst>
            </p:cNvPr>
            <p:cNvSpPr txBox="1"/>
            <p:nvPr/>
          </p:nvSpPr>
          <p:spPr>
            <a:xfrm>
              <a:off x="6705727" y="4299584"/>
              <a:ext cx="1089660" cy="193675"/>
            </a:xfrm>
            <a:prstGeom prst="rect">
              <a:avLst/>
            </a:prstGeom>
          </p:spPr>
          <p:txBody>
            <a:bodyPr vert="horz" wrap="square" lIns="0" tIns="12700" rIns="0" bIns="0" rtlCol="0">
              <a:spAutoFit/>
            </a:bodyPr>
            <a:lstStyle/>
            <a:p>
              <a:pPr marL="12700">
                <a:lnSpc>
                  <a:spcPct val="100000"/>
                </a:lnSpc>
                <a:spcBef>
                  <a:spcPts val="100"/>
                </a:spcBef>
              </a:pPr>
              <a:r>
                <a:rPr sz="1100" spc="-75" dirty="0">
                  <a:latin typeface="Trebuchet MS"/>
                  <a:cs typeface="Trebuchet MS"/>
                </a:rPr>
                <a:t>Baja</a:t>
              </a:r>
              <a:r>
                <a:rPr sz="1100" spc="-105" dirty="0">
                  <a:latin typeface="Trebuchet MS"/>
                  <a:cs typeface="Trebuchet MS"/>
                </a:rPr>
                <a:t> </a:t>
              </a:r>
              <a:r>
                <a:rPr sz="1100" spc="-45" dirty="0">
                  <a:latin typeface="Trebuchet MS"/>
                  <a:cs typeface="Trebuchet MS"/>
                </a:rPr>
                <a:t>disponibilidad</a:t>
              </a:r>
              <a:endParaRPr sz="1100" dirty="0">
                <a:latin typeface="Trebuchet MS"/>
                <a:cs typeface="Trebuchet MS"/>
              </a:endParaRPr>
            </a:p>
          </p:txBody>
        </p:sp>
        <p:pic>
          <p:nvPicPr>
            <p:cNvPr id="40" name="object 96">
              <a:extLst>
                <a:ext uri="{FF2B5EF4-FFF2-40B4-BE49-F238E27FC236}">
                  <a16:creationId xmlns:a16="http://schemas.microsoft.com/office/drawing/2014/main" id="{47D5F9CC-2E39-4D7A-8039-9E9DAA75F82D}"/>
                </a:ext>
              </a:extLst>
            </p:cNvPr>
            <p:cNvPicPr/>
            <p:nvPr/>
          </p:nvPicPr>
          <p:blipFill>
            <a:blip r:embed="rId8" cstate="print"/>
            <a:stretch>
              <a:fillRect/>
            </a:stretch>
          </p:blipFill>
          <p:spPr>
            <a:xfrm>
              <a:off x="6430771" y="4343527"/>
              <a:ext cx="199008" cy="127127"/>
            </a:xfrm>
            <a:prstGeom prst="rect">
              <a:avLst/>
            </a:prstGeom>
          </p:spPr>
        </p:pic>
      </p:grpSp>
      <p:sp>
        <p:nvSpPr>
          <p:cNvPr id="78" name="object 24">
            <a:extLst>
              <a:ext uri="{FF2B5EF4-FFF2-40B4-BE49-F238E27FC236}">
                <a16:creationId xmlns:a16="http://schemas.microsoft.com/office/drawing/2014/main" id="{3DB14116-346B-473F-8201-7AB0D20CF16C}"/>
              </a:ext>
            </a:extLst>
          </p:cNvPr>
          <p:cNvSpPr txBox="1"/>
          <p:nvPr/>
        </p:nvSpPr>
        <p:spPr>
          <a:xfrm>
            <a:off x="683514" y="4122738"/>
            <a:ext cx="2045335" cy="487045"/>
          </a:xfrm>
          <a:prstGeom prst="rect">
            <a:avLst/>
          </a:prstGeom>
        </p:spPr>
        <p:txBody>
          <a:bodyPr vert="horz" wrap="square" lIns="0" tIns="12700" rIns="0" bIns="0" rtlCol="0">
            <a:spAutoFit/>
          </a:bodyPr>
          <a:lstStyle/>
          <a:p>
            <a:pPr marL="12700">
              <a:lnSpc>
                <a:spcPct val="100000"/>
              </a:lnSpc>
              <a:spcBef>
                <a:spcPts val="100"/>
              </a:spcBef>
            </a:pPr>
            <a:r>
              <a:rPr sz="1200" b="1" spc="45" dirty="0">
                <a:solidFill>
                  <a:srgbClr val="006FC0"/>
                </a:solidFill>
                <a:latin typeface="Trebuchet MS"/>
                <a:cs typeface="Trebuchet MS"/>
              </a:rPr>
              <a:t>PRODUCCIÓN</a:t>
            </a:r>
            <a:r>
              <a:rPr sz="1200" b="1" spc="-105" dirty="0">
                <a:solidFill>
                  <a:srgbClr val="006FC0"/>
                </a:solidFill>
                <a:latin typeface="Trebuchet MS"/>
                <a:cs typeface="Trebuchet MS"/>
              </a:rPr>
              <a:t> </a:t>
            </a:r>
            <a:r>
              <a:rPr sz="1200" b="1" dirty="0">
                <a:solidFill>
                  <a:srgbClr val="006FC0"/>
                </a:solidFill>
                <a:latin typeface="Trebuchet MS"/>
                <a:cs typeface="Trebuchet MS"/>
              </a:rPr>
              <a:t>EN</a:t>
            </a:r>
            <a:r>
              <a:rPr sz="1200" b="1" spc="-85" dirty="0">
                <a:solidFill>
                  <a:srgbClr val="006FC0"/>
                </a:solidFill>
                <a:latin typeface="Trebuchet MS"/>
                <a:cs typeface="Trebuchet MS"/>
              </a:rPr>
              <a:t> </a:t>
            </a:r>
            <a:r>
              <a:rPr sz="1200" b="1" spc="-35" dirty="0">
                <a:solidFill>
                  <a:srgbClr val="006FC0"/>
                </a:solidFill>
                <a:latin typeface="Trebuchet MS"/>
                <a:cs typeface="Trebuchet MS"/>
              </a:rPr>
              <a:t>EL</a:t>
            </a:r>
            <a:r>
              <a:rPr sz="1200" b="1" spc="-90" dirty="0">
                <a:solidFill>
                  <a:srgbClr val="006FC0"/>
                </a:solidFill>
                <a:latin typeface="Trebuchet MS"/>
                <a:cs typeface="Trebuchet MS"/>
              </a:rPr>
              <a:t> </a:t>
            </a:r>
            <a:r>
              <a:rPr sz="1200" b="1" spc="-20" dirty="0">
                <a:solidFill>
                  <a:srgbClr val="006FC0"/>
                </a:solidFill>
                <a:latin typeface="Trebuchet MS"/>
                <a:cs typeface="Trebuchet MS"/>
              </a:rPr>
              <a:t>PERÚ</a:t>
            </a:r>
            <a:endParaRPr sz="1200" dirty="0">
              <a:latin typeface="Trebuchet MS"/>
              <a:cs typeface="Trebuchet MS"/>
            </a:endParaRPr>
          </a:p>
          <a:p>
            <a:pPr marL="315595">
              <a:lnSpc>
                <a:spcPct val="100000"/>
              </a:lnSpc>
              <a:spcBef>
                <a:spcPts val="870"/>
              </a:spcBef>
              <a:tabLst>
                <a:tab pos="1286510" algn="l"/>
              </a:tabLst>
            </a:pPr>
            <a:endParaRPr sz="1100" dirty="0">
              <a:latin typeface="Arial MT"/>
              <a:cs typeface="Arial MT"/>
            </a:endParaRPr>
          </a:p>
        </p:txBody>
      </p:sp>
      <p:pic>
        <p:nvPicPr>
          <p:cNvPr id="1028" name="Picture 4" descr="Aceite Esencial de Limón – Ecolution Perú">
            <a:extLst>
              <a:ext uri="{FF2B5EF4-FFF2-40B4-BE49-F238E27FC236}">
                <a16:creationId xmlns:a16="http://schemas.microsoft.com/office/drawing/2014/main" id="{CE5B8F08-AC57-4B09-900B-406BAD5AEC7D}"/>
              </a:ext>
            </a:extLst>
          </p:cNvPr>
          <p:cNvPicPr>
            <a:picLocks noChangeAspect="1" noChangeArrowheads="1"/>
          </p:cNvPicPr>
          <p:nvPr/>
        </p:nvPicPr>
        <p:blipFill>
          <a:blip r:embed="rId9" cstate="print">
            <a:extLst>
              <a:ext uri="{BEBA8EAE-BF5A-486C-A8C5-ECC9F3942E4B}">
                <a14:imgProps xmlns:a14="http://schemas.microsoft.com/office/drawing/2010/main">
                  <a14:imgLayer r:embed="rId10">
                    <a14:imgEffect>
                      <a14:backgroundRemoval t="9961" b="89990" l="9961" r="94043">
                        <a14:foregroundMark x1="83594" y1="73828" x2="83594" y2="73828"/>
                        <a14:foregroundMark x1="60791" y1="60938" x2="60791" y2="60938"/>
                        <a14:foregroundMark x1="60791" y1="60938" x2="60791" y2="60938"/>
                        <a14:foregroundMark x1="60791" y1="60938" x2="60791" y2="60938"/>
                        <a14:foregroundMark x1="60791" y1="60938" x2="60791" y2="60938"/>
                        <a14:foregroundMark x1="60791" y1="60938" x2="60791" y2="60938"/>
                        <a14:foregroundMark x1="63281" y1="58887" x2="53516" y2="70361"/>
                        <a14:foregroundMark x1="53516" y1="70361" x2="50977" y2="79395"/>
                        <a14:foregroundMark x1="63672" y1="78564" x2="79346" y2="78955"/>
                        <a14:foregroundMark x1="79346" y1="78955" x2="88965" y2="75293"/>
                        <a14:foregroundMark x1="88965" y1="75293" x2="94043" y2="71582"/>
                        <a14:foregroundMark x1="89746" y1="79199" x2="77002" y2="84326"/>
                        <a14:foregroundMark x1="86865" y1="68945" x2="86865" y2="68945"/>
                        <a14:foregroundMark x1="67969" y1="68115" x2="67969" y2="68115"/>
                      </a14:backgroundRemoval>
                    </a14:imgEffect>
                  </a14:imgLayer>
                </a14:imgProps>
              </a:ext>
              <a:ext uri="{28A0092B-C50C-407E-A947-70E740481C1C}">
                <a14:useLocalDpi xmlns:a14="http://schemas.microsoft.com/office/drawing/2010/main" val="0"/>
              </a:ext>
            </a:extLst>
          </a:blip>
          <a:srcRect/>
          <a:stretch>
            <a:fillRect/>
          </a:stretch>
        </p:blipFill>
        <p:spPr bwMode="auto">
          <a:xfrm>
            <a:off x="5595500" y="2030010"/>
            <a:ext cx="1353439" cy="1353439"/>
          </a:xfrm>
          <a:prstGeom prst="rect">
            <a:avLst/>
          </a:prstGeom>
          <a:noFill/>
          <a:extLst>
            <a:ext uri="{909E8E84-426E-40DD-AFC4-6F175D3DCCD1}">
              <a14:hiddenFill xmlns:a14="http://schemas.microsoft.com/office/drawing/2010/main">
                <a:solidFill>
                  <a:srgbClr val="FFFFFF"/>
                </a:solidFill>
              </a14:hiddenFill>
            </a:ext>
          </a:extLst>
        </p:spPr>
      </p:pic>
      <p:sp>
        <p:nvSpPr>
          <p:cNvPr id="2" name="Rectángulo 1">
            <a:extLst>
              <a:ext uri="{FF2B5EF4-FFF2-40B4-BE49-F238E27FC236}">
                <a16:creationId xmlns:a16="http://schemas.microsoft.com/office/drawing/2014/main" id="{DA8D163C-76DB-4A1C-8598-3FBCDB05CC9A}"/>
              </a:ext>
            </a:extLst>
          </p:cNvPr>
          <p:cNvSpPr/>
          <p:nvPr/>
        </p:nvSpPr>
        <p:spPr>
          <a:xfrm>
            <a:off x="5561635" y="1958028"/>
            <a:ext cx="1055097" cy="276999"/>
          </a:xfrm>
          <a:prstGeom prst="rect">
            <a:avLst/>
          </a:prstGeom>
        </p:spPr>
        <p:txBody>
          <a:bodyPr wrap="none">
            <a:spAutoFit/>
          </a:bodyPr>
          <a:lstStyle/>
          <a:p>
            <a:r>
              <a:rPr lang="es-PE" altLang="es-PE" sz="1200" b="1" dirty="0">
                <a:solidFill>
                  <a:schemeClr val="tx1"/>
                </a:solidFill>
                <a:latin typeface="Arial" panose="020B0604020202020204" pitchFamily="34" charset="0"/>
              </a:rPr>
              <a:t>C</a:t>
            </a:r>
            <a:r>
              <a:rPr kumimoji="0" lang="es-PE" altLang="es-PE" sz="1200" b="1" i="0" u="none" strike="noStrike" cap="none" normalizeH="0" baseline="0" dirty="0">
                <a:ln>
                  <a:noFill/>
                </a:ln>
                <a:solidFill>
                  <a:schemeClr val="tx1"/>
                </a:solidFill>
                <a:effectLst/>
                <a:latin typeface="Arial" panose="020B0604020202020204" pitchFamily="34" charset="0"/>
              </a:rPr>
              <a:t>osméticos</a:t>
            </a:r>
            <a:endParaRPr lang="es-PE" sz="1200" b="1" dirty="0"/>
          </a:p>
        </p:txBody>
      </p:sp>
      <p:sp>
        <p:nvSpPr>
          <p:cNvPr id="3" name="Rectángulo 2">
            <a:extLst>
              <a:ext uri="{FF2B5EF4-FFF2-40B4-BE49-F238E27FC236}">
                <a16:creationId xmlns:a16="http://schemas.microsoft.com/office/drawing/2014/main" id="{4062737E-DF70-4926-9B44-FE5ADC0EA6D7}"/>
              </a:ext>
            </a:extLst>
          </p:cNvPr>
          <p:cNvSpPr/>
          <p:nvPr/>
        </p:nvSpPr>
        <p:spPr>
          <a:xfrm>
            <a:off x="3169220" y="1949318"/>
            <a:ext cx="688009" cy="276999"/>
          </a:xfrm>
          <a:prstGeom prst="rect">
            <a:avLst/>
          </a:prstGeom>
        </p:spPr>
        <p:txBody>
          <a:bodyPr wrap="none">
            <a:spAutoFit/>
          </a:bodyPr>
          <a:lstStyle/>
          <a:p>
            <a:r>
              <a:rPr lang="es-PE" altLang="es-PE" sz="1200" b="1" dirty="0">
                <a:solidFill>
                  <a:schemeClr val="tx1"/>
                </a:solidFill>
                <a:latin typeface="Arial" panose="020B0604020202020204" pitchFamily="34" charset="0"/>
              </a:rPr>
              <a:t>F</a:t>
            </a:r>
            <a:r>
              <a:rPr kumimoji="0" lang="es-PE" altLang="es-PE" sz="1200" b="1" i="0" u="none" strike="noStrike" cap="none" normalizeH="0" baseline="0" dirty="0">
                <a:ln>
                  <a:noFill/>
                </a:ln>
                <a:solidFill>
                  <a:schemeClr val="tx1"/>
                </a:solidFill>
                <a:effectLst/>
                <a:latin typeface="Arial" panose="020B0604020202020204" pitchFamily="34" charset="0"/>
              </a:rPr>
              <a:t>resco</a:t>
            </a:r>
            <a:endParaRPr lang="es-PE" sz="1100" b="1" dirty="0"/>
          </a:p>
        </p:txBody>
      </p:sp>
      <p:sp>
        <p:nvSpPr>
          <p:cNvPr id="80" name="Rectángulo 79">
            <a:extLst>
              <a:ext uri="{FF2B5EF4-FFF2-40B4-BE49-F238E27FC236}">
                <a16:creationId xmlns:a16="http://schemas.microsoft.com/office/drawing/2014/main" id="{113DFB1F-7866-42F7-A025-0EC09D53FFF7}"/>
              </a:ext>
            </a:extLst>
          </p:cNvPr>
          <p:cNvSpPr/>
          <p:nvPr/>
        </p:nvSpPr>
        <p:spPr>
          <a:xfrm>
            <a:off x="4316729" y="1966157"/>
            <a:ext cx="859531" cy="276999"/>
          </a:xfrm>
          <a:prstGeom prst="rect">
            <a:avLst/>
          </a:prstGeom>
        </p:spPr>
        <p:txBody>
          <a:bodyPr wrap="none">
            <a:spAutoFit/>
          </a:bodyPr>
          <a:lstStyle/>
          <a:p>
            <a:r>
              <a:rPr lang="es-ES" sz="1200" b="1" dirty="0">
                <a:solidFill>
                  <a:schemeClr val="tx1"/>
                </a:solidFill>
                <a:latin typeface="Arial" panose="020B0604020202020204" pitchFamily="34" charset="0"/>
              </a:rPr>
              <a:t>Ensalada</a:t>
            </a:r>
            <a:endParaRPr lang="es-PE" sz="1100" b="1" dirty="0"/>
          </a:p>
        </p:txBody>
      </p:sp>
      <p:pic>
        <p:nvPicPr>
          <p:cNvPr id="4" name="Imagen 3">
            <a:extLst>
              <a:ext uri="{FF2B5EF4-FFF2-40B4-BE49-F238E27FC236}">
                <a16:creationId xmlns:a16="http://schemas.microsoft.com/office/drawing/2014/main" id="{9CD64405-3257-4E4B-95FB-6657703C1158}"/>
              </a:ext>
            </a:extLst>
          </p:cNvPr>
          <p:cNvPicPr>
            <a:picLocks noChangeAspect="1"/>
          </p:cNvPicPr>
          <p:nvPr/>
        </p:nvPicPr>
        <p:blipFill>
          <a:blip r:embed="rId11">
            <a:extLst>
              <a:ext uri="{BEBA8EAE-BF5A-486C-A8C5-ECC9F3942E4B}">
                <a14:imgProps xmlns:a14="http://schemas.microsoft.com/office/drawing/2010/main">
                  <a14:imgLayer r:embed="rId12">
                    <a14:imgEffect>
                      <a14:backgroundRemoval t="6875" b="97500" l="10000" r="93500">
                        <a14:foregroundMark x1="26250" y1="37708" x2="32500" y2="39583"/>
                        <a14:foregroundMark x1="33250" y1="40833" x2="41250" y2="51042"/>
                        <a14:foregroundMark x1="41250" y1="51042" x2="42750" y2="51875"/>
                        <a14:foregroundMark x1="34750" y1="45833" x2="34750" y2="45833"/>
                        <a14:foregroundMark x1="34750" y1="48542" x2="34750" y2="48542"/>
                        <a14:foregroundMark x1="34250" y1="48542" x2="30000" y2="48333"/>
                        <a14:foregroundMark x1="45750" y1="52917" x2="49250" y2="64583"/>
                        <a14:foregroundMark x1="49250" y1="64583" x2="50250" y2="66042"/>
                        <a14:foregroundMark x1="65750" y1="76250" x2="65750" y2="76250"/>
                        <a14:foregroundMark x1="61250" y1="78125" x2="78250" y2="88750"/>
                        <a14:foregroundMark x1="85250" y1="73542" x2="91250" y2="84375"/>
                        <a14:foregroundMark x1="91250" y1="84375" x2="91500" y2="86667"/>
                        <a14:foregroundMark x1="86500" y1="95208" x2="86500" y2="97500"/>
                        <a14:foregroundMark x1="93500" y1="86667" x2="93000" y2="92292"/>
                        <a14:foregroundMark x1="79000" y1="94375" x2="78250" y2="94375"/>
                        <a14:foregroundMark x1="56250" y1="6875" x2="56250" y2="6875"/>
                        <a14:foregroundMark x1="83500" y1="93125" x2="83500" y2="93125"/>
                        <a14:foregroundMark x1="83500" y1="93750" x2="77000" y2="91250"/>
                      </a14:backgroundRemoval>
                    </a14:imgEffect>
                  </a14:imgLayer>
                </a14:imgProps>
              </a:ext>
            </a:extLst>
          </a:blip>
          <a:stretch>
            <a:fillRect/>
          </a:stretch>
        </p:blipFill>
        <p:spPr>
          <a:xfrm>
            <a:off x="6093581" y="482376"/>
            <a:ext cx="3067518" cy="3681022"/>
          </a:xfrm>
          <a:prstGeom prst="rect">
            <a:avLst/>
          </a:prstGeom>
        </p:spPr>
      </p:pic>
      <p:sp>
        <p:nvSpPr>
          <p:cNvPr id="79" name="Rectangle 5">
            <a:extLst>
              <a:ext uri="{FF2B5EF4-FFF2-40B4-BE49-F238E27FC236}">
                <a16:creationId xmlns:a16="http://schemas.microsoft.com/office/drawing/2014/main" id="{768381BE-8EA0-4048-B49F-7EA11F1515B7}"/>
              </a:ext>
            </a:extLst>
          </p:cNvPr>
          <p:cNvSpPr>
            <a:spLocks noChangeArrowheads="1"/>
          </p:cNvSpPr>
          <p:nvPr/>
        </p:nvSpPr>
        <p:spPr bwMode="auto">
          <a:xfrm>
            <a:off x="3473308" y="5060272"/>
            <a:ext cx="394487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s-PE" altLang="es-PE" sz="1200" b="1" i="0" u="none" strike="noStrike" cap="none" normalizeH="0" baseline="0" dirty="0">
                <a:ln>
                  <a:noFill/>
                </a:ln>
                <a:solidFill>
                  <a:schemeClr val="tx1"/>
                </a:solidFill>
                <a:effectLst/>
                <a:latin typeface="Trebuchet MS" panose="020B0603020202020204" pitchFamily="34" charset="0"/>
              </a:rPr>
              <a:t>EE UU                    México               Europa </a:t>
            </a:r>
            <a:endParaRPr kumimoji="0" lang="es-PE" altLang="es-PE" sz="1200" b="0" i="0" u="none" strike="noStrike" cap="none" normalizeH="0" baseline="0" dirty="0">
              <a:ln>
                <a:noFill/>
              </a:ln>
              <a:solidFill>
                <a:schemeClr val="tx1"/>
              </a:solidFill>
              <a:effectLst/>
              <a:latin typeface="Trebuchet MS" panose="020B0603020202020204" pitchFamily="34" charset="0"/>
            </a:endParaRPr>
          </a:p>
        </p:txBody>
      </p:sp>
      <p:pic>
        <p:nvPicPr>
          <p:cNvPr id="1031" name="Picture 7" descr="Bandera de los Estados Unidos - Wikipedia, la enciclopedia libre">
            <a:extLst>
              <a:ext uri="{FF2B5EF4-FFF2-40B4-BE49-F238E27FC236}">
                <a16:creationId xmlns:a16="http://schemas.microsoft.com/office/drawing/2014/main" id="{E996911B-1D01-43CF-BF55-FCB7A3F14C1A}"/>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448567" y="5422136"/>
            <a:ext cx="871398" cy="460099"/>
          </a:xfrm>
          <a:prstGeom prst="rect">
            <a:avLst/>
          </a:prstGeom>
          <a:noFill/>
          <a:extLst>
            <a:ext uri="{909E8E84-426E-40DD-AFC4-6F175D3DCCD1}">
              <a14:hiddenFill xmlns:a14="http://schemas.microsoft.com/office/drawing/2010/main">
                <a:solidFill>
                  <a:srgbClr val="FFFFFF"/>
                </a:solidFill>
              </a14:hiddenFill>
            </a:ext>
          </a:extLst>
        </p:spPr>
      </p:pic>
      <p:pic>
        <p:nvPicPr>
          <p:cNvPr id="81" name="Imagen 80">
            <a:extLst>
              <a:ext uri="{FF2B5EF4-FFF2-40B4-BE49-F238E27FC236}">
                <a16:creationId xmlns:a16="http://schemas.microsoft.com/office/drawing/2014/main" id="{F5C06DB1-79AF-48ED-843F-55D5B44D6F98}"/>
              </a:ext>
            </a:extLst>
          </p:cNvPr>
          <p:cNvPicPr>
            <a:picLocks noChangeAspect="1"/>
          </p:cNvPicPr>
          <p:nvPr/>
        </p:nvPicPr>
        <p:blipFill>
          <a:blip r:embed="rId14"/>
          <a:stretch>
            <a:fillRect/>
          </a:stretch>
        </p:blipFill>
        <p:spPr>
          <a:xfrm>
            <a:off x="317508" y="4343526"/>
            <a:ext cx="2516393" cy="1908621"/>
          </a:xfrm>
          <a:prstGeom prst="rect">
            <a:avLst/>
          </a:prstGeom>
        </p:spPr>
      </p:pic>
      <p:pic>
        <p:nvPicPr>
          <p:cNvPr id="1041" name="Picture 17" descr="Semilla de limón - Wiki de la comunidad oficial de ARK">
            <a:extLst>
              <a:ext uri="{FF2B5EF4-FFF2-40B4-BE49-F238E27FC236}">
                <a16:creationId xmlns:a16="http://schemas.microsoft.com/office/drawing/2014/main" id="{432DD8E9-324B-40A9-8676-4EA0194232FE}"/>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396665" y="3781921"/>
            <a:ext cx="1747832" cy="1747832"/>
          </a:xfrm>
          <a:prstGeom prst="rect">
            <a:avLst/>
          </a:prstGeom>
          <a:noFill/>
          <a:extLst>
            <a:ext uri="{909E8E84-426E-40DD-AFC4-6F175D3DCCD1}">
              <a14:hiddenFill xmlns:a14="http://schemas.microsoft.com/office/drawing/2010/main">
                <a:solidFill>
                  <a:srgbClr val="FFFFFF"/>
                </a:solidFill>
              </a14:hiddenFill>
            </a:ext>
          </a:extLst>
        </p:spPr>
      </p:pic>
      <p:sp>
        <p:nvSpPr>
          <p:cNvPr id="85" name="Rectangle 21">
            <a:extLst>
              <a:ext uri="{FF2B5EF4-FFF2-40B4-BE49-F238E27FC236}">
                <a16:creationId xmlns:a16="http://schemas.microsoft.com/office/drawing/2014/main" id="{749E6C6F-03F8-4B9A-AC1A-0F80BD4294EB}"/>
              </a:ext>
            </a:extLst>
          </p:cNvPr>
          <p:cNvSpPr>
            <a:spLocks noChangeArrowheads="1"/>
          </p:cNvSpPr>
          <p:nvPr/>
        </p:nvSpPr>
        <p:spPr bwMode="auto">
          <a:xfrm>
            <a:off x="7164636" y="5092256"/>
            <a:ext cx="1534235" cy="600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lang="es-ES" sz="1100" dirty="0"/>
              <a:t>Ayuda a la absorción de hierro en el cuerpo.</a:t>
            </a:r>
            <a:endParaRPr kumimoji="0" lang="es-PE" altLang="es-PE" sz="1100" b="0" i="0" u="none" strike="noStrike" cap="none" normalizeH="0" baseline="0" dirty="0">
              <a:ln>
                <a:noFill/>
              </a:ln>
              <a:solidFill>
                <a:schemeClr val="tx1"/>
              </a:solidFill>
              <a:effectLst/>
              <a:latin typeface="Trebuchet MS" panose="020B0603020202020204" pitchFamily="34" charset="0"/>
            </a:endParaRPr>
          </a:p>
        </p:txBody>
      </p:sp>
      <p:sp>
        <p:nvSpPr>
          <p:cNvPr id="86" name="Rectángulo 85">
            <a:extLst>
              <a:ext uri="{FF2B5EF4-FFF2-40B4-BE49-F238E27FC236}">
                <a16:creationId xmlns:a16="http://schemas.microsoft.com/office/drawing/2014/main" id="{104E9CE0-EEC0-478B-BF5F-D97E5CE2C7BB}"/>
              </a:ext>
            </a:extLst>
          </p:cNvPr>
          <p:cNvSpPr/>
          <p:nvPr/>
        </p:nvSpPr>
        <p:spPr>
          <a:xfrm>
            <a:off x="7199629" y="5734826"/>
            <a:ext cx="2645515" cy="430887"/>
          </a:xfrm>
          <a:prstGeom prst="rect">
            <a:avLst/>
          </a:prstGeom>
        </p:spPr>
        <p:txBody>
          <a:bodyPr wrap="square">
            <a:spAutoFit/>
          </a:bodyPr>
          <a:lstStyle/>
          <a:p>
            <a:r>
              <a:rPr lang="es-ES" sz="1100" dirty="0"/>
              <a:t>Alto contenido de vitamina C, favorece el sistema inmunológico</a:t>
            </a:r>
            <a:endParaRPr lang="es-PE" sz="1100" dirty="0"/>
          </a:p>
        </p:txBody>
      </p:sp>
      <p:sp>
        <p:nvSpPr>
          <p:cNvPr id="87" name="Rectángulo 86">
            <a:extLst>
              <a:ext uri="{FF2B5EF4-FFF2-40B4-BE49-F238E27FC236}">
                <a16:creationId xmlns:a16="http://schemas.microsoft.com/office/drawing/2014/main" id="{2380EA72-8D6A-4339-B583-632E501129A2}"/>
              </a:ext>
            </a:extLst>
          </p:cNvPr>
          <p:cNvSpPr/>
          <p:nvPr/>
        </p:nvSpPr>
        <p:spPr>
          <a:xfrm>
            <a:off x="8714930" y="5140346"/>
            <a:ext cx="2037782" cy="430887"/>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lang="es-PE" sz="1100" dirty="0"/>
              <a:t>Propiedades antibacterianas y antioxidantes.</a:t>
            </a:r>
            <a:r>
              <a:rPr kumimoji="0" lang="es-PE" altLang="es-PE" sz="1100" b="0" i="0" u="none" strike="noStrike" cap="none" normalizeH="0" baseline="0" dirty="0">
                <a:ln>
                  <a:noFill/>
                </a:ln>
                <a:solidFill>
                  <a:schemeClr val="tx1"/>
                </a:solidFill>
                <a:effectLst/>
                <a:latin typeface="Trebuchet MS" panose="020B0603020202020204" pitchFamily="34" charset="0"/>
              </a:rPr>
              <a:t>.</a:t>
            </a:r>
          </a:p>
        </p:txBody>
      </p:sp>
      <p:pic>
        <p:nvPicPr>
          <p:cNvPr id="105" name="object 39">
            <a:extLst>
              <a:ext uri="{FF2B5EF4-FFF2-40B4-BE49-F238E27FC236}">
                <a16:creationId xmlns:a16="http://schemas.microsoft.com/office/drawing/2014/main" id="{FAA4FDA6-E376-43C8-BB3A-27C4D48140A7}"/>
              </a:ext>
            </a:extLst>
          </p:cNvPr>
          <p:cNvPicPr/>
          <p:nvPr/>
        </p:nvPicPr>
        <p:blipFill>
          <a:blip r:embed="rId16" cstate="print"/>
          <a:stretch>
            <a:fillRect/>
          </a:stretch>
        </p:blipFill>
        <p:spPr>
          <a:xfrm>
            <a:off x="9942258" y="5612233"/>
            <a:ext cx="540003" cy="540004"/>
          </a:xfrm>
          <a:prstGeom prst="rect">
            <a:avLst/>
          </a:prstGeom>
        </p:spPr>
      </p:pic>
      <p:sp>
        <p:nvSpPr>
          <p:cNvPr id="97" name="Rectángulo 96">
            <a:extLst>
              <a:ext uri="{FF2B5EF4-FFF2-40B4-BE49-F238E27FC236}">
                <a16:creationId xmlns:a16="http://schemas.microsoft.com/office/drawing/2014/main" id="{881AF8D4-7FBD-45A2-B8F2-8CA57B107552}"/>
              </a:ext>
            </a:extLst>
          </p:cNvPr>
          <p:cNvSpPr/>
          <p:nvPr/>
        </p:nvSpPr>
        <p:spPr>
          <a:xfrm>
            <a:off x="4198526" y="4004841"/>
            <a:ext cx="2182970" cy="261610"/>
          </a:xfrm>
          <a:prstGeom prst="rect">
            <a:avLst/>
          </a:prstGeom>
        </p:spPr>
        <p:txBody>
          <a:bodyPr wrap="none">
            <a:spAutoFit/>
          </a:bodyPr>
          <a:lstStyle/>
          <a:p>
            <a:pPr marL="12700">
              <a:lnSpc>
                <a:spcPct val="100000"/>
              </a:lnSpc>
              <a:tabLst>
                <a:tab pos="426720" algn="l"/>
                <a:tab pos="876300" algn="l"/>
                <a:tab pos="1320165" algn="l"/>
                <a:tab pos="1707514" algn="l"/>
              </a:tabLst>
            </a:pPr>
            <a:r>
              <a:rPr lang="en-US" sz="1100" b="1" spc="-25" dirty="0">
                <a:solidFill>
                  <a:srgbClr val="FFC000"/>
                </a:solidFill>
                <a:latin typeface="Trebuchet MS"/>
                <a:cs typeface="Trebuchet MS"/>
              </a:rPr>
              <a:t>ABR</a:t>
            </a:r>
            <a:r>
              <a:rPr lang="en-US" sz="1100" b="1" dirty="0">
                <a:solidFill>
                  <a:srgbClr val="FFC000"/>
                </a:solidFill>
                <a:latin typeface="Trebuchet MS"/>
                <a:cs typeface="Trebuchet MS"/>
              </a:rPr>
              <a:t>	</a:t>
            </a:r>
            <a:r>
              <a:rPr lang="en-US" sz="1100" b="1" spc="-25" dirty="0">
                <a:solidFill>
                  <a:srgbClr val="FFC000"/>
                </a:solidFill>
                <a:latin typeface="Trebuchet MS"/>
                <a:cs typeface="Trebuchet MS"/>
              </a:rPr>
              <a:t>MAY</a:t>
            </a:r>
            <a:r>
              <a:rPr lang="en-US" sz="1100" b="1" dirty="0">
                <a:solidFill>
                  <a:srgbClr val="FFC000"/>
                </a:solidFill>
                <a:latin typeface="Trebuchet MS"/>
                <a:cs typeface="Trebuchet MS"/>
              </a:rPr>
              <a:t>	</a:t>
            </a:r>
            <a:r>
              <a:rPr lang="en-US" sz="1100" b="1" spc="-25" dirty="0">
                <a:solidFill>
                  <a:srgbClr val="FFC000"/>
                </a:solidFill>
                <a:latin typeface="Trebuchet MS"/>
                <a:cs typeface="Trebuchet MS"/>
              </a:rPr>
              <a:t>JUN</a:t>
            </a:r>
            <a:r>
              <a:rPr lang="en-US" sz="1100" b="1" dirty="0">
                <a:solidFill>
                  <a:srgbClr val="FF0000"/>
                </a:solidFill>
                <a:latin typeface="Trebuchet MS"/>
                <a:cs typeface="Trebuchet MS"/>
              </a:rPr>
              <a:t>	</a:t>
            </a:r>
            <a:r>
              <a:rPr lang="en-US" sz="1100" b="1" spc="-25" dirty="0">
                <a:solidFill>
                  <a:srgbClr val="FF0000"/>
                </a:solidFill>
                <a:latin typeface="Trebuchet MS"/>
                <a:cs typeface="Trebuchet MS"/>
              </a:rPr>
              <a:t>JUL</a:t>
            </a:r>
            <a:r>
              <a:rPr lang="en-US" sz="1100" b="1" dirty="0">
                <a:solidFill>
                  <a:srgbClr val="FF0000"/>
                </a:solidFill>
                <a:latin typeface="Trebuchet MS"/>
                <a:cs typeface="Trebuchet MS"/>
              </a:rPr>
              <a:t>	</a:t>
            </a:r>
            <a:r>
              <a:rPr lang="en-US" sz="1100" b="1" spc="-25" dirty="0">
                <a:solidFill>
                  <a:srgbClr val="FF0000"/>
                </a:solidFill>
                <a:latin typeface="Trebuchet MS"/>
                <a:cs typeface="Trebuchet MS"/>
              </a:rPr>
              <a:t>AGO</a:t>
            </a:r>
            <a:endParaRPr lang="en-US" sz="1100" dirty="0">
              <a:latin typeface="Trebuchet MS"/>
              <a:cs typeface="Trebuchet MS"/>
            </a:endParaRPr>
          </a:p>
        </p:txBody>
      </p:sp>
      <p:pic>
        <p:nvPicPr>
          <p:cNvPr id="2050" name="Picture 2" descr="Lima | Innova Culinaria">
            <a:extLst>
              <a:ext uri="{FF2B5EF4-FFF2-40B4-BE49-F238E27FC236}">
                <a16:creationId xmlns:a16="http://schemas.microsoft.com/office/drawing/2014/main" id="{AEAD48DD-D78D-43A8-9BFF-E85109695073}"/>
              </a:ext>
            </a:extLst>
          </p:cNvPr>
          <p:cNvPicPr>
            <a:picLocks noChangeAspect="1" noChangeArrowheads="1"/>
          </p:cNvPicPr>
          <p:nvPr/>
        </p:nvPicPr>
        <p:blipFill>
          <a:blip r:embed="rId17">
            <a:extLst>
              <a:ext uri="{BEBA8EAE-BF5A-486C-A8C5-ECC9F3942E4B}">
                <a14:imgProps xmlns:a14="http://schemas.microsoft.com/office/drawing/2010/main">
                  <a14:imgLayer r:embed="rId18">
                    <a14:imgEffect>
                      <a14:backgroundRemoval t="7609" b="95290" l="9404" r="89679">
                        <a14:foregroundMark x1="39908" y1="93841" x2="39908" y2="93841"/>
                        <a14:foregroundMark x1="58486" y1="11232" x2="58486" y2="11232"/>
                        <a14:foregroundMark x1="60550" y1="9783" x2="55505" y2="7609"/>
                        <a14:foregroundMark x1="65596" y1="9420" x2="58028" y2="8333"/>
                        <a14:foregroundMark x1="61239" y1="81159" x2="57339" y2="89130"/>
                        <a14:foregroundMark x1="65138" y1="85870" x2="54817" y2="89130"/>
                        <a14:foregroundMark x1="60550" y1="85145" x2="52982" y2="95290"/>
                      </a14:backgroundRemoval>
                    </a14:imgEffect>
                  </a14:imgLayer>
                </a14:imgProps>
              </a:ext>
              <a:ext uri="{28A0092B-C50C-407E-A947-70E740481C1C}">
                <a14:useLocalDpi xmlns:a14="http://schemas.microsoft.com/office/drawing/2010/main" val="0"/>
              </a:ext>
            </a:extLst>
          </a:blip>
          <a:srcRect/>
          <a:stretch>
            <a:fillRect/>
          </a:stretch>
        </p:blipFill>
        <p:spPr bwMode="auto">
          <a:xfrm>
            <a:off x="156572" y="2118412"/>
            <a:ext cx="2697456" cy="1707564"/>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Ensalada png imágenes | PNGWing">
            <a:extLst>
              <a:ext uri="{FF2B5EF4-FFF2-40B4-BE49-F238E27FC236}">
                <a16:creationId xmlns:a16="http://schemas.microsoft.com/office/drawing/2014/main" id="{55B733E0-FBDE-4DEE-8ABE-8382E0A57660}"/>
              </a:ext>
            </a:extLst>
          </p:cNvPr>
          <p:cNvPicPr>
            <a:picLocks noChangeAspect="1" noChangeArrowheads="1"/>
          </p:cNvPicPr>
          <p:nvPr/>
        </p:nvPicPr>
        <p:blipFill>
          <a:blip r:embed="rId19">
            <a:extLst>
              <a:ext uri="{BEBA8EAE-BF5A-486C-A8C5-ECC9F3942E4B}">
                <a14:imgProps xmlns:a14="http://schemas.microsoft.com/office/drawing/2010/main">
                  <a14:imgLayer r:embed="rId20">
                    <a14:imgEffect>
                      <a14:backgroundRemoval t="10000" b="92353" l="8784" r="92905">
                        <a14:foregroundMark x1="14189" y1="28824" x2="11824" y2="44706"/>
                        <a14:foregroundMark x1="18919" y1="25882" x2="7741" y2="46457"/>
                        <a14:foregroundMark x1="65428" y1="84031" x2="70608" y2="80588"/>
                        <a14:foregroundMark x1="70608" y1="80588" x2="75676" y2="71765"/>
                        <a14:foregroundMark x1="35135" y1="83529" x2="35135" y2="83529"/>
                        <a14:foregroundMark x1="35135" y1="83529" x2="35135" y2="83529"/>
                        <a14:foregroundMark x1="41216" y1="82353" x2="23311" y2="68824"/>
                        <a14:foregroundMark x1="23311" y1="68824" x2="22635" y2="68824"/>
                        <a14:foregroundMark x1="25338" y1="77059" x2="32770" y2="84706"/>
                        <a14:foregroundMark x1="51351" y1="85294" x2="41554" y2="83529"/>
                        <a14:foregroundMark x1="31419" y1="88824" x2="45270" y2="91765"/>
                        <a14:foregroundMark x1="50338" y1="91765" x2="70946" y2="88235"/>
                        <a14:foregroundMark x1="81081" y1="81765" x2="51351" y2="88824"/>
                        <a14:foregroundMark x1="93243" y1="52941" x2="84122" y2="70588"/>
                        <a14:foregroundMark x1="8784" y1="46471" x2="9797" y2="78235"/>
                        <a14:foregroundMark x1="18919" y1="71765" x2="23986" y2="80588"/>
                        <a14:foregroundMark x1="19257" y1="78235" x2="35811" y2="91765"/>
                        <a14:backgroundMark x1="11824" y1="81765" x2="15203" y2="84706"/>
                        <a14:backgroundMark x1="14258" y1="78138" x2="14042" y2="77825"/>
                        <a14:backgroundMark x1="10062" y1="78210" x2="10135" y2="80000"/>
                        <a14:backgroundMark x1="16312" y1="86435" x2="21959" y2="98235"/>
                        <a14:backgroundMark x1="12273" y1="77996" x2="15722" y2="85203"/>
                        <a14:backgroundMark x1="21959" y1="98235" x2="25338" y2="99412"/>
                        <a14:backgroundMark x1="49628" y1="93827" x2="46865" y2="92544"/>
                        <a14:backgroundMark x1="3378" y1="69412" x2="3378" y2="69412"/>
                        <a14:backgroundMark x1="18302" y1="72608" x2="16216" y2="71765"/>
                        <a14:backgroundMark x1="77365" y1="96471" x2="69826" y2="93425"/>
                        <a14:backgroundMark x1="16510" y1="75058" x2="15403" y2="73564"/>
                      </a14:backgroundRemoval>
                    </a14:imgEffect>
                  </a14:imgLayer>
                </a14:imgProps>
              </a:ext>
              <a:ext uri="{28A0092B-C50C-407E-A947-70E740481C1C}">
                <a14:useLocalDpi xmlns:a14="http://schemas.microsoft.com/office/drawing/2010/main" val="0"/>
              </a:ext>
            </a:extLst>
          </a:blip>
          <a:srcRect/>
          <a:stretch>
            <a:fillRect/>
          </a:stretch>
        </p:blipFill>
        <p:spPr bwMode="auto">
          <a:xfrm>
            <a:off x="4125359" y="2482967"/>
            <a:ext cx="1483317" cy="851905"/>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Bandera de México - Wikipedia, la enciclopedia libre">
            <a:extLst>
              <a:ext uri="{FF2B5EF4-FFF2-40B4-BE49-F238E27FC236}">
                <a16:creationId xmlns:a16="http://schemas.microsoft.com/office/drawing/2014/main" id="{8AE24715-3A70-40BF-B7C7-3D4DAF405AD2}"/>
              </a:ext>
            </a:extLst>
          </p:cNvPr>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4740711" y="5436504"/>
            <a:ext cx="840061" cy="480843"/>
          </a:xfrm>
          <a:prstGeom prst="rect">
            <a:avLst/>
          </a:prstGeom>
          <a:noFill/>
          <a:extLst>
            <a:ext uri="{909E8E84-426E-40DD-AFC4-6F175D3DCCD1}">
              <a14:hiddenFill xmlns:a14="http://schemas.microsoft.com/office/drawing/2010/main">
                <a:solidFill>
                  <a:srgbClr val="FFFFFF"/>
                </a:solidFill>
              </a14:hiddenFill>
            </a:ext>
          </a:extLst>
        </p:spPr>
      </p:pic>
      <p:sp>
        <p:nvSpPr>
          <p:cNvPr id="17" name="AutoShape 9" descr="Iconos de la computadora de europa, mapa, carnivoran, monocromo, Fondo de  escritorio png | Klipartz">
            <a:extLst>
              <a:ext uri="{FF2B5EF4-FFF2-40B4-BE49-F238E27FC236}">
                <a16:creationId xmlns:a16="http://schemas.microsoft.com/office/drawing/2014/main" id="{027DC9FC-0CAA-44EF-ACD2-D433BC29A1C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95" name="Picture 15" descr="513.000+ Mapa De Europa Ilustraciones de Stock, gráficos vectoriales libres  de derechos y clip art - iStock | Mapa del mundo, Europe map, Mapa de  america">
            <a:extLst>
              <a:ext uri="{FF2B5EF4-FFF2-40B4-BE49-F238E27FC236}">
                <a16:creationId xmlns:a16="http://schemas.microsoft.com/office/drawing/2014/main" id="{49E39346-0CBD-4B9A-801D-D877F8539D5C}"/>
              </a:ext>
            </a:extLst>
          </p:cNvPr>
          <p:cNvPicPr>
            <a:picLocks noChangeAspect="1" noChangeArrowheads="1"/>
          </p:cNvPicPr>
          <p:nvPr/>
        </p:nvPicPr>
        <p:blipFill rotWithShape="1">
          <a:blip r:embed="rId22" cstate="print">
            <a:extLst>
              <a:ext uri="{BEBA8EAE-BF5A-486C-A8C5-ECC9F3942E4B}">
                <a14:imgProps xmlns:a14="http://schemas.microsoft.com/office/drawing/2010/main">
                  <a14:imgLayer r:embed="rId23">
                    <a14:imgEffect>
                      <a14:backgroundRemoval t="18791" b="73203" l="20098" r="86765">
                        <a14:foregroundMark x1="40686" y1="46895" x2="40686" y2="46895"/>
                        <a14:foregroundMark x1="47222" y1="49510" x2="47222" y2="49510"/>
                        <a14:foregroundMark x1="51144" y1="53431" x2="55065" y2="58824"/>
                        <a14:foregroundMark x1="53758" y1="20588" x2="48529" y2="31046"/>
                        <a14:foregroundMark x1="27451" y1="21895" x2="27451" y2="21895"/>
                        <a14:foregroundMark x1="31373" y1="42974" x2="31373" y2="61438"/>
                        <a14:foregroundMark x1="20261" y1="63562" x2="20261" y2="63562"/>
                        <a14:foregroundMark x1="50654" y1="70588" x2="50654" y2="70588"/>
                        <a14:foregroundMark x1="42647" y1="63562" x2="42647" y2="67484"/>
                        <a14:foregroundMark x1="59314" y1="70425" x2="60621" y2="73203"/>
                        <a14:foregroundMark x1="72386" y1="71569" x2="67647" y2="72549"/>
                        <a14:foregroundMark x1="26307" y1="39542" x2="27288" y2="43137"/>
                      </a14:backgroundRemoval>
                    </a14:imgEffect>
                  </a14:imgLayer>
                </a14:imgProps>
              </a:ext>
              <a:ext uri="{28A0092B-C50C-407E-A947-70E740481C1C}">
                <a14:useLocalDpi xmlns:a14="http://schemas.microsoft.com/office/drawing/2010/main" val="0"/>
              </a:ext>
            </a:extLst>
          </a:blip>
          <a:srcRect l="16531" t="12624" r="5246" b="22633"/>
          <a:stretch/>
        </p:blipFill>
        <p:spPr bwMode="auto">
          <a:xfrm>
            <a:off x="5918940" y="5296874"/>
            <a:ext cx="890194" cy="736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5249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104B95E0-A434-49D9-8E44-505554B60FA4}"/>
              </a:ext>
            </a:extLst>
          </p:cNvPr>
          <p:cNvPicPr>
            <a:picLocks noChangeAspect="1"/>
          </p:cNvPicPr>
          <p:nvPr/>
        </p:nvPicPr>
        <p:blipFill rotWithShape="1">
          <a:blip r:embed="rId2"/>
          <a:srcRect l="11985"/>
          <a:stretch/>
        </p:blipFill>
        <p:spPr>
          <a:xfrm>
            <a:off x="0" y="576989"/>
            <a:ext cx="12192000" cy="5486400"/>
          </a:xfrm>
          <a:prstGeom prst="rect">
            <a:avLst/>
          </a:prstGeom>
        </p:spPr>
      </p:pic>
      <p:pic>
        <p:nvPicPr>
          <p:cNvPr id="6" name="object 4">
            <a:extLst>
              <a:ext uri="{FF2B5EF4-FFF2-40B4-BE49-F238E27FC236}">
                <a16:creationId xmlns:a16="http://schemas.microsoft.com/office/drawing/2014/main" id="{6EA35261-A3A0-4342-B397-20CC520BBFB9}"/>
              </a:ext>
            </a:extLst>
          </p:cNvPr>
          <p:cNvPicPr/>
          <p:nvPr/>
        </p:nvPicPr>
        <p:blipFill>
          <a:blip r:embed="rId3" cstate="print"/>
          <a:stretch>
            <a:fillRect/>
          </a:stretch>
        </p:blipFill>
        <p:spPr>
          <a:xfrm>
            <a:off x="179997" y="6354002"/>
            <a:ext cx="1724279" cy="467995"/>
          </a:xfrm>
          <a:prstGeom prst="rect">
            <a:avLst/>
          </a:prstGeom>
        </p:spPr>
      </p:pic>
      <p:sp>
        <p:nvSpPr>
          <p:cNvPr id="7" name="object 29">
            <a:extLst>
              <a:ext uri="{FF2B5EF4-FFF2-40B4-BE49-F238E27FC236}">
                <a16:creationId xmlns:a16="http://schemas.microsoft.com/office/drawing/2014/main" id="{955B7C70-4772-4C3C-A2E3-3F060DA450EE}"/>
              </a:ext>
            </a:extLst>
          </p:cNvPr>
          <p:cNvSpPr txBox="1"/>
          <p:nvPr/>
        </p:nvSpPr>
        <p:spPr>
          <a:xfrm>
            <a:off x="4316729" y="6454851"/>
            <a:ext cx="3557904" cy="239395"/>
          </a:xfrm>
          <a:prstGeom prst="rect">
            <a:avLst/>
          </a:prstGeom>
        </p:spPr>
        <p:txBody>
          <a:bodyPr vert="horz" wrap="square" lIns="0" tIns="12700" rIns="0" bIns="0" rtlCol="0">
            <a:spAutoFit/>
          </a:bodyPr>
          <a:lstStyle/>
          <a:p>
            <a:pPr marL="12700">
              <a:lnSpc>
                <a:spcPct val="100000"/>
              </a:lnSpc>
              <a:spcBef>
                <a:spcPts val="100"/>
              </a:spcBef>
            </a:pPr>
            <a:r>
              <a:rPr sz="1400" b="1" spc="50" dirty="0">
                <a:solidFill>
                  <a:srgbClr val="112555"/>
                </a:solidFill>
                <a:latin typeface="Trebuchet MS"/>
                <a:cs typeface="Trebuchet MS"/>
              </a:rPr>
              <a:t>PRODUCCIÓN</a:t>
            </a:r>
            <a:r>
              <a:rPr sz="1400" b="1" spc="-95" dirty="0">
                <a:solidFill>
                  <a:srgbClr val="112555"/>
                </a:solidFill>
                <a:latin typeface="Trebuchet MS"/>
                <a:cs typeface="Trebuchet MS"/>
              </a:rPr>
              <a:t> </a:t>
            </a:r>
            <a:r>
              <a:rPr sz="1400" b="1" spc="-50" dirty="0">
                <a:solidFill>
                  <a:srgbClr val="112555"/>
                </a:solidFill>
                <a:latin typeface="Trebuchet MS"/>
                <a:cs typeface="Trebuchet MS"/>
              </a:rPr>
              <a:t>Y</a:t>
            </a:r>
            <a:r>
              <a:rPr sz="1400" b="1" spc="-85" dirty="0">
                <a:solidFill>
                  <a:srgbClr val="112555"/>
                </a:solidFill>
                <a:latin typeface="Trebuchet MS"/>
                <a:cs typeface="Trebuchet MS"/>
              </a:rPr>
              <a:t> </a:t>
            </a:r>
            <a:r>
              <a:rPr sz="1400" b="1" dirty="0">
                <a:solidFill>
                  <a:srgbClr val="112555"/>
                </a:solidFill>
                <a:latin typeface="Trebuchet MS"/>
                <a:cs typeface="Trebuchet MS"/>
              </a:rPr>
              <a:t>TECNOLOGÍA</a:t>
            </a:r>
            <a:r>
              <a:rPr sz="1400" b="1" spc="-125" dirty="0">
                <a:solidFill>
                  <a:srgbClr val="112555"/>
                </a:solidFill>
                <a:latin typeface="Trebuchet MS"/>
                <a:cs typeface="Trebuchet MS"/>
              </a:rPr>
              <a:t> </a:t>
            </a:r>
            <a:r>
              <a:rPr sz="1400" b="1" dirty="0">
                <a:solidFill>
                  <a:srgbClr val="112555"/>
                </a:solidFill>
                <a:latin typeface="Trebuchet MS"/>
                <a:cs typeface="Trebuchet MS"/>
              </a:rPr>
              <a:t>DE</a:t>
            </a:r>
            <a:r>
              <a:rPr sz="1400" b="1" spc="-95" dirty="0">
                <a:solidFill>
                  <a:srgbClr val="112555"/>
                </a:solidFill>
                <a:latin typeface="Trebuchet MS"/>
                <a:cs typeface="Trebuchet MS"/>
              </a:rPr>
              <a:t> </a:t>
            </a:r>
            <a:r>
              <a:rPr sz="1400" b="1" spc="-10" dirty="0">
                <a:solidFill>
                  <a:srgbClr val="112555"/>
                </a:solidFill>
                <a:latin typeface="Trebuchet MS"/>
                <a:cs typeface="Trebuchet MS"/>
              </a:rPr>
              <a:t>SEMILLAS</a:t>
            </a:r>
            <a:endParaRPr sz="1400">
              <a:latin typeface="Trebuchet MS"/>
              <a:cs typeface="Trebuchet MS"/>
            </a:endParaRPr>
          </a:p>
        </p:txBody>
      </p:sp>
      <p:sp>
        <p:nvSpPr>
          <p:cNvPr id="8" name="object 3">
            <a:extLst>
              <a:ext uri="{FF2B5EF4-FFF2-40B4-BE49-F238E27FC236}">
                <a16:creationId xmlns:a16="http://schemas.microsoft.com/office/drawing/2014/main" id="{B52DDC66-9706-4EB3-BEBD-6BA22986A8DA}"/>
              </a:ext>
            </a:extLst>
          </p:cNvPr>
          <p:cNvSpPr txBox="1">
            <a:spLocks/>
          </p:cNvSpPr>
          <p:nvPr/>
        </p:nvSpPr>
        <p:spPr>
          <a:xfrm>
            <a:off x="3427221" y="3759"/>
            <a:ext cx="5396010" cy="443711"/>
          </a:xfrm>
          <a:prstGeom prst="rect">
            <a:avLst/>
          </a:prstGeom>
        </p:spPr>
        <p:txBody>
          <a:bodyPr vert="horz" wrap="square" lIns="0" tIns="12700" rIns="0" bIns="0" rtlCol="0">
            <a:spAutoFit/>
          </a:bodyPr>
          <a:lstStyle>
            <a:lvl1pPr>
              <a:defRPr>
                <a:latin typeface="+mj-lt"/>
                <a:ea typeface="+mj-ea"/>
                <a:cs typeface="+mj-cs"/>
              </a:defRPr>
            </a:lvl1pPr>
          </a:lstStyle>
          <a:p>
            <a:pPr marL="12700">
              <a:spcBef>
                <a:spcPts val="100"/>
              </a:spcBef>
            </a:pPr>
            <a:r>
              <a:rPr lang="es-PE" sz="2800" b="1" dirty="0">
                <a:solidFill>
                  <a:schemeClr val="bg1"/>
                </a:solidFill>
                <a:latin typeface="Trebuchet MS" panose="020B0603020202020204" pitchFamily="34" charset="0"/>
              </a:rPr>
              <a:t>Mandarina (</a:t>
            </a:r>
            <a:r>
              <a:rPr lang="es-PE" sz="2800" b="1" i="1" dirty="0">
                <a:solidFill>
                  <a:schemeClr val="bg1"/>
                </a:solidFill>
                <a:latin typeface="Trebuchet MS" panose="020B0603020202020204" pitchFamily="34" charset="0"/>
              </a:rPr>
              <a:t>Citrus </a:t>
            </a:r>
            <a:r>
              <a:rPr lang="es-PE" sz="2800" b="1" i="1" dirty="0" err="1">
                <a:solidFill>
                  <a:schemeClr val="bg1"/>
                </a:solidFill>
                <a:latin typeface="Trebuchet MS" panose="020B0603020202020204" pitchFamily="34" charset="0"/>
              </a:rPr>
              <a:t>reticulata</a:t>
            </a:r>
            <a:r>
              <a:rPr lang="es-PE" sz="2800" b="1" dirty="0">
                <a:solidFill>
                  <a:schemeClr val="bg1"/>
                </a:solidFill>
                <a:latin typeface="Trebuchet MS" panose="020B0603020202020204" pitchFamily="34" charset="0"/>
              </a:rPr>
              <a:t>)</a:t>
            </a:r>
            <a:endParaRPr lang="es-PE" sz="2800" b="1" i="1" spc="-55" dirty="0">
              <a:solidFill>
                <a:schemeClr val="bg1"/>
              </a:solidFill>
              <a:latin typeface="Trebuchet MS" panose="020B0603020202020204" pitchFamily="34" charset="0"/>
              <a:cs typeface="Trebuchet MS"/>
            </a:endParaRPr>
          </a:p>
        </p:txBody>
      </p:sp>
      <p:sp>
        <p:nvSpPr>
          <p:cNvPr id="9" name="object 27">
            <a:extLst>
              <a:ext uri="{FF2B5EF4-FFF2-40B4-BE49-F238E27FC236}">
                <a16:creationId xmlns:a16="http://schemas.microsoft.com/office/drawing/2014/main" id="{744335EA-2054-4754-9C3A-65FB6AC7C996}"/>
              </a:ext>
            </a:extLst>
          </p:cNvPr>
          <p:cNvSpPr txBox="1"/>
          <p:nvPr/>
        </p:nvSpPr>
        <p:spPr>
          <a:xfrm>
            <a:off x="281127" y="654558"/>
            <a:ext cx="2616200" cy="1549142"/>
          </a:xfrm>
          <a:prstGeom prst="rect">
            <a:avLst/>
          </a:prstGeom>
        </p:spPr>
        <p:txBody>
          <a:bodyPr vert="horz" wrap="square" lIns="0" tIns="101600" rIns="0" bIns="0" rtlCol="0">
            <a:spAutoFit/>
          </a:bodyPr>
          <a:lstStyle/>
          <a:p>
            <a:pPr marL="840105">
              <a:lnSpc>
                <a:spcPct val="100000"/>
              </a:lnSpc>
              <a:spcBef>
                <a:spcPts val="800"/>
              </a:spcBef>
            </a:pPr>
            <a:r>
              <a:rPr sz="1200" b="1" spc="40" dirty="0">
                <a:solidFill>
                  <a:srgbClr val="006FC0"/>
                </a:solidFill>
                <a:latin typeface="Trebuchet MS"/>
                <a:cs typeface="Trebuchet MS"/>
              </a:rPr>
              <a:t>DESCRIPCIÓN</a:t>
            </a:r>
            <a:endParaRPr sz="1200" dirty="0">
              <a:latin typeface="Trebuchet MS"/>
              <a:cs typeface="Trebuchet MS"/>
            </a:endParaRPr>
          </a:p>
          <a:p>
            <a:pPr marL="12700" marR="5080" algn="just">
              <a:lnSpc>
                <a:spcPct val="100000"/>
              </a:lnSpc>
              <a:spcBef>
                <a:spcPts val="645"/>
              </a:spcBef>
            </a:pPr>
            <a:r>
              <a:rPr lang="es-ES" sz="1100" dirty="0"/>
              <a:t>La mandarina es una fruta cítrica pequeña, fácil de pelar, de forma redonda u ovalada, con una cáscara de color naranja. Su sabor es dulce y ligeramente ácido, lo que la hace una fruta muy popular en la alimentación infantil y en la elaboración de jugos.</a:t>
            </a:r>
            <a:endParaRPr sz="1100" dirty="0">
              <a:latin typeface="Arial MT"/>
              <a:cs typeface="Arial MT"/>
            </a:endParaRPr>
          </a:p>
        </p:txBody>
      </p:sp>
      <p:sp>
        <p:nvSpPr>
          <p:cNvPr id="11" name="object 26">
            <a:extLst>
              <a:ext uri="{FF2B5EF4-FFF2-40B4-BE49-F238E27FC236}">
                <a16:creationId xmlns:a16="http://schemas.microsoft.com/office/drawing/2014/main" id="{9D1288DF-EF2B-4AE8-BCDA-A8A9220D5C61}"/>
              </a:ext>
            </a:extLst>
          </p:cNvPr>
          <p:cNvSpPr txBox="1"/>
          <p:nvPr/>
        </p:nvSpPr>
        <p:spPr>
          <a:xfrm>
            <a:off x="3138418" y="685592"/>
            <a:ext cx="3395792" cy="1025922"/>
          </a:xfrm>
          <a:prstGeom prst="rect">
            <a:avLst/>
          </a:prstGeom>
        </p:spPr>
        <p:txBody>
          <a:bodyPr vert="horz" wrap="square" lIns="0" tIns="101600" rIns="0" bIns="0" rtlCol="0">
            <a:spAutoFit/>
          </a:bodyPr>
          <a:lstStyle/>
          <a:p>
            <a:pPr marR="67310" algn="ctr">
              <a:lnSpc>
                <a:spcPct val="100000"/>
              </a:lnSpc>
              <a:spcBef>
                <a:spcPts val="800"/>
              </a:spcBef>
            </a:pPr>
            <a:r>
              <a:rPr sz="1200" b="1" spc="40" dirty="0">
                <a:solidFill>
                  <a:srgbClr val="006FC0"/>
                </a:solidFill>
                <a:latin typeface="Trebuchet MS" panose="020B0603020202020204" pitchFamily="34" charset="0"/>
                <a:cs typeface="Trebuchet MS"/>
              </a:rPr>
              <a:t>USOS</a:t>
            </a:r>
            <a:endParaRPr sz="1200" dirty="0">
              <a:latin typeface="Trebuchet MS" panose="020B0603020202020204" pitchFamily="34" charset="0"/>
              <a:cs typeface="Trebuchet MS"/>
            </a:endParaRPr>
          </a:p>
          <a:p>
            <a:pPr marL="171450" marR="0" lvl="0" indent="-1714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PE" altLang="es-PE" sz="1200" b="0" i="0" u="none" strike="noStrike" cap="none" normalizeH="0" baseline="0" dirty="0">
                <a:ln>
                  <a:noFill/>
                </a:ln>
                <a:solidFill>
                  <a:schemeClr val="tx1"/>
                </a:solidFill>
                <a:effectLst/>
                <a:latin typeface="Arial" panose="020B0604020202020204" pitchFamily="34" charset="0"/>
              </a:rPr>
              <a:t>Jugo, postres, ensaladas, y como snack saludable.</a:t>
            </a:r>
          </a:p>
          <a:p>
            <a:pPr marL="171450" marR="0" lvl="0" indent="-1714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PE" altLang="es-PE" sz="1200" b="0" i="0" u="none" strike="noStrike" cap="none" normalizeH="0" baseline="0" dirty="0">
                <a:ln>
                  <a:noFill/>
                </a:ln>
                <a:solidFill>
                  <a:schemeClr val="tx1"/>
                </a:solidFill>
                <a:effectLst/>
                <a:latin typeface="Arial" panose="020B0604020202020204" pitchFamily="34" charset="0"/>
              </a:rPr>
              <a:t>También se utiliza en la elaboración de productos de confitería y mermeladas.</a:t>
            </a:r>
          </a:p>
        </p:txBody>
      </p:sp>
      <p:sp>
        <p:nvSpPr>
          <p:cNvPr id="13" name="object 25">
            <a:extLst>
              <a:ext uri="{FF2B5EF4-FFF2-40B4-BE49-F238E27FC236}">
                <a16:creationId xmlns:a16="http://schemas.microsoft.com/office/drawing/2014/main" id="{BE12A971-7411-418A-B254-80FBA2DFCAAC}"/>
              </a:ext>
            </a:extLst>
          </p:cNvPr>
          <p:cNvSpPr txBox="1"/>
          <p:nvPr/>
        </p:nvSpPr>
        <p:spPr>
          <a:xfrm>
            <a:off x="9094723" y="654558"/>
            <a:ext cx="2818130" cy="1392689"/>
          </a:xfrm>
          <a:prstGeom prst="rect">
            <a:avLst/>
          </a:prstGeom>
        </p:spPr>
        <p:txBody>
          <a:bodyPr vert="horz" wrap="square" lIns="0" tIns="101600" rIns="0" bIns="0" rtlCol="0">
            <a:spAutoFit/>
          </a:bodyPr>
          <a:lstStyle/>
          <a:p>
            <a:pPr marL="785495">
              <a:lnSpc>
                <a:spcPct val="100000"/>
              </a:lnSpc>
              <a:spcBef>
                <a:spcPts val="800"/>
              </a:spcBef>
            </a:pPr>
            <a:r>
              <a:rPr sz="1200" b="1" spc="-10" dirty="0">
                <a:solidFill>
                  <a:srgbClr val="006FC0"/>
                </a:solidFill>
                <a:latin typeface="Trebuchet MS"/>
                <a:cs typeface="Trebuchet MS"/>
              </a:rPr>
              <a:t>HÁBITAT</a:t>
            </a:r>
          </a:p>
          <a:p>
            <a:pPr marL="12700" marR="5080" indent="281940" algn="r">
              <a:lnSpc>
                <a:spcPct val="99800"/>
              </a:lnSpc>
              <a:spcBef>
                <a:spcPts val="650"/>
              </a:spcBef>
            </a:pPr>
            <a:r>
              <a:rPr lang="es-ES" sz="1100" dirty="0"/>
              <a:t>La lima es originaria del sudeste asiático, pero se cultiva en diversas regiones del mundo con climas cálidos y húmedos. Prefiere suelos bien drenados, ricos en materia orgánica, y temperaturas entre 20°C y 30°C durante su crecimiento.</a:t>
            </a:r>
            <a:endParaRPr sz="1100" dirty="0">
              <a:latin typeface="Arial MT"/>
              <a:cs typeface="Arial MT"/>
            </a:endParaRPr>
          </a:p>
        </p:txBody>
      </p:sp>
      <p:sp>
        <p:nvSpPr>
          <p:cNvPr id="15" name="object 28">
            <a:extLst>
              <a:ext uri="{FF2B5EF4-FFF2-40B4-BE49-F238E27FC236}">
                <a16:creationId xmlns:a16="http://schemas.microsoft.com/office/drawing/2014/main" id="{DBA52744-0AFA-4246-B4A1-18E80ADF6218}"/>
              </a:ext>
            </a:extLst>
          </p:cNvPr>
          <p:cNvSpPr txBox="1"/>
          <p:nvPr/>
        </p:nvSpPr>
        <p:spPr>
          <a:xfrm>
            <a:off x="9027476" y="2097054"/>
            <a:ext cx="2909570" cy="2051844"/>
          </a:xfrm>
          <a:prstGeom prst="rect">
            <a:avLst/>
          </a:prstGeom>
        </p:spPr>
        <p:txBody>
          <a:bodyPr vert="horz" wrap="square" lIns="0" tIns="96520" rIns="0" bIns="0" rtlCol="0">
            <a:spAutoFit/>
          </a:bodyPr>
          <a:lstStyle/>
          <a:p>
            <a:pPr marR="284480" algn="ctr">
              <a:lnSpc>
                <a:spcPct val="100000"/>
              </a:lnSpc>
              <a:spcBef>
                <a:spcPts val="760"/>
              </a:spcBef>
            </a:pPr>
            <a:r>
              <a:rPr sz="1200" b="1" spc="-10" dirty="0">
                <a:solidFill>
                  <a:srgbClr val="006FC0"/>
                </a:solidFill>
                <a:latin typeface="Trebuchet MS"/>
                <a:cs typeface="Trebuchet MS"/>
              </a:rPr>
              <a:t>SEMILLA</a:t>
            </a:r>
            <a:endParaRPr sz="1200" dirty="0">
              <a:latin typeface="Trebuchet MS"/>
              <a:cs typeface="Trebuchet MS"/>
            </a:endParaRPr>
          </a:p>
          <a:p>
            <a:pPr marL="40005" marR="6350" indent="-27940" algn="r">
              <a:lnSpc>
                <a:spcPct val="100000"/>
              </a:lnSpc>
              <a:spcBef>
                <a:spcPts val="615"/>
              </a:spcBef>
            </a:pPr>
            <a:r>
              <a:rPr lang="es-ES" sz="1100" dirty="0"/>
              <a:t>Es el óvulo fecundado y maduro. Está formada por un embrión bien desarrollado rodeado por una capa de tegumento, que protege el embrión. La semilla del limón contiene una reserva alimentaria en el interior, aunque el endospermo es pequeño o ausente, y la mayor parte de la reserva alimentaria se encuentra en los cotiledones. Esta semilla tiene una forma ovalada y suele ser de color blanco a amarillento.</a:t>
            </a:r>
            <a:r>
              <a:rPr sz="1100" spc="-10" dirty="0">
                <a:latin typeface="Arial MT"/>
                <a:cs typeface="Arial MT"/>
              </a:rPr>
              <a:t>.</a:t>
            </a:r>
            <a:endParaRPr sz="1100" dirty="0">
              <a:latin typeface="Arial MT"/>
              <a:cs typeface="Arial MT"/>
            </a:endParaRPr>
          </a:p>
        </p:txBody>
      </p:sp>
      <p:sp>
        <p:nvSpPr>
          <p:cNvPr id="16" name="object 9">
            <a:extLst>
              <a:ext uri="{FF2B5EF4-FFF2-40B4-BE49-F238E27FC236}">
                <a16:creationId xmlns:a16="http://schemas.microsoft.com/office/drawing/2014/main" id="{FA255B29-6B28-405D-BD33-6C885F34AB52}"/>
              </a:ext>
            </a:extLst>
          </p:cNvPr>
          <p:cNvSpPr txBox="1"/>
          <p:nvPr/>
        </p:nvSpPr>
        <p:spPr>
          <a:xfrm>
            <a:off x="7713536" y="4826803"/>
            <a:ext cx="2002789" cy="197490"/>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006FC0"/>
                </a:solidFill>
                <a:latin typeface="Trebuchet MS"/>
                <a:cs typeface="Trebuchet MS"/>
              </a:rPr>
              <a:t>BENEFICIOS</a:t>
            </a:r>
            <a:r>
              <a:rPr sz="1200" b="1" spc="-20" dirty="0">
                <a:solidFill>
                  <a:srgbClr val="006FC0"/>
                </a:solidFill>
                <a:latin typeface="Trebuchet MS"/>
                <a:cs typeface="Trebuchet MS"/>
              </a:rPr>
              <a:t> </a:t>
            </a:r>
            <a:r>
              <a:rPr sz="1200" b="1" spc="-25" dirty="0">
                <a:solidFill>
                  <a:srgbClr val="006FC0"/>
                </a:solidFill>
                <a:latin typeface="Trebuchet MS"/>
                <a:cs typeface="Trebuchet MS"/>
              </a:rPr>
              <a:t>PARA</a:t>
            </a:r>
            <a:r>
              <a:rPr sz="1200" b="1" spc="10" dirty="0">
                <a:solidFill>
                  <a:srgbClr val="006FC0"/>
                </a:solidFill>
                <a:latin typeface="Trebuchet MS"/>
                <a:cs typeface="Trebuchet MS"/>
              </a:rPr>
              <a:t> </a:t>
            </a:r>
            <a:r>
              <a:rPr sz="1200" b="1" spc="-35" dirty="0">
                <a:solidFill>
                  <a:srgbClr val="006FC0"/>
                </a:solidFill>
                <a:latin typeface="Trebuchet MS"/>
                <a:cs typeface="Trebuchet MS"/>
              </a:rPr>
              <a:t>LA</a:t>
            </a:r>
            <a:r>
              <a:rPr lang="es-ES" sz="1200" b="1" spc="-35" dirty="0">
                <a:solidFill>
                  <a:srgbClr val="006FC0"/>
                </a:solidFill>
                <a:latin typeface="Trebuchet MS"/>
                <a:cs typeface="Trebuchet MS"/>
              </a:rPr>
              <a:t> </a:t>
            </a:r>
            <a:r>
              <a:rPr sz="1200" b="1" spc="-20" dirty="0">
                <a:solidFill>
                  <a:srgbClr val="006FC0"/>
                </a:solidFill>
                <a:latin typeface="Trebuchet MS"/>
                <a:cs typeface="Trebuchet MS"/>
              </a:rPr>
              <a:t> </a:t>
            </a:r>
            <a:r>
              <a:rPr sz="1200" b="1" spc="-10" dirty="0">
                <a:solidFill>
                  <a:srgbClr val="006FC0"/>
                </a:solidFill>
                <a:latin typeface="Trebuchet MS"/>
                <a:cs typeface="Trebuchet MS"/>
              </a:rPr>
              <a:t>SALUD</a:t>
            </a:r>
            <a:endParaRPr sz="1200" dirty="0">
              <a:latin typeface="Trebuchet MS"/>
              <a:cs typeface="Trebuchet MS"/>
            </a:endParaRPr>
          </a:p>
        </p:txBody>
      </p:sp>
      <p:sp>
        <p:nvSpPr>
          <p:cNvPr id="18" name="object 2">
            <a:extLst>
              <a:ext uri="{FF2B5EF4-FFF2-40B4-BE49-F238E27FC236}">
                <a16:creationId xmlns:a16="http://schemas.microsoft.com/office/drawing/2014/main" id="{E47D0F15-643F-40B8-B700-14F9F08E6F10}"/>
              </a:ext>
            </a:extLst>
          </p:cNvPr>
          <p:cNvSpPr txBox="1"/>
          <p:nvPr/>
        </p:nvSpPr>
        <p:spPr>
          <a:xfrm>
            <a:off x="4071301" y="4668810"/>
            <a:ext cx="2113915" cy="305212"/>
          </a:xfrm>
          <a:prstGeom prst="rect">
            <a:avLst/>
          </a:prstGeom>
        </p:spPr>
        <p:txBody>
          <a:bodyPr vert="horz" wrap="square" lIns="0" tIns="119380" rIns="0" bIns="0" rtlCol="0">
            <a:spAutoFit/>
          </a:bodyPr>
          <a:lstStyle/>
          <a:p>
            <a:pPr algn="ctr">
              <a:lnSpc>
                <a:spcPct val="100000"/>
              </a:lnSpc>
              <a:spcBef>
                <a:spcPts val="940"/>
              </a:spcBef>
            </a:pPr>
            <a:r>
              <a:rPr sz="1200" b="1" dirty="0">
                <a:solidFill>
                  <a:srgbClr val="006FC0"/>
                </a:solidFill>
                <a:latin typeface="Trebuchet MS"/>
                <a:cs typeface="Trebuchet MS"/>
              </a:rPr>
              <a:t>PRINCIPALES</a:t>
            </a:r>
            <a:r>
              <a:rPr sz="1200" b="1" spc="55" dirty="0">
                <a:solidFill>
                  <a:srgbClr val="006FC0"/>
                </a:solidFill>
                <a:latin typeface="Trebuchet MS"/>
                <a:cs typeface="Trebuchet MS"/>
              </a:rPr>
              <a:t> </a:t>
            </a:r>
            <a:r>
              <a:rPr sz="1200" b="1" spc="-10" dirty="0">
                <a:solidFill>
                  <a:srgbClr val="006FC0"/>
                </a:solidFill>
                <a:latin typeface="Trebuchet MS"/>
                <a:cs typeface="Trebuchet MS"/>
              </a:rPr>
              <a:t>IMPORTADORES</a:t>
            </a:r>
            <a:endParaRPr sz="1200" dirty="0">
              <a:latin typeface="Trebuchet MS"/>
              <a:cs typeface="Trebuchet MS"/>
            </a:endParaRPr>
          </a:p>
        </p:txBody>
      </p:sp>
      <p:grpSp>
        <p:nvGrpSpPr>
          <p:cNvPr id="21" name="Grupo 20">
            <a:extLst>
              <a:ext uri="{FF2B5EF4-FFF2-40B4-BE49-F238E27FC236}">
                <a16:creationId xmlns:a16="http://schemas.microsoft.com/office/drawing/2014/main" id="{C067A3A2-BE31-4FF6-9A09-9D3A2C42C137}"/>
              </a:ext>
            </a:extLst>
          </p:cNvPr>
          <p:cNvGrpSpPr/>
          <p:nvPr/>
        </p:nvGrpSpPr>
        <p:grpSpPr>
          <a:xfrm>
            <a:off x="2979673" y="3662248"/>
            <a:ext cx="5085080" cy="831011"/>
            <a:chOff x="2979673" y="3662248"/>
            <a:chExt cx="5085080" cy="831011"/>
          </a:xfrm>
        </p:grpSpPr>
        <p:sp>
          <p:nvSpPr>
            <p:cNvPr id="22" name="object 41">
              <a:extLst>
                <a:ext uri="{FF2B5EF4-FFF2-40B4-BE49-F238E27FC236}">
                  <a16:creationId xmlns:a16="http://schemas.microsoft.com/office/drawing/2014/main" id="{52ACB078-4CBB-4FBA-8B01-48DE973B48CE}"/>
                </a:ext>
              </a:extLst>
            </p:cNvPr>
            <p:cNvSpPr txBox="1"/>
            <p:nvPr/>
          </p:nvSpPr>
          <p:spPr>
            <a:xfrm>
              <a:off x="3024632" y="4052061"/>
              <a:ext cx="1155065" cy="193675"/>
            </a:xfrm>
            <a:prstGeom prst="rect">
              <a:avLst/>
            </a:prstGeom>
          </p:spPr>
          <p:txBody>
            <a:bodyPr vert="horz" wrap="square" lIns="0" tIns="12700" rIns="0" bIns="0" rtlCol="0">
              <a:spAutoFit/>
            </a:bodyPr>
            <a:lstStyle/>
            <a:p>
              <a:pPr marL="12700">
                <a:lnSpc>
                  <a:spcPct val="100000"/>
                </a:lnSpc>
                <a:spcBef>
                  <a:spcPts val="100"/>
                </a:spcBef>
                <a:tabLst>
                  <a:tab pos="450850" algn="l"/>
                  <a:tab pos="850265" algn="l"/>
                </a:tabLst>
              </a:pPr>
              <a:r>
                <a:rPr sz="1100" b="1" spc="-25" dirty="0">
                  <a:solidFill>
                    <a:srgbClr val="00AF50"/>
                  </a:solidFill>
                  <a:latin typeface="Trebuchet MS"/>
                  <a:cs typeface="Trebuchet MS"/>
                </a:rPr>
                <a:t>ENE</a:t>
              </a:r>
              <a:r>
                <a:rPr sz="1100" b="1" dirty="0">
                  <a:solidFill>
                    <a:srgbClr val="00AF50"/>
                  </a:solidFill>
                  <a:latin typeface="Trebuchet MS"/>
                  <a:cs typeface="Trebuchet MS"/>
                </a:rPr>
                <a:t>	</a:t>
              </a:r>
              <a:r>
                <a:rPr sz="1100" b="1" spc="-25" dirty="0">
                  <a:solidFill>
                    <a:srgbClr val="00AF50"/>
                  </a:solidFill>
                  <a:latin typeface="Trebuchet MS"/>
                  <a:cs typeface="Trebuchet MS"/>
                </a:rPr>
                <a:t>FEB</a:t>
              </a:r>
              <a:r>
                <a:rPr sz="1100" b="1" dirty="0">
                  <a:solidFill>
                    <a:srgbClr val="00AF50"/>
                  </a:solidFill>
                  <a:latin typeface="Trebuchet MS"/>
                  <a:cs typeface="Trebuchet MS"/>
                </a:rPr>
                <a:t>	</a:t>
              </a:r>
              <a:r>
                <a:rPr sz="1100" b="1" spc="-25" dirty="0">
                  <a:solidFill>
                    <a:srgbClr val="00AF50"/>
                  </a:solidFill>
                  <a:latin typeface="Trebuchet MS"/>
                  <a:cs typeface="Trebuchet MS"/>
                </a:rPr>
                <a:t>MAR</a:t>
              </a:r>
              <a:endParaRPr sz="1100" dirty="0">
                <a:latin typeface="Trebuchet MS"/>
                <a:cs typeface="Trebuchet MS"/>
              </a:endParaRPr>
            </a:p>
          </p:txBody>
        </p:sp>
        <p:sp>
          <p:nvSpPr>
            <p:cNvPr id="23" name="object 42">
              <a:extLst>
                <a:ext uri="{FF2B5EF4-FFF2-40B4-BE49-F238E27FC236}">
                  <a16:creationId xmlns:a16="http://schemas.microsoft.com/office/drawing/2014/main" id="{3D12C41A-6E5E-4E8E-AFF2-3C81BF9EFB7A}"/>
                </a:ext>
              </a:extLst>
            </p:cNvPr>
            <p:cNvSpPr txBox="1"/>
            <p:nvPr/>
          </p:nvSpPr>
          <p:spPr>
            <a:xfrm>
              <a:off x="4308475" y="3662248"/>
              <a:ext cx="2011680" cy="197490"/>
            </a:xfrm>
            <a:prstGeom prst="rect">
              <a:avLst/>
            </a:prstGeom>
          </p:spPr>
          <p:txBody>
            <a:bodyPr vert="horz" wrap="square" lIns="0" tIns="12700" rIns="0" bIns="0" rtlCol="0">
              <a:spAutoFit/>
            </a:bodyPr>
            <a:lstStyle/>
            <a:p>
              <a:pPr marL="277495">
                <a:lnSpc>
                  <a:spcPct val="100000"/>
                </a:lnSpc>
                <a:spcBef>
                  <a:spcPts val="100"/>
                </a:spcBef>
              </a:pPr>
              <a:r>
                <a:rPr sz="1200" b="1" spc="-10" dirty="0">
                  <a:solidFill>
                    <a:srgbClr val="006FC0"/>
                  </a:solidFill>
                  <a:latin typeface="Trebuchet MS"/>
                  <a:cs typeface="Trebuchet MS"/>
                </a:rPr>
                <a:t>ESTACIONALIDAD</a:t>
              </a:r>
              <a:endParaRPr lang="es-PE" sz="1200" dirty="0">
                <a:latin typeface="Trebuchet MS"/>
                <a:cs typeface="Trebuchet MS"/>
              </a:endParaRPr>
            </a:p>
          </p:txBody>
        </p:sp>
        <p:sp>
          <p:nvSpPr>
            <p:cNvPr id="24" name="object 43">
              <a:extLst>
                <a:ext uri="{FF2B5EF4-FFF2-40B4-BE49-F238E27FC236}">
                  <a16:creationId xmlns:a16="http://schemas.microsoft.com/office/drawing/2014/main" id="{516635F9-EC78-42FD-8A09-51DB8C1C471C}"/>
                </a:ext>
              </a:extLst>
            </p:cNvPr>
            <p:cNvSpPr txBox="1"/>
            <p:nvPr/>
          </p:nvSpPr>
          <p:spPr>
            <a:xfrm>
              <a:off x="6470115" y="4063965"/>
              <a:ext cx="1547495" cy="182101"/>
            </a:xfrm>
            <a:prstGeom prst="rect">
              <a:avLst/>
            </a:prstGeom>
          </p:spPr>
          <p:txBody>
            <a:bodyPr vert="horz" wrap="square" lIns="0" tIns="12700" rIns="0" bIns="0" rtlCol="0">
              <a:spAutoFit/>
            </a:bodyPr>
            <a:lstStyle/>
            <a:p>
              <a:pPr marL="12700">
                <a:lnSpc>
                  <a:spcPct val="100000"/>
                </a:lnSpc>
                <a:spcBef>
                  <a:spcPts val="100"/>
                </a:spcBef>
                <a:tabLst>
                  <a:tab pos="416559" algn="l"/>
                  <a:tab pos="840740" algn="l"/>
                  <a:tab pos="1294765" algn="l"/>
                </a:tabLst>
              </a:pPr>
              <a:r>
                <a:rPr sz="1100" b="1" spc="-25" dirty="0">
                  <a:solidFill>
                    <a:srgbClr val="FF0000"/>
                  </a:solidFill>
                  <a:latin typeface="Trebuchet MS"/>
                  <a:cs typeface="Trebuchet MS"/>
                </a:rPr>
                <a:t>SEP</a:t>
              </a:r>
              <a:r>
                <a:rPr sz="1100" b="1" dirty="0">
                  <a:solidFill>
                    <a:srgbClr val="FFC000"/>
                  </a:solidFill>
                  <a:latin typeface="Trebuchet MS"/>
                  <a:cs typeface="Trebuchet MS"/>
                </a:rPr>
                <a:t>	</a:t>
              </a:r>
              <a:r>
                <a:rPr sz="1100" b="1" spc="-25" dirty="0">
                  <a:solidFill>
                    <a:srgbClr val="FFC000"/>
                  </a:solidFill>
                  <a:latin typeface="Trebuchet MS"/>
                  <a:cs typeface="Trebuchet MS"/>
                </a:rPr>
                <a:t>OCT</a:t>
              </a:r>
              <a:r>
                <a:rPr sz="1100" b="1" dirty="0">
                  <a:solidFill>
                    <a:srgbClr val="FFC000"/>
                  </a:solidFill>
                  <a:latin typeface="Trebuchet MS"/>
                  <a:cs typeface="Trebuchet MS"/>
                </a:rPr>
                <a:t>	</a:t>
              </a:r>
              <a:r>
                <a:rPr sz="1100" b="1" spc="-25" dirty="0">
                  <a:solidFill>
                    <a:srgbClr val="FFC000"/>
                  </a:solidFill>
                  <a:latin typeface="Trebuchet MS"/>
                  <a:cs typeface="Trebuchet MS"/>
                </a:rPr>
                <a:t>NOV</a:t>
              </a:r>
              <a:r>
                <a:rPr sz="1100" b="1" dirty="0">
                  <a:solidFill>
                    <a:srgbClr val="FFC000"/>
                  </a:solidFill>
                  <a:latin typeface="Trebuchet MS"/>
                  <a:cs typeface="Trebuchet MS"/>
                </a:rPr>
                <a:t>	</a:t>
              </a:r>
              <a:r>
                <a:rPr sz="1100" b="1" spc="35" dirty="0">
                  <a:solidFill>
                    <a:srgbClr val="FFC000"/>
                  </a:solidFill>
                  <a:latin typeface="Trebuchet MS"/>
                  <a:cs typeface="Trebuchet MS"/>
                </a:rPr>
                <a:t>DIC</a:t>
              </a:r>
              <a:endParaRPr sz="1100" dirty="0">
                <a:solidFill>
                  <a:srgbClr val="FFC000"/>
                </a:solidFill>
                <a:latin typeface="Trebuchet MS"/>
                <a:cs typeface="Trebuchet MS"/>
              </a:endParaRPr>
            </a:p>
          </p:txBody>
        </p:sp>
        <p:grpSp>
          <p:nvGrpSpPr>
            <p:cNvPr id="25" name="object 44">
              <a:extLst>
                <a:ext uri="{FF2B5EF4-FFF2-40B4-BE49-F238E27FC236}">
                  <a16:creationId xmlns:a16="http://schemas.microsoft.com/office/drawing/2014/main" id="{CF4B7D00-20E3-4BE7-9CA7-3982353E5E9D}"/>
                </a:ext>
              </a:extLst>
            </p:cNvPr>
            <p:cNvGrpSpPr/>
            <p:nvPr/>
          </p:nvGrpSpPr>
          <p:grpSpPr>
            <a:xfrm>
              <a:off x="3407409" y="3965955"/>
              <a:ext cx="379095" cy="312420"/>
              <a:chOff x="3407409" y="3965955"/>
              <a:chExt cx="379095" cy="312420"/>
            </a:xfrm>
          </p:grpSpPr>
          <p:sp>
            <p:nvSpPr>
              <p:cNvPr id="75" name="object 45">
                <a:extLst>
                  <a:ext uri="{FF2B5EF4-FFF2-40B4-BE49-F238E27FC236}">
                    <a16:creationId xmlns:a16="http://schemas.microsoft.com/office/drawing/2014/main" id="{B5E727AD-ECC1-427D-B6CE-65D5826332A9}"/>
                  </a:ext>
                </a:extLst>
              </p:cNvPr>
              <p:cNvSpPr/>
              <p:nvPr/>
            </p:nvSpPr>
            <p:spPr>
              <a:xfrm>
                <a:off x="3416934" y="3980560"/>
                <a:ext cx="360045" cy="288290"/>
              </a:xfrm>
              <a:custGeom>
                <a:avLst/>
                <a:gdLst/>
                <a:ahLst/>
                <a:cxnLst/>
                <a:rect l="l" t="t" r="r" b="b"/>
                <a:pathLst>
                  <a:path w="360045" h="288289">
                    <a:moveTo>
                      <a:pt x="0" y="48006"/>
                    </a:moveTo>
                    <a:lnTo>
                      <a:pt x="3768" y="29307"/>
                    </a:lnTo>
                    <a:lnTo>
                      <a:pt x="14049" y="14049"/>
                    </a:lnTo>
                    <a:lnTo>
                      <a:pt x="29307" y="3768"/>
                    </a:lnTo>
                    <a:lnTo>
                      <a:pt x="48005" y="0"/>
                    </a:lnTo>
                    <a:lnTo>
                      <a:pt x="312038" y="0"/>
                    </a:lnTo>
                    <a:lnTo>
                      <a:pt x="330737" y="3768"/>
                    </a:lnTo>
                    <a:lnTo>
                      <a:pt x="345995" y="14049"/>
                    </a:lnTo>
                    <a:lnTo>
                      <a:pt x="356276" y="29307"/>
                    </a:lnTo>
                    <a:lnTo>
                      <a:pt x="360044" y="48006"/>
                    </a:lnTo>
                    <a:lnTo>
                      <a:pt x="360044" y="240030"/>
                    </a:lnTo>
                    <a:lnTo>
                      <a:pt x="356276" y="258728"/>
                    </a:lnTo>
                    <a:lnTo>
                      <a:pt x="345995" y="273986"/>
                    </a:lnTo>
                    <a:lnTo>
                      <a:pt x="330737" y="284267"/>
                    </a:lnTo>
                    <a:lnTo>
                      <a:pt x="312038" y="288036"/>
                    </a:lnTo>
                    <a:lnTo>
                      <a:pt x="48005" y="288036"/>
                    </a:lnTo>
                    <a:lnTo>
                      <a:pt x="29307" y="284267"/>
                    </a:lnTo>
                    <a:lnTo>
                      <a:pt x="14049" y="273986"/>
                    </a:lnTo>
                    <a:lnTo>
                      <a:pt x="3768" y="258728"/>
                    </a:lnTo>
                    <a:lnTo>
                      <a:pt x="0" y="240030"/>
                    </a:lnTo>
                    <a:lnTo>
                      <a:pt x="0" y="48006"/>
                    </a:lnTo>
                    <a:close/>
                  </a:path>
                </a:pathLst>
              </a:custGeom>
              <a:ln w="19049">
                <a:solidFill>
                  <a:srgbClr val="00AF50"/>
                </a:solidFill>
              </a:ln>
            </p:spPr>
            <p:txBody>
              <a:bodyPr wrap="square" lIns="0" tIns="0" rIns="0" bIns="0" rtlCol="0"/>
              <a:lstStyle/>
              <a:p>
                <a:endParaRPr/>
              </a:p>
            </p:txBody>
          </p:sp>
          <p:sp>
            <p:nvSpPr>
              <p:cNvPr id="76" name="object 46">
                <a:extLst>
                  <a:ext uri="{FF2B5EF4-FFF2-40B4-BE49-F238E27FC236}">
                    <a16:creationId xmlns:a16="http://schemas.microsoft.com/office/drawing/2014/main" id="{C3B5DB52-6CDE-4CAF-B4D7-0CF7F02C5B1A}"/>
                  </a:ext>
                </a:extLst>
              </p:cNvPr>
              <p:cNvSpPr/>
              <p:nvPr/>
            </p:nvSpPr>
            <p:spPr>
              <a:xfrm>
                <a:off x="3416934" y="3975480"/>
                <a:ext cx="360045" cy="72390"/>
              </a:xfrm>
              <a:custGeom>
                <a:avLst/>
                <a:gdLst/>
                <a:ahLst/>
                <a:cxnLst/>
                <a:rect l="l" t="t" r="r" b="b"/>
                <a:pathLst>
                  <a:path w="360045" h="72389">
                    <a:moveTo>
                      <a:pt x="323976" y="0"/>
                    </a:moveTo>
                    <a:lnTo>
                      <a:pt x="36067" y="0"/>
                    </a:lnTo>
                    <a:lnTo>
                      <a:pt x="22020" y="2829"/>
                    </a:lnTo>
                    <a:lnTo>
                      <a:pt x="10556" y="10541"/>
                    </a:lnTo>
                    <a:lnTo>
                      <a:pt x="2831" y="21967"/>
                    </a:lnTo>
                    <a:lnTo>
                      <a:pt x="0" y="35941"/>
                    </a:lnTo>
                    <a:lnTo>
                      <a:pt x="0" y="72009"/>
                    </a:lnTo>
                    <a:lnTo>
                      <a:pt x="360044" y="72009"/>
                    </a:lnTo>
                    <a:lnTo>
                      <a:pt x="360044" y="35941"/>
                    </a:lnTo>
                    <a:lnTo>
                      <a:pt x="357213" y="21967"/>
                    </a:lnTo>
                    <a:lnTo>
                      <a:pt x="349488" y="10541"/>
                    </a:lnTo>
                    <a:lnTo>
                      <a:pt x="338024" y="2829"/>
                    </a:lnTo>
                    <a:lnTo>
                      <a:pt x="323976" y="0"/>
                    </a:lnTo>
                    <a:close/>
                  </a:path>
                </a:pathLst>
              </a:custGeom>
              <a:solidFill>
                <a:srgbClr val="00AF50"/>
              </a:solidFill>
            </p:spPr>
            <p:txBody>
              <a:bodyPr wrap="square" lIns="0" tIns="0" rIns="0" bIns="0" rtlCol="0"/>
              <a:lstStyle/>
              <a:p>
                <a:endParaRPr/>
              </a:p>
            </p:txBody>
          </p:sp>
          <p:sp>
            <p:nvSpPr>
              <p:cNvPr id="77" name="object 47">
                <a:extLst>
                  <a:ext uri="{FF2B5EF4-FFF2-40B4-BE49-F238E27FC236}">
                    <a16:creationId xmlns:a16="http://schemas.microsoft.com/office/drawing/2014/main" id="{6D440A5B-3054-4BB5-97AD-ECEFA9400C1C}"/>
                  </a:ext>
                </a:extLst>
              </p:cNvPr>
              <p:cNvSpPr/>
              <p:nvPr/>
            </p:nvSpPr>
            <p:spPr>
              <a:xfrm>
                <a:off x="3416934" y="3975480"/>
                <a:ext cx="360045" cy="72390"/>
              </a:xfrm>
              <a:custGeom>
                <a:avLst/>
                <a:gdLst/>
                <a:ahLst/>
                <a:cxnLst/>
                <a:rect l="l" t="t" r="r" b="b"/>
                <a:pathLst>
                  <a:path w="360045" h="72389">
                    <a:moveTo>
                      <a:pt x="36067" y="0"/>
                    </a:moveTo>
                    <a:lnTo>
                      <a:pt x="323976" y="0"/>
                    </a:lnTo>
                    <a:lnTo>
                      <a:pt x="338024" y="2829"/>
                    </a:lnTo>
                    <a:lnTo>
                      <a:pt x="349488" y="10541"/>
                    </a:lnTo>
                    <a:lnTo>
                      <a:pt x="357213" y="21967"/>
                    </a:lnTo>
                    <a:lnTo>
                      <a:pt x="360044" y="35941"/>
                    </a:lnTo>
                    <a:lnTo>
                      <a:pt x="360044" y="72009"/>
                    </a:lnTo>
                    <a:lnTo>
                      <a:pt x="0" y="72009"/>
                    </a:lnTo>
                    <a:lnTo>
                      <a:pt x="0" y="35941"/>
                    </a:lnTo>
                    <a:lnTo>
                      <a:pt x="2831" y="21967"/>
                    </a:lnTo>
                    <a:lnTo>
                      <a:pt x="10556" y="10541"/>
                    </a:lnTo>
                    <a:lnTo>
                      <a:pt x="22020" y="2829"/>
                    </a:lnTo>
                    <a:lnTo>
                      <a:pt x="36067" y="0"/>
                    </a:lnTo>
                    <a:close/>
                  </a:path>
                </a:pathLst>
              </a:custGeom>
              <a:ln w="19050">
                <a:solidFill>
                  <a:srgbClr val="00AF50"/>
                </a:solidFill>
              </a:ln>
            </p:spPr>
            <p:txBody>
              <a:bodyPr wrap="square" lIns="0" tIns="0" rIns="0" bIns="0" rtlCol="0"/>
              <a:lstStyle/>
              <a:p>
                <a:endParaRPr/>
              </a:p>
            </p:txBody>
          </p:sp>
        </p:grpSp>
        <p:grpSp>
          <p:nvGrpSpPr>
            <p:cNvPr id="26" name="object 48">
              <a:extLst>
                <a:ext uri="{FF2B5EF4-FFF2-40B4-BE49-F238E27FC236}">
                  <a16:creationId xmlns:a16="http://schemas.microsoft.com/office/drawing/2014/main" id="{38440ADC-F26A-4FFC-A023-89433662AFF3}"/>
                </a:ext>
              </a:extLst>
            </p:cNvPr>
            <p:cNvGrpSpPr/>
            <p:nvPr/>
          </p:nvGrpSpPr>
          <p:grpSpPr>
            <a:xfrm>
              <a:off x="3835272" y="3965955"/>
              <a:ext cx="379095" cy="312420"/>
              <a:chOff x="3835272" y="3965955"/>
              <a:chExt cx="379095" cy="312420"/>
            </a:xfrm>
          </p:grpSpPr>
          <p:sp>
            <p:nvSpPr>
              <p:cNvPr id="72" name="object 49">
                <a:extLst>
                  <a:ext uri="{FF2B5EF4-FFF2-40B4-BE49-F238E27FC236}">
                    <a16:creationId xmlns:a16="http://schemas.microsoft.com/office/drawing/2014/main" id="{CC8E7D1E-5E7A-4CFA-B9BD-94DC4FF48D71}"/>
                  </a:ext>
                </a:extLst>
              </p:cNvPr>
              <p:cNvSpPr/>
              <p:nvPr/>
            </p:nvSpPr>
            <p:spPr>
              <a:xfrm>
                <a:off x="3844797" y="3980560"/>
                <a:ext cx="360045" cy="288290"/>
              </a:xfrm>
              <a:custGeom>
                <a:avLst/>
                <a:gdLst/>
                <a:ahLst/>
                <a:cxnLst/>
                <a:rect l="l" t="t" r="r" b="b"/>
                <a:pathLst>
                  <a:path w="360045" h="288289">
                    <a:moveTo>
                      <a:pt x="0" y="48006"/>
                    </a:moveTo>
                    <a:lnTo>
                      <a:pt x="3768" y="29307"/>
                    </a:lnTo>
                    <a:lnTo>
                      <a:pt x="14049" y="14049"/>
                    </a:lnTo>
                    <a:lnTo>
                      <a:pt x="29307" y="3768"/>
                    </a:lnTo>
                    <a:lnTo>
                      <a:pt x="48005" y="0"/>
                    </a:lnTo>
                    <a:lnTo>
                      <a:pt x="312038" y="0"/>
                    </a:lnTo>
                    <a:lnTo>
                      <a:pt x="330684" y="3768"/>
                    </a:lnTo>
                    <a:lnTo>
                      <a:pt x="345947" y="14049"/>
                    </a:lnTo>
                    <a:lnTo>
                      <a:pt x="356258" y="29307"/>
                    </a:lnTo>
                    <a:lnTo>
                      <a:pt x="360044" y="48006"/>
                    </a:lnTo>
                    <a:lnTo>
                      <a:pt x="360044" y="240030"/>
                    </a:lnTo>
                    <a:lnTo>
                      <a:pt x="356258" y="258728"/>
                    </a:lnTo>
                    <a:lnTo>
                      <a:pt x="345948" y="273986"/>
                    </a:lnTo>
                    <a:lnTo>
                      <a:pt x="330684" y="284267"/>
                    </a:lnTo>
                    <a:lnTo>
                      <a:pt x="312038" y="288036"/>
                    </a:lnTo>
                    <a:lnTo>
                      <a:pt x="48005" y="288036"/>
                    </a:lnTo>
                    <a:lnTo>
                      <a:pt x="29307" y="284267"/>
                    </a:lnTo>
                    <a:lnTo>
                      <a:pt x="14049" y="273986"/>
                    </a:lnTo>
                    <a:lnTo>
                      <a:pt x="3768" y="258728"/>
                    </a:lnTo>
                    <a:lnTo>
                      <a:pt x="0" y="240030"/>
                    </a:lnTo>
                    <a:lnTo>
                      <a:pt x="0" y="48006"/>
                    </a:lnTo>
                    <a:close/>
                  </a:path>
                </a:pathLst>
              </a:custGeom>
              <a:ln w="19049">
                <a:solidFill>
                  <a:srgbClr val="00AF50"/>
                </a:solidFill>
              </a:ln>
            </p:spPr>
            <p:txBody>
              <a:bodyPr wrap="square" lIns="0" tIns="0" rIns="0" bIns="0" rtlCol="0"/>
              <a:lstStyle/>
              <a:p>
                <a:endParaRPr/>
              </a:p>
            </p:txBody>
          </p:sp>
          <p:sp>
            <p:nvSpPr>
              <p:cNvPr id="73" name="object 50">
                <a:extLst>
                  <a:ext uri="{FF2B5EF4-FFF2-40B4-BE49-F238E27FC236}">
                    <a16:creationId xmlns:a16="http://schemas.microsoft.com/office/drawing/2014/main" id="{3EB9EA6D-B28E-417F-8F7E-2FBB81FA3CC2}"/>
                  </a:ext>
                </a:extLst>
              </p:cNvPr>
              <p:cNvSpPr/>
              <p:nvPr/>
            </p:nvSpPr>
            <p:spPr>
              <a:xfrm>
                <a:off x="3844797" y="3975480"/>
                <a:ext cx="360045" cy="72390"/>
              </a:xfrm>
              <a:custGeom>
                <a:avLst/>
                <a:gdLst/>
                <a:ahLst/>
                <a:cxnLst/>
                <a:rect l="l" t="t" r="r" b="b"/>
                <a:pathLst>
                  <a:path w="360045" h="72389">
                    <a:moveTo>
                      <a:pt x="323976" y="0"/>
                    </a:moveTo>
                    <a:lnTo>
                      <a:pt x="35940" y="0"/>
                    </a:lnTo>
                    <a:lnTo>
                      <a:pt x="21967" y="2829"/>
                    </a:lnTo>
                    <a:lnTo>
                      <a:pt x="10540" y="10541"/>
                    </a:lnTo>
                    <a:lnTo>
                      <a:pt x="2829" y="21967"/>
                    </a:lnTo>
                    <a:lnTo>
                      <a:pt x="0" y="35941"/>
                    </a:lnTo>
                    <a:lnTo>
                      <a:pt x="0" y="72009"/>
                    </a:lnTo>
                    <a:lnTo>
                      <a:pt x="360044" y="72009"/>
                    </a:lnTo>
                    <a:lnTo>
                      <a:pt x="360044" y="35941"/>
                    </a:lnTo>
                    <a:lnTo>
                      <a:pt x="357213" y="21967"/>
                    </a:lnTo>
                    <a:lnTo>
                      <a:pt x="349488" y="10541"/>
                    </a:lnTo>
                    <a:lnTo>
                      <a:pt x="338024" y="2829"/>
                    </a:lnTo>
                    <a:lnTo>
                      <a:pt x="323976" y="0"/>
                    </a:lnTo>
                    <a:close/>
                  </a:path>
                </a:pathLst>
              </a:custGeom>
              <a:solidFill>
                <a:srgbClr val="00AF50"/>
              </a:solidFill>
            </p:spPr>
            <p:txBody>
              <a:bodyPr wrap="square" lIns="0" tIns="0" rIns="0" bIns="0" rtlCol="0"/>
              <a:lstStyle/>
              <a:p>
                <a:endParaRPr/>
              </a:p>
            </p:txBody>
          </p:sp>
          <p:sp>
            <p:nvSpPr>
              <p:cNvPr id="74" name="object 51">
                <a:extLst>
                  <a:ext uri="{FF2B5EF4-FFF2-40B4-BE49-F238E27FC236}">
                    <a16:creationId xmlns:a16="http://schemas.microsoft.com/office/drawing/2014/main" id="{DAA18BE1-31BF-475F-8EB9-BF63CEB89A24}"/>
                  </a:ext>
                </a:extLst>
              </p:cNvPr>
              <p:cNvSpPr/>
              <p:nvPr/>
            </p:nvSpPr>
            <p:spPr>
              <a:xfrm>
                <a:off x="3844797" y="3975480"/>
                <a:ext cx="360045" cy="72390"/>
              </a:xfrm>
              <a:custGeom>
                <a:avLst/>
                <a:gdLst/>
                <a:ahLst/>
                <a:cxnLst/>
                <a:rect l="l" t="t" r="r" b="b"/>
                <a:pathLst>
                  <a:path w="360045" h="72389">
                    <a:moveTo>
                      <a:pt x="35940" y="0"/>
                    </a:moveTo>
                    <a:lnTo>
                      <a:pt x="323976" y="0"/>
                    </a:lnTo>
                    <a:lnTo>
                      <a:pt x="338024" y="2829"/>
                    </a:lnTo>
                    <a:lnTo>
                      <a:pt x="349488" y="10541"/>
                    </a:lnTo>
                    <a:lnTo>
                      <a:pt x="357213" y="21967"/>
                    </a:lnTo>
                    <a:lnTo>
                      <a:pt x="360044" y="35941"/>
                    </a:lnTo>
                    <a:lnTo>
                      <a:pt x="360044" y="72009"/>
                    </a:lnTo>
                    <a:lnTo>
                      <a:pt x="0" y="72009"/>
                    </a:lnTo>
                    <a:lnTo>
                      <a:pt x="0" y="35941"/>
                    </a:lnTo>
                    <a:lnTo>
                      <a:pt x="2829" y="21967"/>
                    </a:lnTo>
                    <a:lnTo>
                      <a:pt x="10540" y="10541"/>
                    </a:lnTo>
                    <a:lnTo>
                      <a:pt x="21967" y="2829"/>
                    </a:lnTo>
                    <a:lnTo>
                      <a:pt x="35940" y="0"/>
                    </a:lnTo>
                    <a:close/>
                  </a:path>
                </a:pathLst>
              </a:custGeom>
              <a:ln w="19050">
                <a:solidFill>
                  <a:srgbClr val="00AF50"/>
                </a:solidFill>
              </a:ln>
            </p:spPr>
            <p:txBody>
              <a:bodyPr wrap="square" lIns="0" tIns="0" rIns="0" bIns="0" rtlCol="0"/>
              <a:lstStyle/>
              <a:p>
                <a:endParaRPr/>
              </a:p>
            </p:txBody>
          </p:sp>
        </p:grpSp>
        <p:grpSp>
          <p:nvGrpSpPr>
            <p:cNvPr id="27" name="object 52">
              <a:extLst>
                <a:ext uri="{FF2B5EF4-FFF2-40B4-BE49-F238E27FC236}">
                  <a16:creationId xmlns:a16="http://schemas.microsoft.com/office/drawing/2014/main" id="{8A09A507-DD09-4F91-8A5E-F9023B401FD7}"/>
                </a:ext>
              </a:extLst>
            </p:cNvPr>
            <p:cNvGrpSpPr/>
            <p:nvPr/>
          </p:nvGrpSpPr>
          <p:grpSpPr>
            <a:xfrm>
              <a:off x="4263135" y="3965955"/>
              <a:ext cx="379095" cy="312420"/>
              <a:chOff x="4263135" y="3965955"/>
              <a:chExt cx="379095" cy="312420"/>
            </a:xfrm>
          </p:grpSpPr>
          <p:sp>
            <p:nvSpPr>
              <p:cNvPr id="69" name="object 53">
                <a:extLst>
                  <a:ext uri="{FF2B5EF4-FFF2-40B4-BE49-F238E27FC236}">
                    <a16:creationId xmlns:a16="http://schemas.microsoft.com/office/drawing/2014/main" id="{7E6663BE-9675-4CB3-A7AF-97C2CD12FD83}"/>
                  </a:ext>
                </a:extLst>
              </p:cNvPr>
              <p:cNvSpPr/>
              <p:nvPr/>
            </p:nvSpPr>
            <p:spPr>
              <a:xfrm>
                <a:off x="4272660" y="3980560"/>
                <a:ext cx="360045" cy="288290"/>
              </a:xfrm>
              <a:custGeom>
                <a:avLst/>
                <a:gdLst/>
                <a:ahLst/>
                <a:cxnLst/>
                <a:rect l="l" t="t" r="r" b="b"/>
                <a:pathLst>
                  <a:path w="360045" h="288289">
                    <a:moveTo>
                      <a:pt x="0" y="48006"/>
                    </a:moveTo>
                    <a:lnTo>
                      <a:pt x="3768" y="29307"/>
                    </a:lnTo>
                    <a:lnTo>
                      <a:pt x="14049" y="14049"/>
                    </a:lnTo>
                    <a:lnTo>
                      <a:pt x="29307" y="3768"/>
                    </a:lnTo>
                    <a:lnTo>
                      <a:pt x="48005" y="0"/>
                    </a:lnTo>
                    <a:lnTo>
                      <a:pt x="311912" y="0"/>
                    </a:lnTo>
                    <a:lnTo>
                      <a:pt x="330610" y="3768"/>
                    </a:lnTo>
                    <a:lnTo>
                      <a:pt x="345868" y="14049"/>
                    </a:lnTo>
                    <a:lnTo>
                      <a:pt x="356149" y="29307"/>
                    </a:lnTo>
                    <a:lnTo>
                      <a:pt x="359917" y="48006"/>
                    </a:lnTo>
                    <a:lnTo>
                      <a:pt x="359917" y="240030"/>
                    </a:lnTo>
                    <a:lnTo>
                      <a:pt x="356149" y="258728"/>
                    </a:lnTo>
                    <a:lnTo>
                      <a:pt x="345868" y="273986"/>
                    </a:lnTo>
                    <a:lnTo>
                      <a:pt x="330610" y="284267"/>
                    </a:lnTo>
                    <a:lnTo>
                      <a:pt x="311912" y="288036"/>
                    </a:lnTo>
                    <a:lnTo>
                      <a:pt x="48005" y="288036"/>
                    </a:lnTo>
                    <a:lnTo>
                      <a:pt x="29307" y="284267"/>
                    </a:lnTo>
                    <a:lnTo>
                      <a:pt x="14049" y="273986"/>
                    </a:lnTo>
                    <a:lnTo>
                      <a:pt x="3768" y="258728"/>
                    </a:lnTo>
                    <a:lnTo>
                      <a:pt x="0" y="240030"/>
                    </a:lnTo>
                    <a:lnTo>
                      <a:pt x="0" y="48006"/>
                    </a:lnTo>
                    <a:close/>
                  </a:path>
                </a:pathLst>
              </a:custGeom>
              <a:ln w="19050">
                <a:solidFill>
                  <a:srgbClr val="FFC000"/>
                </a:solidFill>
              </a:ln>
            </p:spPr>
            <p:txBody>
              <a:bodyPr wrap="square" lIns="0" tIns="0" rIns="0" bIns="0" rtlCol="0"/>
              <a:lstStyle/>
              <a:p>
                <a:endParaRPr/>
              </a:p>
            </p:txBody>
          </p:sp>
          <p:sp>
            <p:nvSpPr>
              <p:cNvPr id="70" name="object 54">
                <a:extLst>
                  <a:ext uri="{FF2B5EF4-FFF2-40B4-BE49-F238E27FC236}">
                    <a16:creationId xmlns:a16="http://schemas.microsoft.com/office/drawing/2014/main" id="{B0BA94EF-7475-402E-B982-1B2BDD9A9C02}"/>
                  </a:ext>
                </a:extLst>
              </p:cNvPr>
              <p:cNvSpPr/>
              <p:nvPr/>
            </p:nvSpPr>
            <p:spPr>
              <a:xfrm>
                <a:off x="4272660" y="3975480"/>
                <a:ext cx="360045" cy="72390"/>
              </a:xfrm>
              <a:custGeom>
                <a:avLst/>
                <a:gdLst/>
                <a:ahLst/>
                <a:cxnLst/>
                <a:rect l="l" t="t" r="r" b="b"/>
                <a:pathLst>
                  <a:path w="360045" h="72389">
                    <a:moveTo>
                      <a:pt x="323976" y="0"/>
                    </a:moveTo>
                    <a:lnTo>
                      <a:pt x="35940" y="0"/>
                    </a:lnTo>
                    <a:lnTo>
                      <a:pt x="21967" y="2829"/>
                    </a:lnTo>
                    <a:lnTo>
                      <a:pt x="10540" y="10541"/>
                    </a:lnTo>
                    <a:lnTo>
                      <a:pt x="2829" y="21967"/>
                    </a:lnTo>
                    <a:lnTo>
                      <a:pt x="0" y="35941"/>
                    </a:lnTo>
                    <a:lnTo>
                      <a:pt x="0" y="72009"/>
                    </a:lnTo>
                    <a:lnTo>
                      <a:pt x="359917" y="72009"/>
                    </a:lnTo>
                    <a:lnTo>
                      <a:pt x="359917" y="35941"/>
                    </a:lnTo>
                    <a:lnTo>
                      <a:pt x="357088" y="21967"/>
                    </a:lnTo>
                    <a:lnTo>
                      <a:pt x="349376" y="10541"/>
                    </a:lnTo>
                    <a:lnTo>
                      <a:pt x="337950" y="2829"/>
                    </a:lnTo>
                    <a:lnTo>
                      <a:pt x="323976" y="0"/>
                    </a:lnTo>
                    <a:close/>
                  </a:path>
                </a:pathLst>
              </a:custGeom>
              <a:solidFill>
                <a:srgbClr val="FFC000"/>
              </a:solidFill>
            </p:spPr>
            <p:txBody>
              <a:bodyPr wrap="square" lIns="0" tIns="0" rIns="0" bIns="0" rtlCol="0"/>
              <a:lstStyle/>
              <a:p>
                <a:endParaRPr/>
              </a:p>
            </p:txBody>
          </p:sp>
          <p:sp>
            <p:nvSpPr>
              <p:cNvPr id="71" name="object 55">
                <a:extLst>
                  <a:ext uri="{FF2B5EF4-FFF2-40B4-BE49-F238E27FC236}">
                    <a16:creationId xmlns:a16="http://schemas.microsoft.com/office/drawing/2014/main" id="{9CB1418F-4483-4DC8-B6BE-4548D4C79535}"/>
                  </a:ext>
                </a:extLst>
              </p:cNvPr>
              <p:cNvSpPr/>
              <p:nvPr/>
            </p:nvSpPr>
            <p:spPr>
              <a:xfrm>
                <a:off x="4272660" y="3975480"/>
                <a:ext cx="360045" cy="72390"/>
              </a:xfrm>
              <a:custGeom>
                <a:avLst/>
                <a:gdLst/>
                <a:ahLst/>
                <a:cxnLst/>
                <a:rect l="l" t="t" r="r" b="b"/>
                <a:pathLst>
                  <a:path w="360045" h="72389">
                    <a:moveTo>
                      <a:pt x="35940" y="0"/>
                    </a:moveTo>
                    <a:lnTo>
                      <a:pt x="323976" y="0"/>
                    </a:lnTo>
                    <a:lnTo>
                      <a:pt x="337950" y="2829"/>
                    </a:lnTo>
                    <a:lnTo>
                      <a:pt x="349376" y="10541"/>
                    </a:lnTo>
                    <a:lnTo>
                      <a:pt x="357088" y="21967"/>
                    </a:lnTo>
                    <a:lnTo>
                      <a:pt x="359917" y="35941"/>
                    </a:lnTo>
                    <a:lnTo>
                      <a:pt x="359917" y="72009"/>
                    </a:lnTo>
                    <a:lnTo>
                      <a:pt x="0" y="72009"/>
                    </a:lnTo>
                    <a:lnTo>
                      <a:pt x="0" y="35941"/>
                    </a:lnTo>
                    <a:lnTo>
                      <a:pt x="2829" y="21967"/>
                    </a:lnTo>
                    <a:lnTo>
                      <a:pt x="10540" y="10541"/>
                    </a:lnTo>
                    <a:lnTo>
                      <a:pt x="21967" y="2829"/>
                    </a:lnTo>
                    <a:lnTo>
                      <a:pt x="35940" y="0"/>
                    </a:lnTo>
                    <a:close/>
                  </a:path>
                </a:pathLst>
              </a:custGeom>
              <a:ln w="19050">
                <a:solidFill>
                  <a:srgbClr val="FFC000"/>
                </a:solidFill>
              </a:ln>
            </p:spPr>
            <p:txBody>
              <a:bodyPr wrap="square" lIns="0" tIns="0" rIns="0" bIns="0" rtlCol="0"/>
              <a:lstStyle/>
              <a:p>
                <a:endParaRPr/>
              </a:p>
            </p:txBody>
          </p:sp>
        </p:grpSp>
        <p:grpSp>
          <p:nvGrpSpPr>
            <p:cNvPr id="28" name="object 56">
              <a:extLst>
                <a:ext uri="{FF2B5EF4-FFF2-40B4-BE49-F238E27FC236}">
                  <a16:creationId xmlns:a16="http://schemas.microsoft.com/office/drawing/2014/main" id="{88E85700-8F5A-44B2-8A97-E2E93FD1346C}"/>
                </a:ext>
              </a:extLst>
            </p:cNvPr>
            <p:cNvGrpSpPr/>
            <p:nvPr/>
          </p:nvGrpSpPr>
          <p:grpSpPr>
            <a:xfrm>
              <a:off x="4690871" y="3965955"/>
              <a:ext cx="379095" cy="312420"/>
              <a:chOff x="4690871" y="3965955"/>
              <a:chExt cx="379095" cy="312420"/>
            </a:xfrm>
          </p:grpSpPr>
          <p:sp>
            <p:nvSpPr>
              <p:cNvPr id="66" name="object 57">
                <a:extLst>
                  <a:ext uri="{FF2B5EF4-FFF2-40B4-BE49-F238E27FC236}">
                    <a16:creationId xmlns:a16="http://schemas.microsoft.com/office/drawing/2014/main" id="{7EAAE39A-BA26-4AD4-A679-F0C6677CB018}"/>
                  </a:ext>
                </a:extLst>
              </p:cNvPr>
              <p:cNvSpPr/>
              <p:nvPr/>
            </p:nvSpPr>
            <p:spPr>
              <a:xfrm>
                <a:off x="4700396" y="3980560"/>
                <a:ext cx="360045" cy="288290"/>
              </a:xfrm>
              <a:custGeom>
                <a:avLst/>
                <a:gdLst/>
                <a:ahLst/>
                <a:cxnLst/>
                <a:rect l="l" t="t" r="r" b="b"/>
                <a:pathLst>
                  <a:path w="360045" h="288289">
                    <a:moveTo>
                      <a:pt x="0" y="48006"/>
                    </a:moveTo>
                    <a:lnTo>
                      <a:pt x="3786" y="29307"/>
                    </a:lnTo>
                    <a:lnTo>
                      <a:pt x="14096" y="14049"/>
                    </a:lnTo>
                    <a:lnTo>
                      <a:pt x="29360" y="3768"/>
                    </a:lnTo>
                    <a:lnTo>
                      <a:pt x="48005" y="0"/>
                    </a:lnTo>
                    <a:lnTo>
                      <a:pt x="312038" y="0"/>
                    </a:lnTo>
                    <a:lnTo>
                      <a:pt x="330737" y="3768"/>
                    </a:lnTo>
                    <a:lnTo>
                      <a:pt x="345995" y="14049"/>
                    </a:lnTo>
                    <a:lnTo>
                      <a:pt x="356276" y="29307"/>
                    </a:lnTo>
                    <a:lnTo>
                      <a:pt x="360044" y="48006"/>
                    </a:lnTo>
                    <a:lnTo>
                      <a:pt x="360044" y="240030"/>
                    </a:lnTo>
                    <a:lnTo>
                      <a:pt x="356276" y="258728"/>
                    </a:lnTo>
                    <a:lnTo>
                      <a:pt x="345995" y="273986"/>
                    </a:lnTo>
                    <a:lnTo>
                      <a:pt x="330737" y="284267"/>
                    </a:lnTo>
                    <a:lnTo>
                      <a:pt x="312038" y="288036"/>
                    </a:lnTo>
                    <a:lnTo>
                      <a:pt x="48005" y="288036"/>
                    </a:lnTo>
                    <a:lnTo>
                      <a:pt x="29360" y="284267"/>
                    </a:lnTo>
                    <a:lnTo>
                      <a:pt x="14097" y="273986"/>
                    </a:lnTo>
                    <a:lnTo>
                      <a:pt x="3786" y="258728"/>
                    </a:lnTo>
                    <a:lnTo>
                      <a:pt x="0" y="240030"/>
                    </a:lnTo>
                    <a:lnTo>
                      <a:pt x="0" y="48006"/>
                    </a:lnTo>
                    <a:close/>
                  </a:path>
                </a:pathLst>
              </a:custGeom>
              <a:ln w="19049">
                <a:solidFill>
                  <a:srgbClr val="FFC000"/>
                </a:solidFill>
              </a:ln>
            </p:spPr>
            <p:txBody>
              <a:bodyPr wrap="square" lIns="0" tIns="0" rIns="0" bIns="0" rtlCol="0"/>
              <a:lstStyle/>
              <a:p>
                <a:endParaRPr/>
              </a:p>
            </p:txBody>
          </p:sp>
          <p:sp>
            <p:nvSpPr>
              <p:cNvPr id="67" name="object 58">
                <a:extLst>
                  <a:ext uri="{FF2B5EF4-FFF2-40B4-BE49-F238E27FC236}">
                    <a16:creationId xmlns:a16="http://schemas.microsoft.com/office/drawing/2014/main" id="{028EF9BC-89B4-4A15-8C43-20A6A3C630B3}"/>
                  </a:ext>
                </a:extLst>
              </p:cNvPr>
              <p:cNvSpPr/>
              <p:nvPr/>
            </p:nvSpPr>
            <p:spPr>
              <a:xfrm>
                <a:off x="4700396" y="3975480"/>
                <a:ext cx="360045" cy="72390"/>
              </a:xfrm>
              <a:custGeom>
                <a:avLst/>
                <a:gdLst/>
                <a:ahLst/>
                <a:cxnLst/>
                <a:rect l="l" t="t" r="r" b="b"/>
                <a:pathLst>
                  <a:path w="360045" h="72389">
                    <a:moveTo>
                      <a:pt x="324103" y="0"/>
                    </a:moveTo>
                    <a:lnTo>
                      <a:pt x="36067" y="0"/>
                    </a:lnTo>
                    <a:lnTo>
                      <a:pt x="22020" y="2829"/>
                    </a:lnTo>
                    <a:lnTo>
                      <a:pt x="10556" y="10541"/>
                    </a:lnTo>
                    <a:lnTo>
                      <a:pt x="2831" y="21967"/>
                    </a:lnTo>
                    <a:lnTo>
                      <a:pt x="0" y="35941"/>
                    </a:lnTo>
                    <a:lnTo>
                      <a:pt x="0" y="72009"/>
                    </a:lnTo>
                    <a:lnTo>
                      <a:pt x="360044" y="72009"/>
                    </a:lnTo>
                    <a:lnTo>
                      <a:pt x="360044" y="35941"/>
                    </a:lnTo>
                    <a:lnTo>
                      <a:pt x="357215" y="21967"/>
                    </a:lnTo>
                    <a:lnTo>
                      <a:pt x="349503" y="10541"/>
                    </a:lnTo>
                    <a:lnTo>
                      <a:pt x="338077" y="2829"/>
                    </a:lnTo>
                    <a:lnTo>
                      <a:pt x="324103" y="0"/>
                    </a:lnTo>
                    <a:close/>
                  </a:path>
                </a:pathLst>
              </a:custGeom>
              <a:solidFill>
                <a:srgbClr val="FFC000"/>
              </a:solidFill>
            </p:spPr>
            <p:txBody>
              <a:bodyPr wrap="square" lIns="0" tIns="0" rIns="0" bIns="0" rtlCol="0"/>
              <a:lstStyle/>
              <a:p>
                <a:endParaRPr/>
              </a:p>
            </p:txBody>
          </p:sp>
          <p:sp>
            <p:nvSpPr>
              <p:cNvPr id="68" name="object 59">
                <a:extLst>
                  <a:ext uri="{FF2B5EF4-FFF2-40B4-BE49-F238E27FC236}">
                    <a16:creationId xmlns:a16="http://schemas.microsoft.com/office/drawing/2014/main" id="{1E374894-7FC5-4D15-A342-24524A031A0F}"/>
                  </a:ext>
                </a:extLst>
              </p:cNvPr>
              <p:cNvSpPr/>
              <p:nvPr/>
            </p:nvSpPr>
            <p:spPr>
              <a:xfrm>
                <a:off x="4700396" y="3975480"/>
                <a:ext cx="360045" cy="72390"/>
              </a:xfrm>
              <a:custGeom>
                <a:avLst/>
                <a:gdLst/>
                <a:ahLst/>
                <a:cxnLst/>
                <a:rect l="l" t="t" r="r" b="b"/>
                <a:pathLst>
                  <a:path w="360045" h="72389">
                    <a:moveTo>
                      <a:pt x="36067" y="0"/>
                    </a:moveTo>
                    <a:lnTo>
                      <a:pt x="324103" y="0"/>
                    </a:lnTo>
                    <a:lnTo>
                      <a:pt x="338077" y="2829"/>
                    </a:lnTo>
                    <a:lnTo>
                      <a:pt x="349503" y="10541"/>
                    </a:lnTo>
                    <a:lnTo>
                      <a:pt x="357215" y="21967"/>
                    </a:lnTo>
                    <a:lnTo>
                      <a:pt x="360044" y="35941"/>
                    </a:lnTo>
                    <a:lnTo>
                      <a:pt x="360044" y="72009"/>
                    </a:lnTo>
                    <a:lnTo>
                      <a:pt x="0" y="72009"/>
                    </a:lnTo>
                    <a:lnTo>
                      <a:pt x="0" y="35941"/>
                    </a:lnTo>
                    <a:lnTo>
                      <a:pt x="2831" y="21967"/>
                    </a:lnTo>
                    <a:lnTo>
                      <a:pt x="10556" y="10541"/>
                    </a:lnTo>
                    <a:lnTo>
                      <a:pt x="22020" y="2829"/>
                    </a:lnTo>
                    <a:lnTo>
                      <a:pt x="36067" y="0"/>
                    </a:lnTo>
                    <a:close/>
                  </a:path>
                </a:pathLst>
              </a:custGeom>
              <a:ln w="19050">
                <a:solidFill>
                  <a:srgbClr val="FFC000"/>
                </a:solidFill>
              </a:ln>
            </p:spPr>
            <p:txBody>
              <a:bodyPr wrap="square" lIns="0" tIns="0" rIns="0" bIns="0" rtlCol="0"/>
              <a:lstStyle/>
              <a:p>
                <a:endParaRPr/>
              </a:p>
            </p:txBody>
          </p:sp>
        </p:grpSp>
        <p:grpSp>
          <p:nvGrpSpPr>
            <p:cNvPr id="29" name="object 60">
              <a:extLst>
                <a:ext uri="{FF2B5EF4-FFF2-40B4-BE49-F238E27FC236}">
                  <a16:creationId xmlns:a16="http://schemas.microsoft.com/office/drawing/2014/main" id="{C7EF8F29-F0F7-4BCD-962D-AF6FF08EEFDA}"/>
                </a:ext>
              </a:extLst>
            </p:cNvPr>
            <p:cNvGrpSpPr/>
            <p:nvPr/>
          </p:nvGrpSpPr>
          <p:grpSpPr>
            <a:xfrm>
              <a:off x="5118734" y="3965955"/>
              <a:ext cx="379095" cy="312420"/>
              <a:chOff x="5118734" y="3965955"/>
              <a:chExt cx="379095" cy="312420"/>
            </a:xfrm>
          </p:grpSpPr>
          <p:sp>
            <p:nvSpPr>
              <p:cNvPr id="63" name="object 61">
                <a:extLst>
                  <a:ext uri="{FF2B5EF4-FFF2-40B4-BE49-F238E27FC236}">
                    <a16:creationId xmlns:a16="http://schemas.microsoft.com/office/drawing/2014/main" id="{61A98A20-1386-4A06-854D-68B72558DB93}"/>
                  </a:ext>
                </a:extLst>
              </p:cNvPr>
              <p:cNvSpPr/>
              <p:nvPr/>
            </p:nvSpPr>
            <p:spPr>
              <a:xfrm>
                <a:off x="5128259" y="3980560"/>
                <a:ext cx="360045" cy="288290"/>
              </a:xfrm>
              <a:custGeom>
                <a:avLst/>
                <a:gdLst/>
                <a:ahLst/>
                <a:cxnLst/>
                <a:rect l="l" t="t" r="r" b="b"/>
                <a:pathLst>
                  <a:path w="360045" h="288289">
                    <a:moveTo>
                      <a:pt x="0" y="48006"/>
                    </a:moveTo>
                    <a:lnTo>
                      <a:pt x="3768" y="29307"/>
                    </a:lnTo>
                    <a:lnTo>
                      <a:pt x="14049" y="14049"/>
                    </a:lnTo>
                    <a:lnTo>
                      <a:pt x="29307" y="3768"/>
                    </a:lnTo>
                    <a:lnTo>
                      <a:pt x="48005" y="0"/>
                    </a:lnTo>
                    <a:lnTo>
                      <a:pt x="312038" y="0"/>
                    </a:lnTo>
                    <a:lnTo>
                      <a:pt x="330737" y="3768"/>
                    </a:lnTo>
                    <a:lnTo>
                      <a:pt x="345995" y="14049"/>
                    </a:lnTo>
                    <a:lnTo>
                      <a:pt x="356276" y="29307"/>
                    </a:lnTo>
                    <a:lnTo>
                      <a:pt x="360044" y="48006"/>
                    </a:lnTo>
                    <a:lnTo>
                      <a:pt x="360044" y="240030"/>
                    </a:lnTo>
                    <a:lnTo>
                      <a:pt x="356276" y="258728"/>
                    </a:lnTo>
                    <a:lnTo>
                      <a:pt x="345995" y="273986"/>
                    </a:lnTo>
                    <a:lnTo>
                      <a:pt x="330737" y="284267"/>
                    </a:lnTo>
                    <a:lnTo>
                      <a:pt x="312038" y="288036"/>
                    </a:lnTo>
                    <a:lnTo>
                      <a:pt x="48005" y="288036"/>
                    </a:lnTo>
                    <a:lnTo>
                      <a:pt x="29307" y="284267"/>
                    </a:lnTo>
                    <a:lnTo>
                      <a:pt x="14049" y="273986"/>
                    </a:lnTo>
                    <a:lnTo>
                      <a:pt x="3768" y="258728"/>
                    </a:lnTo>
                    <a:lnTo>
                      <a:pt x="0" y="240030"/>
                    </a:lnTo>
                    <a:lnTo>
                      <a:pt x="0" y="48006"/>
                    </a:lnTo>
                    <a:close/>
                  </a:path>
                </a:pathLst>
              </a:custGeom>
              <a:ln w="19049">
                <a:solidFill>
                  <a:srgbClr val="FFC000"/>
                </a:solidFill>
              </a:ln>
            </p:spPr>
            <p:txBody>
              <a:bodyPr wrap="square" lIns="0" tIns="0" rIns="0" bIns="0" rtlCol="0"/>
              <a:lstStyle/>
              <a:p>
                <a:endParaRPr/>
              </a:p>
            </p:txBody>
          </p:sp>
          <p:sp>
            <p:nvSpPr>
              <p:cNvPr id="64" name="object 62">
                <a:extLst>
                  <a:ext uri="{FF2B5EF4-FFF2-40B4-BE49-F238E27FC236}">
                    <a16:creationId xmlns:a16="http://schemas.microsoft.com/office/drawing/2014/main" id="{C2E5ACA8-B893-4B96-A06B-5A83DCFC7C0D}"/>
                  </a:ext>
                </a:extLst>
              </p:cNvPr>
              <p:cNvSpPr/>
              <p:nvPr/>
            </p:nvSpPr>
            <p:spPr>
              <a:xfrm>
                <a:off x="5128259" y="3975480"/>
                <a:ext cx="360045" cy="72390"/>
              </a:xfrm>
              <a:custGeom>
                <a:avLst/>
                <a:gdLst/>
                <a:ahLst/>
                <a:cxnLst/>
                <a:rect l="l" t="t" r="r" b="b"/>
                <a:pathLst>
                  <a:path w="360045" h="72389">
                    <a:moveTo>
                      <a:pt x="323976" y="0"/>
                    </a:moveTo>
                    <a:lnTo>
                      <a:pt x="36067" y="0"/>
                    </a:lnTo>
                    <a:lnTo>
                      <a:pt x="22020" y="2829"/>
                    </a:lnTo>
                    <a:lnTo>
                      <a:pt x="10556" y="10541"/>
                    </a:lnTo>
                    <a:lnTo>
                      <a:pt x="2831" y="21967"/>
                    </a:lnTo>
                    <a:lnTo>
                      <a:pt x="0" y="35941"/>
                    </a:lnTo>
                    <a:lnTo>
                      <a:pt x="0" y="72009"/>
                    </a:lnTo>
                    <a:lnTo>
                      <a:pt x="360044" y="72009"/>
                    </a:lnTo>
                    <a:lnTo>
                      <a:pt x="360044" y="35941"/>
                    </a:lnTo>
                    <a:lnTo>
                      <a:pt x="357213" y="21967"/>
                    </a:lnTo>
                    <a:lnTo>
                      <a:pt x="349488" y="10541"/>
                    </a:lnTo>
                    <a:lnTo>
                      <a:pt x="338024" y="2829"/>
                    </a:lnTo>
                    <a:lnTo>
                      <a:pt x="323976" y="0"/>
                    </a:lnTo>
                    <a:close/>
                  </a:path>
                </a:pathLst>
              </a:custGeom>
              <a:solidFill>
                <a:srgbClr val="FFC000"/>
              </a:solidFill>
            </p:spPr>
            <p:txBody>
              <a:bodyPr wrap="square" lIns="0" tIns="0" rIns="0" bIns="0" rtlCol="0"/>
              <a:lstStyle/>
              <a:p>
                <a:endParaRPr dirty="0"/>
              </a:p>
            </p:txBody>
          </p:sp>
          <p:sp>
            <p:nvSpPr>
              <p:cNvPr id="65" name="object 63">
                <a:extLst>
                  <a:ext uri="{FF2B5EF4-FFF2-40B4-BE49-F238E27FC236}">
                    <a16:creationId xmlns:a16="http://schemas.microsoft.com/office/drawing/2014/main" id="{18DA5BAB-3E38-44FE-AB19-A6E3646B0DD1}"/>
                  </a:ext>
                </a:extLst>
              </p:cNvPr>
              <p:cNvSpPr/>
              <p:nvPr/>
            </p:nvSpPr>
            <p:spPr>
              <a:xfrm>
                <a:off x="5128259" y="3975480"/>
                <a:ext cx="360045" cy="72390"/>
              </a:xfrm>
              <a:custGeom>
                <a:avLst/>
                <a:gdLst/>
                <a:ahLst/>
                <a:cxnLst/>
                <a:rect l="l" t="t" r="r" b="b"/>
                <a:pathLst>
                  <a:path w="360045" h="72389">
                    <a:moveTo>
                      <a:pt x="36067" y="0"/>
                    </a:moveTo>
                    <a:lnTo>
                      <a:pt x="323976" y="0"/>
                    </a:lnTo>
                    <a:lnTo>
                      <a:pt x="338024" y="2829"/>
                    </a:lnTo>
                    <a:lnTo>
                      <a:pt x="349488" y="10541"/>
                    </a:lnTo>
                    <a:lnTo>
                      <a:pt x="357213" y="21967"/>
                    </a:lnTo>
                    <a:lnTo>
                      <a:pt x="360044" y="35941"/>
                    </a:lnTo>
                    <a:lnTo>
                      <a:pt x="360044" y="72009"/>
                    </a:lnTo>
                    <a:lnTo>
                      <a:pt x="0" y="72009"/>
                    </a:lnTo>
                    <a:lnTo>
                      <a:pt x="0" y="35941"/>
                    </a:lnTo>
                    <a:lnTo>
                      <a:pt x="2831" y="21967"/>
                    </a:lnTo>
                    <a:lnTo>
                      <a:pt x="10556" y="10541"/>
                    </a:lnTo>
                    <a:lnTo>
                      <a:pt x="22020" y="2829"/>
                    </a:lnTo>
                    <a:lnTo>
                      <a:pt x="36067" y="0"/>
                    </a:lnTo>
                    <a:close/>
                  </a:path>
                </a:pathLst>
              </a:custGeom>
              <a:ln w="19050">
                <a:solidFill>
                  <a:srgbClr val="FFC000"/>
                </a:solidFill>
              </a:ln>
            </p:spPr>
            <p:txBody>
              <a:bodyPr wrap="square" lIns="0" tIns="0" rIns="0" bIns="0" rtlCol="0"/>
              <a:lstStyle/>
              <a:p>
                <a:endParaRPr/>
              </a:p>
            </p:txBody>
          </p:sp>
        </p:grpSp>
        <p:grpSp>
          <p:nvGrpSpPr>
            <p:cNvPr id="30" name="object 64">
              <a:extLst>
                <a:ext uri="{FF2B5EF4-FFF2-40B4-BE49-F238E27FC236}">
                  <a16:creationId xmlns:a16="http://schemas.microsoft.com/office/drawing/2014/main" id="{56411D29-422E-4830-82C9-C2B3D30E4C80}"/>
                </a:ext>
              </a:extLst>
            </p:cNvPr>
            <p:cNvGrpSpPr/>
            <p:nvPr/>
          </p:nvGrpSpPr>
          <p:grpSpPr>
            <a:xfrm>
              <a:off x="5546597" y="3965955"/>
              <a:ext cx="379095" cy="312420"/>
              <a:chOff x="5546597" y="3965955"/>
              <a:chExt cx="379095" cy="312420"/>
            </a:xfrm>
          </p:grpSpPr>
          <p:sp>
            <p:nvSpPr>
              <p:cNvPr id="60" name="object 65">
                <a:extLst>
                  <a:ext uri="{FF2B5EF4-FFF2-40B4-BE49-F238E27FC236}">
                    <a16:creationId xmlns:a16="http://schemas.microsoft.com/office/drawing/2014/main" id="{56D09E9E-BDC1-4966-9AD8-697352080AE2}"/>
                  </a:ext>
                </a:extLst>
              </p:cNvPr>
              <p:cNvSpPr/>
              <p:nvPr/>
            </p:nvSpPr>
            <p:spPr>
              <a:xfrm>
                <a:off x="5556122" y="3980560"/>
                <a:ext cx="360045" cy="288290"/>
              </a:xfrm>
              <a:custGeom>
                <a:avLst/>
                <a:gdLst/>
                <a:ahLst/>
                <a:cxnLst/>
                <a:rect l="l" t="t" r="r" b="b"/>
                <a:pathLst>
                  <a:path w="360045" h="288289">
                    <a:moveTo>
                      <a:pt x="0" y="48006"/>
                    </a:moveTo>
                    <a:lnTo>
                      <a:pt x="3768" y="29307"/>
                    </a:lnTo>
                    <a:lnTo>
                      <a:pt x="14049" y="14049"/>
                    </a:lnTo>
                    <a:lnTo>
                      <a:pt x="29307" y="3768"/>
                    </a:lnTo>
                    <a:lnTo>
                      <a:pt x="48005" y="0"/>
                    </a:lnTo>
                    <a:lnTo>
                      <a:pt x="311912" y="0"/>
                    </a:lnTo>
                    <a:lnTo>
                      <a:pt x="330610" y="3768"/>
                    </a:lnTo>
                    <a:lnTo>
                      <a:pt x="345868" y="14049"/>
                    </a:lnTo>
                    <a:lnTo>
                      <a:pt x="356149" y="29307"/>
                    </a:lnTo>
                    <a:lnTo>
                      <a:pt x="359917" y="48006"/>
                    </a:lnTo>
                    <a:lnTo>
                      <a:pt x="359917" y="240030"/>
                    </a:lnTo>
                    <a:lnTo>
                      <a:pt x="356149" y="258728"/>
                    </a:lnTo>
                    <a:lnTo>
                      <a:pt x="345868" y="273986"/>
                    </a:lnTo>
                    <a:lnTo>
                      <a:pt x="330610" y="284267"/>
                    </a:lnTo>
                    <a:lnTo>
                      <a:pt x="311912" y="288036"/>
                    </a:lnTo>
                    <a:lnTo>
                      <a:pt x="48005" y="288036"/>
                    </a:lnTo>
                    <a:lnTo>
                      <a:pt x="29307" y="284267"/>
                    </a:lnTo>
                    <a:lnTo>
                      <a:pt x="14049" y="273986"/>
                    </a:lnTo>
                    <a:lnTo>
                      <a:pt x="3768" y="258728"/>
                    </a:lnTo>
                    <a:lnTo>
                      <a:pt x="0" y="240030"/>
                    </a:lnTo>
                    <a:lnTo>
                      <a:pt x="0" y="48006"/>
                    </a:lnTo>
                    <a:close/>
                  </a:path>
                </a:pathLst>
              </a:custGeom>
              <a:ln w="19050">
                <a:solidFill>
                  <a:srgbClr val="FF0000"/>
                </a:solidFill>
              </a:ln>
            </p:spPr>
            <p:txBody>
              <a:bodyPr wrap="square" lIns="0" tIns="0" rIns="0" bIns="0" rtlCol="0"/>
              <a:lstStyle/>
              <a:p>
                <a:endParaRPr/>
              </a:p>
            </p:txBody>
          </p:sp>
          <p:sp>
            <p:nvSpPr>
              <p:cNvPr id="61" name="object 66">
                <a:extLst>
                  <a:ext uri="{FF2B5EF4-FFF2-40B4-BE49-F238E27FC236}">
                    <a16:creationId xmlns:a16="http://schemas.microsoft.com/office/drawing/2014/main" id="{2208D7A1-9CF6-4AF0-BEAD-FA93E03762C6}"/>
                  </a:ext>
                </a:extLst>
              </p:cNvPr>
              <p:cNvSpPr/>
              <p:nvPr/>
            </p:nvSpPr>
            <p:spPr>
              <a:xfrm>
                <a:off x="5556122" y="3975480"/>
                <a:ext cx="360045" cy="72390"/>
              </a:xfrm>
              <a:custGeom>
                <a:avLst/>
                <a:gdLst/>
                <a:ahLst/>
                <a:cxnLst/>
                <a:rect l="l" t="t" r="r" b="b"/>
                <a:pathLst>
                  <a:path w="360045" h="72389">
                    <a:moveTo>
                      <a:pt x="323976" y="0"/>
                    </a:moveTo>
                    <a:lnTo>
                      <a:pt x="35940" y="0"/>
                    </a:lnTo>
                    <a:lnTo>
                      <a:pt x="21967" y="2829"/>
                    </a:lnTo>
                    <a:lnTo>
                      <a:pt x="10540" y="10541"/>
                    </a:lnTo>
                    <a:lnTo>
                      <a:pt x="2829" y="21967"/>
                    </a:lnTo>
                    <a:lnTo>
                      <a:pt x="0" y="35941"/>
                    </a:lnTo>
                    <a:lnTo>
                      <a:pt x="0" y="72009"/>
                    </a:lnTo>
                    <a:lnTo>
                      <a:pt x="359917" y="72009"/>
                    </a:lnTo>
                    <a:lnTo>
                      <a:pt x="359917" y="35941"/>
                    </a:lnTo>
                    <a:lnTo>
                      <a:pt x="357106" y="21967"/>
                    </a:lnTo>
                    <a:lnTo>
                      <a:pt x="349424" y="10541"/>
                    </a:lnTo>
                    <a:lnTo>
                      <a:pt x="338004" y="2829"/>
                    </a:lnTo>
                    <a:lnTo>
                      <a:pt x="323976" y="0"/>
                    </a:lnTo>
                    <a:close/>
                  </a:path>
                </a:pathLst>
              </a:custGeom>
              <a:solidFill>
                <a:srgbClr val="FF0000"/>
              </a:solidFill>
            </p:spPr>
            <p:txBody>
              <a:bodyPr wrap="square" lIns="0" tIns="0" rIns="0" bIns="0" rtlCol="0"/>
              <a:lstStyle/>
              <a:p>
                <a:endParaRPr/>
              </a:p>
            </p:txBody>
          </p:sp>
          <p:sp>
            <p:nvSpPr>
              <p:cNvPr id="62" name="object 67">
                <a:extLst>
                  <a:ext uri="{FF2B5EF4-FFF2-40B4-BE49-F238E27FC236}">
                    <a16:creationId xmlns:a16="http://schemas.microsoft.com/office/drawing/2014/main" id="{0B94C6C8-CFA1-46B2-8E6E-932106BB58FD}"/>
                  </a:ext>
                </a:extLst>
              </p:cNvPr>
              <p:cNvSpPr/>
              <p:nvPr/>
            </p:nvSpPr>
            <p:spPr>
              <a:xfrm>
                <a:off x="5556122" y="3975480"/>
                <a:ext cx="360045" cy="72390"/>
              </a:xfrm>
              <a:custGeom>
                <a:avLst/>
                <a:gdLst/>
                <a:ahLst/>
                <a:cxnLst/>
                <a:rect l="l" t="t" r="r" b="b"/>
                <a:pathLst>
                  <a:path w="360045" h="72389">
                    <a:moveTo>
                      <a:pt x="35940" y="0"/>
                    </a:moveTo>
                    <a:lnTo>
                      <a:pt x="323976" y="0"/>
                    </a:lnTo>
                    <a:lnTo>
                      <a:pt x="338004" y="2829"/>
                    </a:lnTo>
                    <a:lnTo>
                      <a:pt x="349424" y="10541"/>
                    </a:lnTo>
                    <a:lnTo>
                      <a:pt x="357106" y="21967"/>
                    </a:lnTo>
                    <a:lnTo>
                      <a:pt x="359917" y="35941"/>
                    </a:lnTo>
                    <a:lnTo>
                      <a:pt x="359917" y="72009"/>
                    </a:lnTo>
                    <a:lnTo>
                      <a:pt x="0" y="72009"/>
                    </a:lnTo>
                    <a:lnTo>
                      <a:pt x="0" y="35941"/>
                    </a:lnTo>
                    <a:lnTo>
                      <a:pt x="2829" y="21967"/>
                    </a:lnTo>
                    <a:lnTo>
                      <a:pt x="10540" y="10541"/>
                    </a:lnTo>
                    <a:lnTo>
                      <a:pt x="21967" y="2829"/>
                    </a:lnTo>
                    <a:lnTo>
                      <a:pt x="35940" y="0"/>
                    </a:lnTo>
                    <a:close/>
                  </a:path>
                </a:pathLst>
              </a:custGeom>
              <a:ln w="19050">
                <a:solidFill>
                  <a:srgbClr val="FF0000"/>
                </a:solidFill>
              </a:ln>
            </p:spPr>
            <p:txBody>
              <a:bodyPr wrap="square" lIns="0" tIns="0" rIns="0" bIns="0" rtlCol="0"/>
              <a:lstStyle/>
              <a:p>
                <a:endParaRPr/>
              </a:p>
            </p:txBody>
          </p:sp>
        </p:grpSp>
        <p:grpSp>
          <p:nvGrpSpPr>
            <p:cNvPr id="31" name="object 68">
              <a:extLst>
                <a:ext uri="{FF2B5EF4-FFF2-40B4-BE49-F238E27FC236}">
                  <a16:creationId xmlns:a16="http://schemas.microsoft.com/office/drawing/2014/main" id="{02C9534B-329A-4A30-8426-E07D1BD5E5C2}"/>
                </a:ext>
              </a:extLst>
            </p:cNvPr>
            <p:cNvGrpSpPr/>
            <p:nvPr/>
          </p:nvGrpSpPr>
          <p:grpSpPr>
            <a:xfrm>
              <a:off x="5974460" y="3965955"/>
              <a:ext cx="379095" cy="312420"/>
              <a:chOff x="5974460" y="3965955"/>
              <a:chExt cx="379095" cy="312420"/>
            </a:xfrm>
          </p:grpSpPr>
          <p:sp>
            <p:nvSpPr>
              <p:cNvPr id="57" name="object 69">
                <a:extLst>
                  <a:ext uri="{FF2B5EF4-FFF2-40B4-BE49-F238E27FC236}">
                    <a16:creationId xmlns:a16="http://schemas.microsoft.com/office/drawing/2014/main" id="{C6656021-6EE9-4772-AD66-B0522B5B22CA}"/>
                  </a:ext>
                </a:extLst>
              </p:cNvPr>
              <p:cNvSpPr/>
              <p:nvPr/>
            </p:nvSpPr>
            <p:spPr>
              <a:xfrm>
                <a:off x="5983985" y="3980560"/>
                <a:ext cx="360045" cy="288290"/>
              </a:xfrm>
              <a:custGeom>
                <a:avLst/>
                <a:gdLst/>
                <a:ahLst/>
                <a:cxnLst/>
                <a:rect l="l" t="t" r="r" b="b"/>
                <a:pathLst>
                  <a:path w="360045" h="288289">
                    <a:moveTo>
                      <a:pt x="0" y="48006"/>
                    </a:moveTo>
                    <a:lnTo>
                      <a:pt x="3766" y="29307"/>
                    </a:lnTo>
                    <a:lnTo>
                      <a:pt x="14033" y="14049"/>
                    </a:lnTo>
                    <a:lnTo>
                      <a:pt x="29253" y="3768"/>
                    </a:lnTo>
                    <a:lnTo>
                      <a:pt x="47878" y="0"/>
                    </a:lnTo>
                    <a:lnTo>
                      <a:pt x="311912" y="0"/>
                    </a:lnTo>
                    <a:lnTo>
                      <a:pt x="330610" y="3768"/>
                    </a:lnTo>
                    <a:lnTo>
                      <a:pt x="345868" y="14049"/>
                    </a:lnTo>
                    <a:lnTo>
                      <a:pt x="356149" y="29307"/>
                    </a:lnTo>
                    <a:lnTo>
                      <a:pt x="359917" y="48006"/>
                    </a:lnTo>
                    <a:lnTo>
                      <a:pt x="359917" y="240030"/>
                    </a:lnTo>
                    <a:lnTo>
                      <a:pt x="356149" y="258728"/>
                    </a:lnTo>
                    <a:lnTo>
                      <a:pt x="345868" y="273986"/>
                    </a:lnTo>
                    <a:lnTo>
                      <a:pt x="330610" y="284267"/>
                    </a:lnTo>
                    <a:lnTo>
                      <a:pt x="311912" y="288036"/>
                    </a:lnTo>
                    <a:lnTo>
                      <a:pt x="47878" y="288036"/>
                    </a:lnTo>
                    <a:lnTo>
                      <a:pt x="29253" y="284267"/>
                    </a:lnTo>
                    <a:lnTo>
                      <a:pt x="14033" y="273986"/>
                    </a:lnTo>
                    <a:lnTo>
                      <a:pt x="3766" y="258728"/>
                    </a:lnTo>
                    <a:lnTo>
                      <a:pt x="0" y="240030"/>
                    </a:lnTo>
                    <a:lnTo>
                      <a:pt x="0" y="48006"/>
                    </a:lnTo>
                    <a:close/>
                  </a:path>
                </a:pathLst>
              </a:custGeom>
              <a:ln w="19050">
                <a:solidFill>
                  <a:srgbClr val="FF0000"/>
                </a:solidFill>
              </a:ln>
            </p:spPr>
            <p:txBody>
              <a:bodyPr wrap="square" lIns="0" tIns="0" rIns="0" bIns="0" rtlCol="0"/>
              <a:lstStyle/>
              <a:p>
                <a:endParaRPr/>
              </a:p>
            </p:txBody>
          </p:sp>
          <p:sp>
            <p:nvSpPr>
              <p:cNvPr id="58" name="object 70">
                <a:extLst>
                  <a:ext uri="{FF2B5EF4-FFF2-40B4-BE49-F238E27FC236}">
                    <a16:creationId xmlns:a16="http://schemas.microsoft.com/office/drawing/2014/main" id="{908267C3-9E6E-4284-B428-CA052F731024}"/>
                  </a:ext>
                </a:extLst>
              </p:cNvPr>
              <p:cNvSpPr/>
              <p:nvPr/>
            </p:nvSpPr>
            <p:spPr>
              <a:xfrm>
                <a:off x="5983985" y="3975480"/>
                <a:ext cx="360045" cy="72390"/>
              </a:xfrm>
              <a:custGeom>
                <a:avLst/>
                <a:gdLst/>
                <a:ahLst/>
                <a:cxnLst/>
                <a:rect l="l" t="t" r="r" b="b"/>
                <a:pathLst>
                  <a:path w="360045" h="72389">
                    <a:moveTo>
                      <a:pt x="323976" y="0"/>
                    </a:moveTo>
                    <a:lnTo>
                      <a:pt x="35940" y="0"/>
                    </a:lnTo>
                    <a:lnTo>
                      <a:pt x="21913" y="2829"/>
                    </a:lnTo>
                    <a:lnTo>
                      <a:pt x="10493" y="10541"/>
                    </a:lnTo>
                    <a:lnTo>
                      <a:pt x="2811" y="21967"/>
                    </a:lnTo>
                    <a:lnTo>
                      <a:pt x="0" y="35941"/>
                    </a:lnTo>
                    <a:lnTo>
                      <a:pt x="0" y="72009"/>
                    </a:lnTo>
                    <a:lnTo>
                      <a:pt x="359917" y="72009"/>
                    </a:lnTo>
                    <a:lnTo>
                      <a:pt x="359917" y="35941"/>
                    </a:lnTo>
                    <a:lnTo>
                      <a:pt x="357088" y="21967"/>
                    </a:lnTo>
                    <a:lnTo>
                      <a:pt x="349376" y="10541"/>
                    </a:lnTo>
                    <a:lnTo>
                      <a:pt x="337950" y="2829"/>
                    </a:lnTo>
                    <a:lnTo>
                      <a:pt x="323976" y="0"/>
                    </a:lnTo>
                    <a:close/>
                  </a:path>
                </a:pathLst>
              </a:custGeom>
              <a:solidFill>
                <a:srgbClr val="FF0000"/>
              </a:solidFill>
            </p:spPr>
            <p:txBody>
              <a:bodyPr wrap="square" lIns="0" tIns="0" rIns="0" bIns="0" rtlCol="0"/>
              <a:lstStyle/>
              <a:p>
                <a:endParaRPr/>
              </a:p>
            </p:txBody>
          </p:sp>
          <p:sp>
            <p:nvSpPr>
              <p:cNvPr id="59" name="object 71">
                <a:extLst>
                  <a:ext uri="{FF2B5EF4-FFF2-40B4-BE49-F238E27FC236}">
                    <a16:creationId xmlns:a16="http://schemas.microsoft.com/office/drawing/2014/main" id="{2E9070E0-08BD-46AB-BC0D-EA829BBF8368}"/>
                  </a:ext>
                </a:extLst>
              </p:cNvPr>
              <p:cNvSpPr/>
              <p:nvPr/>
            </p:nvSpPr>
            <p:spPr>
              <a:xfrm>
                <a:off x="5983985" y="3975480"/>
                <a:ext cx="360045" cy="72390"/>
              </a:xfrm>
              <a:custGeom>
                <a:avLst/>
                <a:gdLst/>
                <a:ahLst/>
                <a:cxnLst/>
                <a:rect l="l" t="t" r="r" b="b"/>
                <a:pathLst>
                  <a:path w="360045" h="72389">
                    <a:moveTo>
                      <a:pt x="35940" y="0"/>
                    </a:moveTo>
                    <a:lnTo>
                      <a:pt x="323976" y="0"/>
                    </a:lnTo>
                    <a:lnTo>
                      <a:pt x="337950" y="2829"/>
                    </a:lnTo>
                    <a:lnTo>
                      <a:pt x="349376" y="10541"/>
                    </a:lnTo>
                    <a:lnTo>
                      <a:pt x="357088" y="21967"/>
                    </a:lnTo>
                    <a:lnTo>
                      <a:pt x="359917" y="35941"/>
                    </a:lnTo>
                    <a:lnTo>
                      <a:pt x="359917" y="72009"/>
                    </a:lnTo>
                    <a:lnTo>
                      <a:pt x="0" y="72009"/>
                    </a:lnTo>
                    <a:lnTo>
                      <a:pt x="0" y="35941"/>
                    </a:lnTo>
                    <a:lnTo>
                      <a:pt x="2811" y="21967"/>
                    </a:lnTo>
                    <a:lnTo>
                      <a:pt x="10493" y="10541"/>
                    </a:lnTo>
                    <a:lnTo>
                      <a:pt x="21913" y="2829"/>
                    </a:lnTo>
                    <a:lnTo>
                      <a:pt x="35940" y="0"/>
                    </a:lnTo>
                    <a:close/>
                  </a:path>
                </a:pathLst>
              </a:custGeom>
              <a:ln w="19050">
                <a:solidFill>
                  <a:srgbClr val="FF0000"/>
                </a:solidFill>
              </a:ln>
            </p:spPr>
            <p:txBody>
              <a:bodyPr wrap="square" lIns="0" tIns="0" rIns="0" bIns="0" rtlCol="0"/>
              <a:lstStyle/>
              <a:p>
                <a:endParaRPr/>
              </a:p>
            </p:txBody>
          </p:sp>
        </p:grpSp>
        <p:grpSp>
          <p:nvGrpSpPr>
            <p:cNvPr id="32" name="object 72">
              <a:extLst>
                <a:ext uri="{FF2B5EF4-FFF2-40B4-BE49-F238E27FC236}">
                  <a16:creationId xmlns:a16="http://schemas.microsoft.com/office/drawing/2014/main" id="{3DFA01F0-720D-4144-A173-3539879BF6FA}"/>
                </a:ext>
              </a:extLst>
            </p:cNvPr>
            <p:cNvGrpSpPr/>
            <p:nvPr/>
          </p:nvGrpSpPr>
          <p:grpSpPr>
            <a:xfrm>
              <a:off x="6411721" y="3975480"/>
              <a:ext cx="360045" cy="293370"/>
              <a:chOff x="6411721" y="3975480"/>
              <a:chExt cx="360045" cy="293370"/>
            </a:xfrm>
          </p:grpSpPr>
          <p:sp>
            <p:nvSpPr>
              <p:cNvPr id="54" name="object 73">
                <a:extLst>
                  <a:ext uri="{FF2B5EF4-FFF2-40B4-BE49-F238E27FC236}">
                    <a16:creationId xmlns:a16="http://schemas.microsoft.com/office/drawing/2014/main" id="{5FEF597E-CB67-4D63-B2FA-23B2F6920FFB}"/>
                  </a:ext>
                </a:extLst>
              </p:cNvPr>
              <p:cNvSpPr/>
              <p:nvPr/>
            </p:nvSpPr>
            <p:spPr>
              <a:xfrm>
                <a:off x="6411721" y="3980560"/>
                <a:ext cx="360045" cy="288290"/>
              </a:xfrm>
              <a:custGeom>
                <a:avLst/>
                <a:gdLst/>
                <a:ahLst/>
                <a:cxnLst/>
                <a:rect l="l" t="t" r="r" b="b"/>
                <a:pathLst>
                  <a:path w="360045" h="288289">
                    <a:moveTo>
                      <a:pt x="0" y="48006"/>
                    </a:moveTo>
                    <a:lnTo>
                      <a:pt x="3768" y="29307"/>
                    </a:lnTo>
                    <a:lnTo>
                      <a:pt x="14049" y="14049"/>
                    </a:lnTo>
                    <a:lnTo>
                      <a:pt x="29307" y="3768"/>
                    </a:lnTo>
                    <a:lnTo>
                      <a:pt x="48005" y="0"/>
                    </a:lnTo>
                    <a:lnTo>
                      <a:pt x="312038" y="0"/>
                    </a:lnTo>
                    <a:lnTo>
                      <a:pt x="330737" y="3768"/>
                    </a:lnTo>
                    <a:lnTo>
                      <a:pt x="345995" y="14049"/>
                    </a:lnTo>
                    <a:lnTo>
                      <a:pt x="356276" y="29307"/>
                    </a:lnTo>
                    <a:lnTo>
                      <a:pt x="360045" y="48006"/>
                    </a:lnTo>
                    <a:lnTo>
                      <a:pt x="360045" y="240030"/>
                    </a:lnTo>
                    <a:lnTo>
                      <a:pt x="356276" y="258728"/>
                    </a:lnTo>
                    <a:lnTo>
                      <a:pt x="345995" y="273986"/>
                    </a:lnTo>
                    <a:lnTo>
                      <a:pt x="330737" y="284267"/>
                    </a:lnTo>
                    <a:lnTo>
                      <a:pt x="312038" y="288036"/>
                    </a:lnTo>
                    <a:lnTo>
                      <a:pt x="48005" y="288036"/>
                    </a:lnTo>
                    <a:lnTo>
                      <a:pt x="29307" y="284267"/>
                    </a:lnTo>
                    <a:lnTo>
                      <a:pt x="14049" y="273986"/>
                    </a:lnTo>
                    <a:lnTo>
                      <a:pt x="3768" y="258728"/>
                    </a:lnTo>
                    <a:lnTo>
                      <a:pt x="0" y="240030"/>
                    </a:lnTo>
                    <a:lnTo>
                      <a:pt x="0" y="48006"/>
                    </a:lnTo>
                    <a:close/>
                  </a:path>
                </a:pathLst>
              </a:custGeom>
              <a:ln w="19050">
                <a:solidFill>
                  <a:srgbClr val="FF0000"/>
                </a:solidFill>
              </a:ln>
            </p:spPr>
            <p:txBody>
              <a:bodyPr wrap="square" lIns="0" tIns="0" rIns="0" bIns="0" rtlCol="0"/>
              <a:lstStyle/>
              <a:p>
                <a:endParaRPr/>
              </a:p>
            </p:txBody>
          </p:sp>
          <p:sp>
            <p:nvSpPr>
              <p:cNvPr id="55" name="object 74">
                <a:extLst>
                  <a:ext uri="{FF2B5EF4-FFF2-40B4-BE49-F238E27FC236}">
                    <a16:creationId xmlns:a16="http://schemas.microsoft.com/office/drawing/2014/main" id="{4068B0E5-3059-4AAA-A233-A5C9706D1BB8}"/>
                  </a:ext>
                </a:extLst>
              </p:cNvPr>
              <p:cNvSpPr/>
              <p:nvPr/>
            </p:nvSpPr>
            <p:spPr>
              <a:xfrm>
                <a:off x="6411721" y="3975480"/>
                <a:ext cx="360045" cy="72390"/>
              </a:xfrm>
              <a:custGeom>
                <a:avLst/>
                <a:gdLst/>
                <a:ahLst/>
                <a:cxnLst/>
                <a:rect l="l" t="t" r="r" b="b"/>
                <a:pathLst>
                  <a:path w="360045" h="72389">
                    <a:moveTo>
                      <a:pt x="323976" y="0"/>
                    </a:moveTo>
                    <a:lnTo>
                      <a:pt x="36067" y="0"/>
                    </a:lnTo>
                    <a:lnTo>
                      <a:pt x="22020" y="2829"/>
                    </a:lnTo>
                    <a:lnTo>
                      <a:pt x="10556" y="10541"/>
                    </a:lnTo>
                    <a:lnTo>
                      <a:pt x="2831" y="21967"/>
                    </a:lnTo>
                    <a:lnTo>
                      <a:pt x="0" y="35941"/>
                    </a:lnTo>
                    <a:lnTo>
                      <a:pt x="0" y="72009"/>
                    </a:lnTo>
                    <a:lnTo>
                      <a:pt x="360045" y="72009"/>
                    </a:lnTo>
                    <a:lnTo>
                      <a:pt x="360045" y="35941"/>
                    </a:lnTo>
                    <a:lnTo>
                      <a:pt x="357213" y="21967"/>
                    </a:lnTo>
                    <a:lnTo>
                      <a:pt x="349488" y="10541"/>
                    </a:lnTo>
                    <a:lnTo>
                      <a:pt x="338024" y="2829"/>
                    </a:lnTo>
                    <a:lnTo>
                      <a:pt x="323976" y="0"/>
                    </a:lnTo>
                    <a:close/>
                  </a:path>
                </a:pathLst>
              </a:custGeom>
              <a:solidFill>
                <a:srgbClr val="FF0000"/>
              </a:solidFill>
              <a:ln>
                <a:solidFill>
                  <a:srgbClr val="FF0000"/>
                </a:solidFill>
              </a:ln>
            </p:spPr>
            <p:txBody>
              <a:bodyPr wrap="square" lIns="0" tIns="0" rIns="0" bIns="0" rtlCol="0"/>
              <a:lstStyle/>
              <a:p>
                <a:endParaRPr dirty="0"/>
              </a:p>
            </p:txBody>
          </p:sp>
        </p:grpSp>
        <p:grpSp>
          <p:nvGrpSpPr>
            <p:cNvPr id="33" name="object 76">
              <a:extLst>
                <a:ext uri="{FF2B5EF4-FFF2-40B4-BE49-F238E27FC236}">
                  <a16:creationId xmlns:a16="http://schemas.microsoft.com/office/drawing/2014/main" id="{4A986B0D-43C9-44EA-BFAF-6FD187B3CAFC}"/>
                </a:ext>
              </a:extLst>
            </p:cNvPr>
            <p:cNvGrpSpPr/>
            <p:nvPr/>
          </p:nvGrpSpPr>
          <p:grpSpPr>
            <a:xfrm>
              <a:off x="6830059" y="3965955"/>
              <a:ext cx="379095" cy="312420"/>
              <a:chOff x="6830059" y="3965955"/>
              <a:chExt cx="379095" cy="312420"/>
            </a:xfrm>
          </p:grpSpPr>
          <p:sp>
            <p:nvSpPr>
              <p:cNvPr id="51" name="object 77">
                <a:extLst>
                  <a:ext uri="{FF2B5EF4-FFF2-40B4-BE49-F238E27FC236}">
                    <a16:creationId xmlns:a16="http://schemas.microsoft.com/office/drawing/2014/main" id="{A6A1BED3-A9CB-4ADA-B8FE-05E85D66CEFB}"/>
                  </a:ext>
                </a:extLst>
              </p:cNvPr>
              <p:cNvSpPr/>
              <p:nvPr/>
            </p:nvSpPr>
            <p:spPr>
              <a:xfrm>
                <a:off x="6839584" y="3980560"/>
                <a:ext cx="360045" cy="288290"/>
              </a:xfrm>
              <a:custGeom>
                <a:avLst/>
                <a:gdLst/>
                <a:ahLst/>
                <a:cxnLst/>
                <a:rect l="l" t="t" r="r" b="b"/>
                <a:pathLst>
                  <a:path w="360045" h="288289">
                    <a:moveTo>
                      <a:pt x="0" y="48006"/>
                    </a:moveTo>
                    <a:lnTo>
                      <a:pt x="3768" y="29307"/>
                    </a:lnTo>
                    <a:lnTo>
                      <a:pt x="14049" y="14049"/>
                    </a:lnTo>
                    <a:lnTo>
                      <a:pt x="29307" y="3768"/>
                    </a:lnTo>
                    <a:lnTo>
                      <a:pt x="48006" y="0"/>
                    </a:lnTo>
                    <a:lnTo>
                      <a:pt x="312039" y="0"/>
                    </a:lnTo>
                    <a:lnTo>
                      <a:pt x="330684" y="3768"/>
                    </a:lnTo>
                    <a:lnTo>
                      <a:pt x="345948" y="14049"/>
                    </a:lnTo>
                    <a:lnTo>
                      <a:pt x="356258" y="29307"/>
                    </a:lnTo>
                    <a:lnTo>
                      <a:pt x="360045" y="48006"/>
                    </a:lnTo>
                    <a:lnTo>
                      <a:pt x="360045" y="240030"/>
                    </a:lnTo>
                    <a:lnTo>
                      <a:pt x="356258" y="258728"/>
                    </a:lnTo>
                    <a:lnTo>
                      <a:pt x="345948" y="273986"/>
                    </a:lnTo>
                    <a:lnTo>
                      <a:pt x="330684" y="284267"/>
                    </a:lnTo>
                    <a:lnTo>
                      <a:pt x="312039" y="288036"/>
                    </a:lnTo>
                    <a:lnTo>
                      <a:pt x="48006" y="288036"/>
                    </a:lnTo>
                    <a:lnTo>
                      <a:pt x="29307" y="284267"/>
                    </a:lnTo>
                    <a:lnTo>
                      <a:pt x="14049" y="273986"/>
                    </a:lnTo>
                    <a:lnTo>
                      <a:pt x="3768" y="258728"/>
                    </a:lnTo>
                    <a:lnTo>
                      <a:pt x="0" y="240030"/>
                    </a:lnTo>
                    <a:lnTo>
                      <a:pt x="0" y="48006"/>
                    </a:lnTo>
                    <a:close/>
                  </a:path>
                </a:pathLst>
              </a:custGeom>
              <a:ln w="19050">
                <a:solidFill>
                  <a:srgbClr val="FFC000"/>
                </a:solidFill>
              </a:ln>
            </p:spPr>
            <p:txBody>
              <a:bodyPr wrap="square" lIns="0" tIns="0" rIns="0" bIns="0" rtlCol="0"/>
              <a:lstStyle/>
              <a:p>
                <a:endParaRPr/>
              </a:p>
            </p:txBody>
          </p:sp>
          <p:sp>
            <p:nvSpPr>
              <p:cNvPr id="52" name="object 78">
                <a:extLst>
                  <a:ext uri="{FF2B5EF4-FFF2-40B4-BE49-F238E27FC236}">
                    <a16:creationId xmlns:a16="http://schemas.microsoft.com/office/drawing/2014/main" id="{4E3C9AF3-75A8-43E4-A625-08C73DE21FB0}"/>
                  </a:ext>
                </a:extLst>
              </p:cNvPr>
              <p:cNvSpPr/>
              <p:nvPr/>
            </p:nvSpPr>
            <p:spPr>
              <a:xfrm>
                <a:off x="6839584" y="3975480"/>
                <a:ext cx="360045" cy="72390"/>
              </a:xfrm>
              <a:custGeom>
                <a:avLst/>
                <a:gdLst/>
                <a:ahLst/>
                <a:cxnLst/>
                <a:rect l="l" t="t" r="r" b="b"/>
                <a:pathLst>
                  <a:path w="360045" h="72389">
                    <a:moveTo>
                      <a:pt x="323976" y="0"/>
                    </a:moveTo>
                    <a:lnTo>
                      <a:pt x="35941" y="0"/>
                    </a:lnTo>
                    <a:lnTo>
                      <a:pt x="21967" y="2829"/>
                    </a:lnTo>
                    <a:lnTo>
                      <a:pt x="10541" y="10541"/>
                    </a:lnTo>
                    <a:lnTo>
                      <a:pt x="2829" y="21967"/>
                    </a:lnTo>
                    <a:lnTo>
                      <a:pt x="0" y="35941"/>
                    </a:lnTo>
                    <a:lnTo>
                      <a:pt x="0" y="72009"/>
                    </a:lnTo>
                    <a:lnTo>
                      <a:pt x="360045" y="72009"/>
                    </a:lnTo>
                    <a:lnTo>
                      <a:pt x="360045" y="35941"/>
                    </a:lnTo>
                    <a:lnTo>
                      <a:pt x="357213" y="21967"/>
                    </a:lnTo>
                    <a:lnTo>
                      <a:pt x="349488" y="10541"/>
                    </a:lnTo>
                    <a:lnTo>
                      <a:pt x="338024" y="2829"/>
                    </a:lnTo>
                    <a:lnTo>
                      <a:pt x="323976" y="0"/>
                    </a:lnTo>
                    <a:close/>
                  </a:path>
                </a:pathLst>
              </a:custGeom>
              <a:solidFill>
                <a:srgbClr val="00AF50"/>
              </a:solidFill>
            </p:spPr>
            <p:txBody>
              <a:bodyPr wrap="square" lIns="0" tIns="0" rIns="0" bIns="0" rtlCol="0"/>
              <a:lstStyle/>
              <a:p>
                <a:endParaRPr/>
              </a:p>
            </p:txBody>
          </p:sp>
          <p:sp>
            <p:nvSpPr>
              <p:cNvPr id="53" name="object 79">
                <a:extLst>
                  <a:ext uri="{FF2B5EF4-FFF2-40B4-BE49-F238E27FC236}">
                    <a16:creationId xmlns:a16="http://schemas.microsoft.com/office/drawing/2014/main" id="{CBBEDC1B-EF20-4755-9AE3-039D628C7E98}"/>
                  </a:ext>
                </a:extLst>
              </p:cNvPr>
              <p:cNvSpPr/>
              <p:nvPr/>
            </p:nvSpPr>
            <p:spPr>
              <a:xfrm>
                <a:off x="6839584" y="3975480"/>
                <a:ext cx="360045" cy="72390"/>
              </a:xfrm>
              <a:custGeom>
                <a:avLst/>
                <a:gdLst/>
                <a:ahLst/>
                <a:cxnLst/>
                <a:rect l="l" t="t" r="r" b="b"/>
                <a:pathLst>
                  <a:path w="360045" h="72389">
                    <a:moveTo>
                      <a:pt x="35941" y="0"/>
                    </a:moveTo>
                    <a:lnTo>
                      <a:pt x="323976" y="0"/>
                    </a:lnTo>
                    <a:lnTo>
                      <a:pt x="338024" y="2829"/>
                    </a:lnTo>
                    <a:lnTo>
                      <a:pt x="349488" y="10541"/>
                    </a:lnTo>
                    <a:lnTo>
                      <a:pt x="357213" y="21967"/>
                    </a:lnTo>
                    <a:lnTo>
                      <a:pt x="360045" y="35941"/>
                    </a:lnTo>
                    <a:lnTo>
                      <a:pt x="360045" y="72009"/>
                    </a:lnTo>
                    <a:lnTo>
                      <a:pt x="0" y="72009"/>
                    </a:lnTo>
                    <a:lnTo>
                      <a:pt x="0" y="35941"/>
                    </a:lnTo>
                    <a:lnTo>
                      <a:pt x="2829" y="21967"/>
                    </a:lnTo>
                    <a:lnTo>
                      <a:pt x="10541" y="10541"/>
                    </a:lnTo>
                    <a:lnTo>
                      <a:pt x="21967" y="2829"/>
                    </a:lnTo>
                    <a:lnTo>
                      <a:pt x="35941" y="0"/>
                    </a:lnTo>
                    <a:close/>
                  </a:path>
                </a:pathLst>
              </a:custGeom>
              <a:solidFill>
                <a:srgbClr val="FFC000"/>
              </a:solidFill>
              <a:ln w="19050">
                <a:solidFill>
                  <a:srgbClr val="FFC000"/>
                </a:solidFill>
              </a:ln>
            </p:spPr>
            <p:txBody>
              <a:bodyPr wrap="square" lIns="0" tIns="0" rIns="0" bIns="0" rtlCol="0"/>
              <a:lstStyle/>
              <a:p>
                <a:endParaRPr dirty="0"/>
              </a:p>
            </p:txBody>
          </p:sp>
        </p:grpSp>
        <p:grpSp>
          <p:nvGrpSpPr>
            <p:cNvPr id="34" name="object 80">
              <a:extLst>
                <a:ext uri="{FF2B5EF4-FFF2-40B4-BE49-F238E27FC236}">
                  <a16:creationId xmlns:a16="http://schemas.microsoft.com/office/drawing/2014/main" id="{B43F84D7-50DF-45E0-A6E8-B5969367AA85}"/>
                </a:ext>
              </a:extLst>
            </p:cNvPr>
            <p:cNvGrpSpPr/>
            <p:nvPr/>
          </p:nvGrpSpPr>
          <p:grpSpPr>
            <a:xfrm>
              <a:off x="7257922" y="3965955"/>
              <a:ext cx="379095" cy="312420"/>
              <a:chOff x="7257922" y="3965955"/>
              <a:chExt cx="379095" cy="312420"/>
            </a:xfrm>
          </p:grpSpPr>
          <p:sp>
            <p:nvSpPr>
              <p:cNvPr id="48" name="object 81">
                <a:extLst>
                  <a:ext uri="{FF2B5EF4-FFF2-40B4-BE49-F238E27FC236}">
                    <a16:creationId xmlns:a16="http://schemas.microsoft.com/office/drawing/2014/main" id="{D0C98D6D-C8E8-4BE6-8A96-0F0E4CBED90C}"/>
                  </a:ext>
                </a:extLst>
              </p:cNvPr>
              <p:cNvSpPr/>
              <p:nvPr/>
            </p:nvSpPr>
            <p:spPr>
              <a:xfrm>
                <a:off x="7267447" y="3980560"/>
                <a:ext cx="360045" cy="288290"/>
              </a:xfrm>
              <a:custGeom>
                <a:avLst/>
                <a:gdLst/>
                <a:ahLst/>
                <a:cxnLst/>
                <a:rect l="l" t="t" r="r" b="b"/>
                <a:pathLst>
                  <a:path w="360045" h="288289">
                    <a:moveTo>
                      <a:pt x="0" y="48006"/>
                    </a:moveTo>
                    <a:lnTo>
                      <a:pt x="3768" y="29307"/>
                    </a:lnTo>
                    <a:lnTo>
                      <a:pt x="14049" y="14049"/>
                    </a:lnTo>
                    <a:lnTo>
                      <a:pt x="29307" y="3768"/>
                    </a:lnTo>
                    <a:lnTo>
                      <a:pt x="48005" y="0"/>
                    </a:lnTo>
                    <a:lnTo>
                      <a:pt x="311911" y="0"/>
                    </a:lnTo>
                    <a:lnTo>
                      <a:pt x="330610" y="3768"/>
                    </a:lnTo>
                    <a:lnTo>
                      <a:pt x="345868" y="14049"/>
                    </a:lnTo>
                    <a:lnTo>
                      <a:pt x="356149" y="29307"/>
                    </a:lnTo>
                    <a:lnTo>
                      <a:pt x="359918" y="48006"/>
                    </a:lnTo>
                    <a:lnTo>
                      <a:pt x="359918" y="240030"/>
                    </a:lnTo>
                    <a:lnTo>
                      <a:pt x="356149" y="258728"/>
                    </a:lnTo>
                    <a:lnTo>
                      <a:pt x="345868" y="273986"/>
                    </a:lnTo>
                    <a:lnTo>
                      <a:pt x="330610" y="284267"/>
                    </a:lnTo>
                    <a:lnTo>
                      <a:pt x="311911" y="288036"/>
                    </a:lnTo>
                    <a:lnTo>
                      <a:pt x="48005" y="288036"/>
                    </a:lnTo>
                    <a:lnTo>
                      <a:pt x="29307" y="284267"/>
                    </a:lnTo>
                    <a:lnTo>
                      <a:pt x="14049" y="273986"/>
                    </a:lnTo>
                    <a:lnTo>
                      <a:pt x="3768" y="258728"/>
                    </a:lnTo>
                    <a:lnTo>
                      <a:pt x="0" y="240030"/>
                    </a:lnTo>
                    <a:lnTo>
                      <a:pt x="0" y="48006"/>
                    </a:lnTo>
                    <a:close/>
                  </a:path>
                </a:pathLst>
              </a:custGeom>
              <a:ln w="19050">
                <a:solidFill>
                  <a:srgbClr val="FFC000"/>
                </a:solidFill>
              </a:ln>
            </p:spPr>
            <p:txBody>
              <a:bodyPr wrap="square" lIns="0" tIns="0" rIns="0" bIns="0" rtlCol="0"/>
              <a:lstStyle/>
              <a:p>
                <a:endParaRPr/>
              </a:p>
            </p:txBody>
          </p:sp>
          <p:sp>
            <p:nvSpPr>
              <p:cNvPr id="49" name="object 82">
                <a:extLst>
                  <a:ext uri="{FF2B5EF4-FFF2-40B4-BE49-F238E27FC236}">
                    <a16:creationId xmlns:a16="http://schemas.microsoft.com/office/drawing/2014/main" id="{490A3014-64B8-497E-BB58-87066483015D}"/>
                  </a:ext>
                </a:extLst>
              </p:cNvPr>
              <p:cNvSpPr/>
              <p:nvPr/>
            </p:nvSpPr>
            <p:spPr>
              <a:xfrm>
                <a:off x="7267447" y="3975480"/>
                <a:ext cx="360045" cy="72390"/>
              </a:xfrm>
              <a:custGeom>
                <a:avLst/>
                <a:gdLst/>
                <a:ahLst/>
                <a:cxnLst/>
                <a:rect l="l" t="t" r="r" b="b"/>
                <a:pathLst>
                  <a:path w="360045" h="72389">
                    <a:moveTo>
                      <a:pt x="323976" y="0"/>
                    </a:moveTo>
                    <a:lnTo>
                      <a:pt x="35941" y="0"/>
                    </a:lnTo>
                    <a:lnTo>
                      <a:pt x="21967" y="2829"/>
                    </a:lnTo>
                    <a:lnTo>
                      <a:pt x="10541" y="10541"/>
                    </a:lnTo>
                    <a:lnTo>
                      <a:pt x="2829" y="21967"/>
                    </a:lnTo>
                    <a:lnTo>
                      <a:pt x="0" y="35941"/>
                    </a:lnTo>
                    <a:lnTo>
                      <a:pt x="0" y="72009"/>
                    </a:lnTo>
                    <a:lnTo>
                      <a:pt x="359918" y="72009"/>
                    </a:lnTo>
                    <a:lnTo>
                      <a:pt x="359918" y="35941"/>
                    </a:lnTo>
                    <a:lnTo>
                      <a:pt x="357088" y="21967"/>
                    </a:lnTo>
                    <a:lnTo>
                      <a:pt x="349376" y="10541"/>
                    </a:lnTo>
                    <a:lnTo>
                      <a:pt x="337950" y="2829"/>
                    </a:lnTo>
                    <a:lnTo>
                      <a:pt x="323976" y="0"/>
                    </a:lnTo>
                    <a:close/>
                  </a:path>
                </a:pathLst>
              </a:custGeom>
              <a:solidFill>
                <a:srgbClr val="00AF50"/>
              </a:solidFill>
            </p:spPr>
            <p:txBody>
              <a:bodyPr wrap="square" lIns="0" tIns="0" rIns="0" bIns="0" rtlCol="0"/>
              <a:lstStyle/>
              <a:p>
                <a:endParaRPr/>
              </a:p>
            </p:txBody>
          </p:sp>
          <p:sp>
            <p:nvSpPr>
              <p:cNvPr id="50" name="object 83">
                <a:extLst>
                  <a:ext uri="{FF2B5EF4-FFF2-40B4-BE49-F238E27FC236}">
                    <a16:creationId xmlns:a16="http://schemas.microsoft.com/office/drawing/2014/main" id="{A9B1EBFD-8BE1-4383-A135-48D43791A147}"/>
                  </a:ext>
                </a:extLst>
              </p:cNvPr>
              <p:cNvSpPr/>
              <p:nvPr/>
            </p:nvSpPr>
            <p:spPr>
              <a:xfrm>
                <a:off x="7267447" y="3975480"/>
                <a:ext cx="360045" cy="72390"/>
              </a:xfrm>
              <a:custGeom>
                <a:avLst/>
                <a:gdLst/>
                <a:ahLst/>
                <a:cxnLst/>
                <a:rect l="l" t="t" r="r" b="b"/>
                <a:pathLst>
                  <a:path w="360045" h="72389">
                    <a:moveTo>
                      <a:pt x="35941" y="0"/>
                    </a:moveTo>
                    <a:lnTo>
                      <a:pt x="323976" y="0"/>
                    </a:lnTo>
                    <a:lnTo>
                      <a:pt x="337950" y="2829"/>
                    </a:lnTo>
                    <a:lnTo>
                      <a:pt x="349376" y="10541"/>
                    </a:lnTo>
                    <a:lnTo>
                      <a:pt x="357088" y="21967"/>
                    </a:lnTo>
                    <a:lnTo>
                      <a:pt x="359918" y="35941"/>
                    </a:lnTo>
                    <a:lnTo>
                      <a:pt x="359918" y="72009"/>
                    </a:lnTo>
                    <a:lnTo>
                      <a:pt x="0" y="72009"/>
                    </a:lnTo>
                    <a:lnTo>
                      <a:pt x="0" y="35941"/>
                    </a:lnTo>
                    <a:lnTo>
                      <a:pt x="2829" y="21967"/>
                    </a:lnTo>
                    <a:lnTo>
                      <a:pt x="10541" y="10541"/>
                    </a:lnTo>
                    <a:lnTo>
                      <a:pt x="21967" y="2829"/>
                    </a:lnTo>
                    <a:lnTo>
                      <a:pt x="35941" y="0"/>
                    </a:lnTo>
                    <a:close/>
                  </a:path>
                </a:pathLst>
              </a:custGeom>
              <a:solidFill>
                <a:srgbClr val="FFC000"/>
              </a:solidFill>
              <a:ln w="19050">
                <a:solidFill>
                  <a:srgbClr val="FFC000"/>
                </a:solidFill>
              </a:ln>
            </p:spPr>
            <p:txBody>
              <a:bodyPr wrap="square" lIns="0" tIns="0" rIns="0" bIns="0" rtlCol="0"/>
              <a:lstStyle/>
              <a:p>
                <a:endParaRPr/>
              </a:p>
            </p:txBody>
          </p:sp>
        </p:grpSp>
        <p:grpSp>
          <p:nvGrpSpPr>
            <p:cNvPr id="35" name="object 84">
              <a:extLst>
                <a:ext uri="{FF2B5EF4-FFF2-40B4-BE49-F238E27FC236}">
                  <a16:creationId xmlns:a16="http://schemas.microsoft.com/office/drawing/2014/main" id="{F6D6AF71-71E2-4F01-839A-5EB2C2E4EB63}"/>
                </a:ext>
              </a:extLst>
            </p:cNvPr>
            <p:cNvGrpSpPr/>
            <p:nvPr/>
          </p:nvGrpSpPr>
          <p:grpSpPr>
            <a:xfrm>
              <a:off x="7685658" y="3965955"/>
              <a:ext cx="379095" cy="312420"/>
              <a:chOff x="7685658" y="3965955"/>
              <a:chExt cx="379095" cy="312420"/>
            </a:xfrm>
          </p:grpSpPr>
          <p:sp>
            <p:nvSpPr>
              <p:cNvPr id="45" name="object 85">
                <a:extLst>
                  <a:ext uri="{FF2B5EF4-FFF2-40B4-BE49-F238E27FC236}">
                    <a16:creationId xmlns:a16="http://schemas.microsoft.com/office/drawing/2014/main" id="{78C23A80-5094-4C86-98A8-467D17B07277}"/>
                  </a:ext>
                </a:extLst>
              </p:cNvPr>
              <p:cNvSpPr/>
              <p:nvPr/>
            </p:nvSpPr>
            <p:spPr>
              <a:xfrm>
                <a:off x="7695183" y="3980560"/>
                <a:ext cx="360045" cy="288290"/>
              </a:xfrm>
              <a:custGeom>
                <a:avLst/>
                <a:gdLst/>
                <a:ahLst/>
                <a:cxnLst/>
                <a:rect l="l" t="t" r="r" b="b"/>
                <a:pathLst>
                  <a:path w="360045" h="288289">
                    <a:moveTo>
                      <a:pt x="0" y="48006"/>
                    </a:moveTo>
                    <a:lnTo>
                      <a:pt x="3786" y="29307"/>
                    </a:lnTo>
                    <a:lnTo>
                      <a:pt x="14097" y="14049"/>
                    </a:lnTo>
                    <a:lnTo>
                      <a:pt x="29360" y="3768"/>
                    </a:lnTo>
                    <a:lnTo>
                      <a:pt x="48006" y="0"/>
                    </a:lnTo>
                    <a:lnTo>
                      <a:pt x="312039" y="0"/>
                    </a:lnTo>
                    <a:lnTo>
                      <a:pt x="330737" y="3768"/>
                    </a:lnTo>
                    <a:lnTo>
                      <a:pt x="345995" y="14049"/>
                    </a:lnTo>
                    <a:lnTo>
                      <a:pt x="356276" y="29307"/>
                    </a:lnTo>
                    <a:lnTo>
                      <a:pt x="360045" y="48006"/>
                    </a:lnTo>
                    <a:lnTo>
                      <a:pt x="360045" y="240030"/>
                    </a:lnTo>
                    <a:lnTo>
                      <a:pt x="356276" y="258728"/>
                    </a:lnTo>
                    <a:lnTo>
                      <a:pt x="345995" y="273986"/>
                    </a:lnTo>
                    <a:lnTo>
                      <a:pt x="330737" y="284267"/>
                    </a:lnTo>
                    <a:lnTo>
                      <a:pt x="312039" y="288036"/>
                    </a:lnTo>
                    <a:lnTo>
                      <a:pt x="48006" y="288036"/>
                    </a:lnTo>
                    <a:lnTo>
                      <a:pt x="29360" y="284267"/>
                    </a:lnTo>
                    <a:lnTo>
                      <a:pt x="14097" y="273986"/>
                    </a:lnTo>
                    <a:lnTo>
                      <a:pt x="3786" y="258728"/>
                    </a:lnTo>
                    <a:lnTo>
                      <a:pt x="0" y="240030"/>
                    </a:lnTo>
                    <a:lnTo>
                      <a:pt x="0" y="48006"/>
                    </a:lnTo>
                    <a:close/>
                  </a:path>
                </a:pathLst>
              </a:custGeom>
              <a:ln w="19050">
                <a:solidFill>
                  <a:srgbClr val="FFC000"/>
                </a:solidFill>
              </a:ln>
            </p:spPr>
            <p:txBody>
              <a:bodyPr wrap="square" lIns="0" tIns="0" rIns="0" bIns="0" rtlCol="0"/>
              <a:lstStyle/>
              <a:p>
                <a:endParaRPr/>
              </a:p>
            </p:txBody>
          </p:sp>
          <p:sp>
            <p:nvSpPr>
              <p:cNvPr id="46" name="object 86">
                <a:extLst>
                  <a:ext uri="{FF2B5EF4-FFF2-40B4-BE49-F238E27FC236}">
                    <a16:creationId xmlns:a16="http://schemas.microsoft.com/office/drawing/2014/main" id="{51128A6B-6ADB-4F30-92CE-1ED76988BC9E}"/>
                  </a:ext>
                </a:extLst>
              </p:cNvPr>
              <p:cNvSpPr/>
              <p:nvPr/>
            </p:nvSpPr>
            <p:spPr>
              <a:xfrm>
                <a:off x="7695183" y="3975480"/>
                <a:ext cx="360045" cy="72390"/>
              </a:xfrm>
              <a:custGeom>
                <a:avLst/>
                <a:gdLst/>
                <a:ahLst/>
                <a:cxnLst/>
                <a:rect l="l" t="t" r="r" b="b"/>
                <a:pathLst>
                  <a:path w="360045" h="72389">
                    <a:moveTo>
                      <a:pt x="324104" y="0"/>
                    </a:moveTo>
                    <a:lnTo>
                      <a:pt x="36068" y="0"/>
                    </a:lnTo>
                    <a:lnTo>
                      <a:pt x="22020" y="2829"/>
                    </a:lnTo>
                    <a:lnTo>
                      <a:pt x="10556" y="10541"/>
                    </a:lnTo>
                    <a:lnTo>
                      <a:pt x="2831" y="21967"/>
                    </a:lnTo>
                    <a:lnTo>
                      <a:pt x="0" y="35941"/>
                    </a:lnTo>
                    <a:lnTo>
                      <a:pt x="0" y="72009"/>
                    </a:lnTo>
                    <a:lnTo>
                      <a:pt x="360045" y="72009"/>
                    </a:lnTo>
                    <a:lnTo>
                      <a:pt x="360045" y="35941"/>
                    </a:lnTo>
                    <a:lnTo>
                      <a:pt x="357215" y="21967"/>
                    </a:lnTo>
                    <a:lnTo>
                      <a:pt x="349504" y="10541"/>
                    </a:lnTo>
                    <a:lnTo>
                      <a:pt x="338077" y="2829"/>
                    </a:lnTo>
                    <a:lnTo>
                      <a:pt x="324104" y="0"/>
                    </a:lnTo>
                    <a:close/>
                  </a:path>
                </a:pathLst>
              </a:custGeom>
              <a:solidFill>
                <a:srgbClr val="00AF50"/>
              </a:solidFill>
            </p:spPr>
            <p:txBody>
              <a:bodyPr wrap="square" lIns="0" tIns="0" rIns="0" bIns="0" rtlCol="0"/>
              <a:lstStyle/>
              <a:p>
                <a:endParaRPr/>
              </a:p>
            </p:txBody>
          </p:sp>
          <p:sp>
            <p:nvSpPr>
              <p:cNvPr id="47" name="object 87">
                <a:extLst>
                  <a:ext uri="{FF2B5EF4-FFF2-40B4-BE49-F238E27FC236}">
                    <a16:creationId xmlns:a16="http://schemas.microsoft.com/office/drawing/2014/main" id="{E7230137-99A7-430A-95F4-E69B3E86CD3C}"/>
                  </a:ext>
                </a:extLst>
              </p:cNvPr>
              <p:cNvSpPr/>
              <p:nvPr/>
            </p:nvSpPr>
            <p:spPr>
              <a:xfrm>
                <a:off x="7695183" y="3975480"/>
                <a:ext cx="360045" cy="72390"/>
              </a:xfrm>
              <a:custGeom>
                <a:avLst/>
                <a:gdLst/>
                <a:ahLst/>
                <a:cxnLst/>
                <a:rect l="l" t="t" r="r" b="b"/>
                <a:pathLst>
                  <a:path w="360045" h="72389">
                    <a:moveTo>
                      <a:pt x="36068" y="0"/>
                    </a:moveTo>
                    <a:lnTo>
                      <a:pt x="324104" y="0"/>
                    </a:lnTo>
                    <a:lnTo>
                      <a:pt x="338077" y="2829"/>
                    </a:lnTo>
                    <a:lnTo>
                      <a:pt x="349504" y="10541"/>
                    </a:lnTo>
                    <a:lnTo>
                      <a:pt x="357215" y="21967"/>
                    </a:lnTo>
                    <a:lnTo>
                      <a:pt x="360045" y="35941"/>
                    </a:lnTo>
                    <a:lnTo>
                      <a:pt x="360045" y="72009"/>
                    </a:lnTo>
                    <a:lnTo>
                      <a:pt x="0" y="72009"/>
                    </a:lnTo>
                    <a:lnTo>
                      <a:pt x="0" y="35941"/>
                    </a:lnTo>
                    <a:lnTo>
                      <a:pt x="2831" y="21967"/>
                    </a:lnTo>
                    <a:lnTo>
                      <a:pt x="10556" y="10541"/>
                    </a:lnTo>
                    <a:lnTo>
                      <a:pt x="22020" y="2829"/>
                    </a:lnTo>
                    <a:lnTo>
                      <a:pt x="36068" y="0"/>
                    </a:lnTo>
                    <a:close/>
                  </a:path>
                </a:pathLst>
              </a:custGeom>
              <a:solidFill>
                <a:srgbClr val="FFC000"/>
              </a:solidFill>
              <a:ln w="19050">
                <a:solidFill>
                  <a:srgbClr val="FFC000"/>
                </a:solidFill>
              </a:ln>
            </p:spPr>
            <p:txBody>
              <a:bodyPr wrap="square" lIns="0" tIns="0" rIns="0" bIns="0" rtlCol="0"/>
              <a:lstStyle/>
              <a:p>
                <a:endParaRPr/>
              </a:p>
            </p:txBody>
          </p:sp>
        </p:grpSp>
        <p:grpSp>
          <p:nvGrpSpPr>
            <p:cNvPr id="36" name="object 88">
              <a:extLst>
                <a:ext uri="{FF2B5EF4-FFF2-40B4-BE49-F238E27FC236}">
                  <a16:creationId xmlns:a16="http://schemas.microsoft.com/office/drawing/2014/main" id="{8FC85FAC-704B-4001-9236-EBBE3D988B65}"/>
                </a:ext>
              </a:extLst>
            </p:cNvPr>
            <p:cNvGrpSpPr/>
            <p:nvPr/>
          </p:nvGrpSpPr>
          <p:grpSpPr>
            <a:xfrm>
              <a:off x="2979673" y="3965955"/>
              <a:ext cx="467995" cy="504825"/>
              <a:chOff x="2979673" y="3965955"/>
              <a:chExt cx="467995" cy="504825"/>
            </a:xfrm>
          </p:grpSpPr>
          <p:sp>
            <p:nvSpPr>
              <p:cNvPr id="41" name="object 89">
                <a:extLst>
                  <a:ext uri="{FF2B5EF4-FFF2-40B4-BE49-F238E27FC236}">
                    <a16:creationId xmlns:a16="http://schemas.microsoft.com/office/drawing/2014/main" id="{A3C64C19-CE0F-4671-BAB0-707C5E54FD3A}"/>
                  </a:ext>
                </a:extLst>
              </p:cNvPr>
              <p:cNvSpPr/>
              <p:nvPr/>
            </p:nvSpPr>
            <p:spPr>
              <a:xfrm>
                <a:off x="2989198" y="3980560"/>
                <a:ext cx="360045" cy="288290"/>
              </a:xfrm>
              <a:custGeom>
                <a:avLst/>
                <a:gdLst/>
                <a:ahLst/>
                <a:cxnLst/>
                <a:rect l="l" t="t" r="r" b="b"/>
                <a:pathLst>
                  <a:path w="360045" h="288289">
                    <a:moveTo>
                      <a:pt x="0" y="48006"/>
                    </a:moveTo>
                    <a:lnTo>
                      <a:pt x="3766" y="29307"/>
                    </a:lnTo>
                    <a:lnTo>
                      <a:pt x="14033" y="14049"/>
                    </a:lnTo>
                    <a:lnTo>
                      <a:pt x="29253" y="3768"/>
                    </a:lnTo>
                    <a:lnTo>
                      <a:pt x="47878" y="0"/>
                    </a:lnTo>
                    <a:lnTo>
                      <a:pt x="311912" y="0"/>
                    </a:lnTo>
                    <a:lnTo>
                      <a:pt x="330610" y="3768"/>
                    </a:lnTo>
                    <a:lnTo>
                      <a:pt x="345868" y="14049"/>
                    </a:lnTo>
                    <a:lnTo>
                      <a:pt x="356149" y="29307"/>
                    </a:lnTo>
                    <a:lnTo>
                      <a:pt x="359917" y="48006"/>
                    </a:lnTo>
                    <a:lnTo>
                      <a:pt x="359917" y="240030"/>
                    </a:lnTo>
                    <a:lnTo>
                      <a:pt x="356149" y="258728"/>
                    </a:lnTo>
                    <a:lnTo>
                      <a:pt x="345868" y="273986"/>
                    </a:lnTo>
                    <a:lnTo>
                      <a:pt x="330610" y="284267"/>
                    </a:lnTo>
                    <a:lnTo>
                      <a:pt x="311912" y="288036"/>
                    </a:lnTo>
                    <a:lnTo>
                      <a:pt x="47878" y="288036"/>
                    </a:lnTo>
                    <a:lnTo>
                      <a:pt x="29253" y="284267"/>
                    </a:lnTo>
                    <a:lnTo>
                      <a:pt x="14033" y="273986"/>
                    </a:lnTo>
                    <a:lnTo>
                      <a:pt x="3766" y="258728"/>
                    </a:lnTo>
                    <a:lnTo>
                      <a:pt x="0" y="240030"/>
                    </a:lnTo>
                    <a:lnTo>
                      <a:pt x="0" y="48006"/>
                    </a:lnTo>
                    <a:close/>
                  </a:path>
                </a:pathLst>
              </a:custGeom>
              <a:ln w="19050">
                <a:solidFill>
                  <a:srgbClr val="00AF50"/>
                </a:solidFill>
              </a:ln>
            </p:spPr>
            <p:txBody>
              <a:bodyPr wrap="square" lIns="0" tIns="0" rIns="0" bIns="0" rtlCol="0"/>
              <a:lstStyle/>
              <a:p>
                <a:endParaRPr/>
              </a:p>
            </p:txBody>
          </p:sp>
          <p:sp>
            <p:nvSpPr>
              <p:cNvPr id="42" name="object 90">
                <a:extLst>
                  <a:ext uri="{FF2B5EF4-FFF2-40B4-BE49-F238E27FC236}">
                    <a16:creationId xmlns:a16="http://schemas.microsoft.com/office/drawing/2014/main" id="{6EB6CFEC-0CCA-404C-98FC-F264BC5942B7}"/>
                  </a:ext>
                </a:extLst>
              </p:cNvPr>
              <p:cNvSpPr/>
              <p:nvPr/>
            </p:nvSpPr>
            <p:spPr>
              <a:xfrm>
                <a:off x="2989198" y="3975480"/>
                <a:ext cx="360045" cy="72390"/>
              </a:xfrm>
              <a:custGeom>
                <a:avLst/>
                <a:gdLst/>
                <a:ahLst/>
                <a:cxnLst/>
                <a:rect l="l" t="t" r="r" b="b"/>
                <a:pathLst>
                  <a:path w="360045" h="72389">
                    <a:moveTo>
                      <a:pt x="323976" y="0"/>
                    </a:moveTo>
                    <a:lnTo>
                      <a:pt x="35940" y="0"/>
                    </a:lnTo>
                    <a:lnTo>
                      <a:pt x="21913" y="2829"/>
                    </a:lnTo>
                    <a:lnTo>
                      <a:pt x="10493" y="10541"/>
                    </a:lnTo>
                    <a:lnTo>
                      <a:pt x="2811" y="21967"/>
                    </a:lnTo>
                    <a:lnTo>
                      <a:pt x="0" y="35941"/>
                    </a:lnTo>
                    <a:lnTo>
                      <a:pt x="0" y="72009"/>
                    </a:lnTo>
                    <a:lnTo>
                      <a:pt x="359917" y="72009"/>
                    </a:lnTo>
                    <a:lnTo>
                      <a:pt x="359917" y="35941"/>
                    </a:lnTo>
                    <a:lnTo>
                      <a:pt x="357088" y="21967"/>
                    </a:lnTo>
                    <a:lnTo>
                      <a:pt x="349376" y="10541"/>
                    </a:lnTo>
                    <a:lnTo>
                      <a:pt x="337950" y="2829"/>
                    </a:lnTo>
                    <a:lnTo>
                      <a:pt x="323976" y="0"/>
                    </a:lnTo>
                    <a:close/>
                  </a:path>
                </a:pathLst>
              </a:custGeom>
              <a:solidFill>
                <a:srgbClr val="00AF50"/>
              </a:solidFill>
            </p:spPr>
            <p:txBody>
              <a:bodyPr wrap="square" lIns="0" tIns="0" rIns="0" bIns="0" rtlCol="0"/>
              <a:lstStyle/>
              <a:p>
                <a:endParaRPr/>
              </a:p>
            </p:txBody>
          </p:sp>
          <p:sp>
            <p:nvSpPr>
              <p:cNvPr id="43" name="object 91">
                <a:extLst>
                  <a:ext uri="{FF2B5EF4-FFF2-40B4-BE49-F238E27FC236}">
                    <a16:creationId xmlns:a16="http://schemas.microsoft.com/office/drawing/2014/main" id="{91D8F696-7DAF-4457-90E8-F3906849F1A0}"/>
                  </a:ext>
                </a:extLst>
              </p:cNvPr>
              <p:cNvSpPr/>
              <p:nvPr/>
            </p:nvSpPr>
            <p:spPr>
              <a:xfrm>
                <a:off x="2989198" y="3975480"/>
                <a:ext cx="360045" cy="72390"/>
              </a:xfrm>
              <a:custGeom>
                <a:avLst/>
                <a:gdLst/>
                <a:ahLst/>
                <a:cxnLst/>
                <a:rect l="l" t="t" r="r" b="b"/>
                <a:pathLst>
                  <a:path w="360045" h="72389">
                    <a:moveTo>
                      <a:pt x="35940" y="0"/>
                    </a:moveTo>
                    <a:lnTo>
                      <a:pt x="323976" y="0"/>
                    </a:lnTo>
                    <a:lnTo>
                      <a:pt x="337950" y="2829"/>
                    </a:lnTo>
                    <a:lnTo>
                      <a:pt x="349376" y="10541"/>
                    </a:lnTo>
                    <a:lnTo>
                      <a:pt x="357088" y="21967"/>
                    </a:lnTo>
                    <a:lnTo>
                      <a:pt x="359917" y="35941"/>
                    </a:lnTo>
                    <a:lnTo>
                      <a:pt x="359917" y="72009"/>
                    </a:lnTo>
                    <a:lnTo>
                      <a:pt x="0" y="72009"/>
                    </a:lnTo>
                    <a:lnTo>
                      <a:pt x="0" y="35941"/>
                    </a:lnTo>
                    <a:lnTo>
                      <a:pt x="2811" y="21967"/>
                    </a:lnTo>
                    <a:lnTo>
                      <a:pt x="10493" y="10541"/>
                    </a:lnTo>
                    <a:lnTo>
                      <a:pt x="21913" y="2829"/>
                    </a:lnTo>
                    <a:lnTo>
                      <a:pt x="35940" y="0"/>
                    </a:lnTo>
                    <a:close/>
                  </a:path>
                </a:pathLst>
              </a:custGeom>
              <a:ln w="19050">
                <a:solidFill>
                  <a:srgbClr val="00AF50"/>
                </a:solidFill>
              </a:ln>
            </p:spPr>
            <p:txBody>
              <a:bodyPr wrap="square" lIns="0" tIns="0" rIns="0" bIns="0" rtlCol="0"/>
              <a:lstStyle/>
              <a:p>
                <a:endParaRPr/>
              </a:p>
            </p:txBody>
          </p:sp>
          <p:pic>
            <p:nvPicPr>
              <p:cNvPr id="44" name="object 92">
                <a:extLst>
                  <a:ext uri="{FF2B5EF4-FFF2-40B4-BE49-F238E27FC236}">
                    <a16:creationId xmlns:a16="http://schemas.microsoft.com/office/drawing/2014/main" id="{BA10199E-407B-477F-A3DC-379EFB5DF628}"/>
                  </a:ext>
                </a:extLst>
              </p:cNvPr>
              <p:cNvPicPr/>
              <p:nvPr/>
            </p:nvPicPr>
            <p:blipFill>
              <a:blip r:embed="rId4" cstate="print"/>
              <a:stretch>
                <a:fillRect/>
              </a:stretch>
            </p:blipFill>
            <p:spPr>
              <a:xfrm>
                <a:off x="3248278" y="4343526"/>
                <a:ext cx="199009" cy="127127"/>
              </a:xfrm>
              <a:prstGeom prst="rect">
                <a:avLst/>
              </a:prstGeom>
            </p:spPr>
          </p:pic>
        </p:grpSp>
        <p:sp>
          <p:nvSpPr>
            <p:cNvPr id="37" name="object 93">
              <a:extLst>
                <a:ext uri="{FF2B5EF4-FFF2-40B4-BE49-F238E27FC236}">
                  <a16:creationId xmlns:a16="http://schemas.microsoft.com/office/drawing/2014/main" id="{60645BA3-5B4A-4705-BDFA-A8BD2A211A0D}"/>
                </a:ext>
              </a:extLst>
            </p:cNvPr>
            <p:cNvSpPr txBox="1"/>
            <p:nvPr/>
          </p:nvSpPr>
          <p:spPr>
            <a:xfrm>
              <a:off x="3522726" y="4299584"/>
              <a:ext cx="2858770" cy="193675"/>
            </a:xfrm>
            <a:prstGeom prst="rect">
              <a:avLst/>
            </a:prstGeom>
          </p:spPr>
          <p:txBody>
            <a:bodyPr vert="horz" wrap="square" lIns="0" tIns="12700" rIns="0" bIns="0" rtlCol="0">
              <a:spAutoFit/>
            </a:bodyPr>
            <a:lstStyle/>
            <a:p>
              <a:pPr marL="12700">
                <a:lnSpc>
                  <a:spcPct val="100000"/>
                </a:lnSpc>
                <a:spcBef>
                  <a:spcPts val="100"/>
                </a:spcBef>
                <a:tabLst>
                  <a:tab pos="1466215" algn="l"/>
                </a:tabLst>
              </a:pPr>
              <a:r>
                <a:rPr sz="1100" spc="-80" dirty="0">
                  <a:latin typeface="Trebuchet MS"/>
                  <a:cs typeface="Trebuchet MS"/>
                </a:rPr>
                <a:t>Alta</a:t>
              </a:r>
              <a:r>
                <a:rPr sz="1100" spc="-114" dirty="0">
                  <a:latin typeface="Trebuchet MS"/>
                  <a:cs typeface="Trebuchet MS"/>
                </a:rPr>
                <a:t> </a:t>
              </a:r>
              <a:r>
                <a:rPr sz="1100" spc="-10" dirty="0">
                  <a:latin typeface="Trebuchet MS"/>
                  <a:cs typeface="Trebuchet MS"/>
                </a:rPr>
                <a:t>disponibilidad</a:t>
              </a:r>
              <a:r>
                <a:rPr sz="1100" dirty="0">
                  <a:latin typeface="Trebuchet MS"/>
                  <a:cs typeface="Trebuchet MS"/>
                </a:rPr>
                <a:t>	</a:t>
              </a:r>
              <a:r>
                <a:rPr sz="1100" spc="-55" dirty="0">
                  <a:latin typeface="Trebuchet MS"/>
                  <a:cs typeface="Trebuchet MS"/>
                </a:rPr>
                <a:t>Moderada</a:t>
              </a:r>
              <a:r>
                <a:rPr sz="1100" spc="-85" dirty="0">
                  <a:latin typeface="Trebuchet MS"/>
                  <a:cs typeface="Trebuchet MS"/>
                </a:rPr>
                <a:t> </a:t>
              </a:r>
              <a:r>
                <a:rPr sz="1100" spc="-45" dirty="0">
                  <a:latin typeface="Trebuchet MS"/>
                  <a:cs typeface="Trebuchet MS"/>
                </a:rPr>
                <a:t>disponibilidad</a:t>
              </a:r>
              <a:endParaRPr sz="1100" dirty="0">
                <a:latin typeface="Trebuchet MS"/>
                <a:cs typeface="Trebuchet MS"/>
              </a:endParaRPr>
            </a:p>
          </p:txBody>
        </p:sp>
        <p:pic>
          <p:nvPicPr>
            <p:cNvPr id="38" name="object 94">
              <a:extLst>
                <a:ext uri="{FF2B5EF4-FFF2-40B4-BE49-F238E27FC236}">
                  <a16:creationId xmlns:a16="http://schemas.microsoft.com/office/drawing/2014/main" id="{B3DCD4FE-A63A-490C-87DA-219F8F083BB7}"/>
                </a:ext>
              </a:extLst>
            </p:cNvPr>
            <p:cNvPicPr/>
            <p:nvPr/>
          </p:nvPicPr>
          <p:blipFill>
            <a:blip r:embed="rId5" cstate="print"/>
            <a:stretch>
              <a:fillRect/>
            </a:stretch>
          </p:blipFill>
          <p:spPr>
            <a:xfrm>
              <a:off x="4706492" y="4343527"/>
              <a:ext cx="199009" cy="127127"/>
            </a:xfrm>
            <a:prstGeom prst="rect">
              <a:avLst/>
            </a:prstGeom>
          </p:spPr>
        </p:pic>
        <p:sp>
          <p:nvSpPr>
            <p:cNvPr id="39" name="object 95">
              <a:extLst>
                <a:ext uri="{FF2B5EF4-FFF2-40B4-BE49-F238E27FC236}">
                  <a16:creationId xmlns:a16="http://schemas.microsoft.com/office/drawing/2014/main" id="{92F944C7-720E-46B5-A16E-0035EB16411B}"/>
                </a:ext>
              </a:extLst>
            </p:cNvPr>
            <p:cNvSpPr txBox="1"/>
            <p:nvPr/>
          </p:nvSpPr>
          <p:spPr>
            <a:xfrm>
              <a:off x="6705727" y="4299584"/>
              <a:ext cx="1089660" cy="193675"/>
            </a:xfrm>
            <a:prstGeom prst="rect">
              <a:avLst/>
            </a:prstGeom>
          </p:spPr>
          <p:txBody>
            <a:bodyPr vert="horz" wrap="square" lIns="0" tIns="12700" rIns="0" bIns="0" rtlCol="0">
              <a:spAutoFit/>
            </a:bodyPr>
            <a:lstStyle/>
            <a:p>
              <a:pPr marL="12700">
                <a:lnSpc>
                  <a:spcPct val="100000"/>
                </a:lnSpc>
                <a:spcBef>
                  <a:spcPts val="100"/>
                </a:spcBef>
              </a:pPr>
              <a:r>
                <a:rPr sz="1100" spc="-75" dirty="0">
                  <a:latin typeface="Trebuchet MS"/>
                  <a:cs typeface="Trebuchet MS"/>
                </a:rPr>
                <a:t>Baja</a:t>
              </a:r>
              <a:r>
                <a:rPr sz="1100" spc="-105" dirty="0">
                  <a:latin typeface="Trebuchet MS"/>
                  <a:cs typeface="Trebuchet MS"/>
                </a:rPr>
                <a:t> </a:t>
              </a:r>
              <a:r>
                <a:rPr sz="1100" spc="-45" dirty="0">
                  <a:latin typeface="Trebuchet MS"/>
                  <a:cs typeface="Trebuchet MS"/>
                </a:rPr>
                <a:t>disponibilidad</a:t>
              </a:r>
              <a:endParaRPr sz="1100" dirty="0">
                <a:latin typeface="Trebuchet MS"/>
                <a:cs typeface="Trebuchet MS"/>
              </a:endParaRPr>
            </a:p>
          </p:txBody>
        </p:sp>
        <p:pic>
          <p:nvPicPr>
            <p:cNvPr id="40" name="object 96">
              <a:extLst>
                <a:ext uri="{FF2B5EF4-FFF2-40B4-BE49-F238E27FC236}">
                  <a16:creationId xmlns:a16="http://schemas.microsoft.com/office/drawing/2014/main" id="{47D5F9CC-2E39-4D7A-8039-9E9DAA75F82D}"/>
                </a:ext>
              </a:extLst>
            </p:cNvPr>
            <p:cNvPicPr/>
            <p:nvPr/>
          </p:nvPicPr>
          <p:blipFill>
            <a:blip r:embed="rId6" cstate="print"/>
            <a:stretch>
              <a:fillRect/>
            </a:stretch>
          </p:blipFill>
          <p:spPr>
            <a:xfrm>
              <a:off x="6430771" y="4343527"/>
              <a:ext cx="199008" cy="127127"/>
            </a:xfrm>
            <a:prstGeom prst="rect">
              <a:avLst/>
            </a:prstGeom>
          </p:spPr>
        </p:pic>
      </p:grpSp>
      <p:sp>
        <p:nvSpPr>
          <p:cNvPr id="78" name="object 24">
            <a:extLst>
              <a:ext uri="{FF2B5EF4-FFF2-40B4-BE49-F238E27FC236}">
                <a16:creationId xmlns:a16="http://schemas.microsoft.com/office/drawing/2014/main" id="{3DB14116-346B-473F-8201-7AB0D20CF16C}"/>
              </a:ext>
            </a:extLst>
          </p:cNvPr>
          <p:cNvSpPr txBox="1"/>
          <p:nvPr/>
        </p:nvSpPr>
        <p:spPr>
          <a:xfrm>
            <a:off x="683514" y="4122738"/>
            <a:ext cx="2045335" cy="487045"/>
          </a:xfrm>
          <a:prstGeom prst="rect">
            <a:avLst/>
          </a:prstGeom>
        </p:spPr>
        <p:txBody>
          <a:bodyPr vert="horz" wrap="square" lIns="0" tIns="12700" rIns="0" bIns="0" rtlCol="0">
            <a:spAutoFit/>
          </a:bodyPr>
          <a:lstStyle/>
          <a:p>
            <a:pPr marL="12700">
              <a:lnSpc>
                <a:spcPct val="100000"/>
              </a:lnSpc>
              <a:spcBef>
                <a:spcPts val="100"/>
              </a:spcBef>
            </a:pPr>
            <a:r>
              <a:rPr sz="1200" b="1" spc="45" dirty="0">
                <a:solidFill>
                  <a:srgbClr val="006FC0"/>
                </a:solidFill>
                <a:latin typeface="Trebuchet MS"/>
                <a:cs typeface="Trebuchet MS"/>
              </a:rPr>
              <a:t>PRODUCCIÓN</a:t>
            </a:r>
            <a:r>
              <a:rPr sz="1200" b="1" spc="-105" dirty="0">
                <a:solidFill>
                  <a:srgbClr val="006FC0"/>
                </a:solidFill>
                <a:latin typeface="Trebuchet MS"/>
                <a:cs typeface="Trebuchet MS"/>
              </a:rPr>
              <a:t> </a:t>
            </a:r>
            <a:r>
              <a:rPr sz="1200" b="1" dirty="0">
                <a:solidFill>
                  <a:srgbClr val="006FC0"/>
                </a:solidFill>
                <a:latin typeface="Trebuchet MS"/>
                <a:cs typeface="Trebuchet MS"/>
              </a:rPr>
              <a:t>EN</a:t>
            </a:r>
            <a:r>
              <a:rPr sz="1200" b="1" spc="-85" dirty="0">
                <a:solidFill>
                  <a:srgbClr val="006FC0"/>
                </a:solidFill>
                <a:latin typeface="Trebuchet MS"/>
                <a:cs typeface="Trebuchet MS"/>
              </a:rPr>
              <a:t> </a:t>
            </a:r>
            <a:r>
              <a:rPr sz="1200" b="1" spc="-35" dirty="0">
                <a:solidFill>
                  <a:srgbClr val="006FC0"/>
                </a:solidFill>
                <a:latin typeface="Trebuchet MS"/>
                <a:cs typeface="Trebuchet MS"/>
              </a:rPr>
              <a:t>EL</a:t>
            </a:r>
            <a:r>
              <a:rPr sz="1200" b="1" spc="-90" dirty="0">
                <a:solidFill>
                  <a:srgbClr val="006FC0"/>
                </a:solidFill>
                <a:latin typeface="Trebuchet MS"/>
                <a:cs typeface="Trebuchet MS"/>
              </a:rPr>
              <a:t> </a:t>
            </a:r>
            <a:r>
              <a:rPr sz="1200" b="1" spc="-20" dirty="0">
                <a:solidFill>
                  <a:srgbClr val="006FC0"/>
                </a:solidFill>
                <a:latin typeface="Trebuchet MS"/>
                <a:cs typeface="Trebuchet MS"/>
              </a:rPr>
              <a:t>PERÚ</a:t>
            </a:r>
            <a:endParaRPr sz="1200" dirty="0">
              <a:latin typeface="Trebuchet MS"/>
              <a:cs typeface="Trebuchet MS"/>
            </a:endParaRPr>
          </a:p>
          <a:p>
            <a:pPr marL="315595">
              <a:lnSpc>
                <a:spcPct val="100000"/>
              </a:lnSpc>
              <a:spcBef>
                <a:spcPts val="870"/>
              </a:spcBef>
              <a:tabLst>
                <a:tab pos="1286510" algn="l"/>
              </a:tabLst>
            </a:pPr>
            <a:endParaRPr sz="1100" dirty="0">
              <a:latin typeface="Arial MT"/>
              <a:cs typeface="Arial MT"/>
            </a:endParaRPr>
          </a:p>
        </p:txBody>
      </p:sp>
      <p:sp>
        <p:nvSpPr>
          <p:cNvPr id="2" name="Rectángulo 1">
            <a:extLst>
              <a:ext uri="{FF2B5EF4-FFF2-40B4-BE49-F238E27FC236}">
                <a16:creationId xmlns:a16="http://schemas.microsoft.com/office/drawing/2014/main" id="{DA8D163C-76DB-4A1C-8598-3FBCDB05CC9A}"/>
              </a:ext>
            </a:extLst>
          </p:cNvPr>
          <p:cNvSpPr/>
          <p:nvPr/>
        </p:nvSpPr>
        <p:spPr>
          <a:xfrm>
            <a:off x="5561635" y="1958028"/>
            <a:ext cx="986167" cy="276999"/>
          </a:xfrm>
          <a:prstGeom prst="rect">
            <a:avLst/>
          </a:prstGeom>
        </p:spPr>
        <p:txBody>
          <a:bodyPr wrap="none">
            <a:spAutoFit/>
          </a:bodyPr>
          <a:lstStyle/>
          <a:p>
            <a:r>
              <a:rPr lang="es-PE" altLang="es-PE" sz="1200" b="1" dirty="0">
                <a:solidFill>
                  <a:schemeClr val="tx1"/>
                </a:solidFill>
                <a:latin typeface="Arial" panose="020B0604020202020204" pitchFamily="34" charset="0"/>
              </a:rPr>
              <a:t>Mermelada</a:t>
            </a:r>
            <a:endParaRPr lang="es-PE" sz="1200" b="1" dirty="0"/>
          </a:p>
        </p:txBody>
      </p:sp>
      <p:sp>
        <p:nvSpPr>
          <p:cNvPr id="3" name="Rectángulo 2">
            <a:extLst>
              <a:ext uri="{FF2B5EF4-FFF2-40B4-BE49-F238E27FC236}">
                <a16:creationId xmlns:a16="http://schemas.microsoft.com/office/drawing/2014/main" id="{4062737E-DF70-4926-9B44-FE5ADC0EA6D7}"/>
              </a:ext>
            </a:extLst>
          </p:cNvPr>
          <p:cNvSpPr/>
          <p:nvPr/>
        </p:nvSpPr>
        <p:spPr>
          <a:xfrm>
            <a:off x="3169220" y="1949318"/>
            <a:ext cx="688009" cy="276999"/>
          </a:xfrm>
          <a:prstGeom prst="rect">
            <a:avLst/>
          </a:prstGeom>
        </p:spPr>
        <p:txBody>
          <a:bodyPr wrap="none">
            <a:spAutoFit/>
          </a:bodyPr>
          <a:lstStyle/>
          <a:p>
            <a:r>
              <a:rPr lang="es-PE" altLang="es-PE" sz="1200" b="1" dirty="0">
                <a:solidFill>
                  <a:schemeClr val="tx1"/>
                </a:solidFill>
                <a:latin typeface="Arial" panose="020B0604020202020204" pitchFamily="34" charset="0"/>
              </a:rPr>
              <a:t>F</a:t>
            </a:r>
            <a:r>
              <a:rPr kumimoji="0" lang="es-PE" altLang="es-PE" sz="1200" b="1" i="0" u="none" strike="noStrike" cap="none" normalizeH="0" baseline="0" dirty="0">
                <a:ln>
                  <a:noFill/>
                </a:ln>
                <a:solidFill>
                  <a:schemeClr val="tx1"/>
                </a:solidFill>
                <a:effectLst/>
                <a:latin typeface="Arial" panose="020B0604020202020204" pitchFamily="34" charset="0"/>
              </a:rPr>
              <a:t>resco</a:t>
            </a:r>
            <a:endParaRPr lang="es-PE" sz="1100" b="1" dirty="0"/>
          </a:p>
        </p:txBody>
      </p:sp>
      <p:sp>
        <p:nvSpPr>
          <p:cNvPr id="85" name="Rectangle 21">
            <a:extLst>
              <a:ext uri="{FF2B5EF4-FFF2-40B4-BE49-F238E27FC236}">
                <a16:creationId xmlns:a16="http://schemas.microsoft.com/office/drawing/2014/main" id="{749E6C6F-03F8-4B9A-AC1A-0F80BD4294EB}"/>
              </a:ext>
            </a:extLst>
          </p:cNvPr>
          <p:cNvSpPr>
            <a:spLocks noChangeArrowheads="1"/>
          </p:cNvSpPr>
          <p:nvPr/>
        </p:nvSpPr>
        <p:spPr bwMode="auto">
          <a:xfrm>
            <a:off x="7164636" y="5176894"/>
            <a:ext cx="153423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lang="es-PE" sz="1100" dirty="0"/>
              <a:t>Fuente excelente de vitamina C.</a:t>
            </a:r>
            <a:endParaRPr kumimoji="0" lang="es-PE" altLang="es-PE" sz="1100" b="0" i="0" u="none" strike="noStrike" cap="none" normalizeH="0" baseline="0" dirty="0">
              <a:ln>
                <a:noFill/>
              </a:ln>
              <a:solidFill>
                <a:schemeClr val="tx1"/>
              </a:solidFill>
              <a:effectLst/>
              <a:latin typeface="Trebuchet MS" panose="020B0603020202020204" pitchFamily="34" charset="0"/>
            </a:endParaRPr>
          </a:p>
        </p:txBody>
      </p:sp>
      <p:sp>
        <p:nvSpPr>
          <p:cNvPr id="86" name="Rectángulo 85">
            <a:extLst>
              <a:ext uri="{FF2B5EF4-FFF2-40B4-BE49-F238E27FC236}">
                <a16:creationId xmlns:a16="http://schemas.microsoft.com/office/drawing/2014/main" id="{104E9CE0-EEC0-478B-BF5F-D97E5CE2C7BB}"/>
              </a:ext>
            </a:extLst>
          </p:cNvPr>
          <p:cNvSpPr/>
          <p:nvPr/>
        </p:nvSpPr>
        <p:spPr>
          <a:xfrm>
            <a:off x="7199629" y="5734826"/>
            <a:ext cx="2645515" cy="430887"/>
          </a:xfrm>
          <a:prstGeom prst="rect">
            <a:avLst/>
          </a:prstGeom>
        </p:spPr>
        <p:txBody>
          <a:bodyPr wrap="square">
            <a:spAutoFit/>
          </a:bodyPr>
          <a:lstStyle/>
          <a:p>
            <a:r>
              <a:rPr lang="es-ES" sz="1100" dirty="0"/>
              <a:t>Alto contenido de vitamina C, favorece el sistema inmunológico</a:t>
            </a:r>
            <a:endParaRPr lang="es-PE" sz="1100" dirty="0"/>
          </a:p>
        </p:txBody>
      </p:sp>
      <p:sp>
        <p:nvSpPr>
          <p:cNvPr id="87" name="Rectángulo 86">
            <a:extLst>
              <a:ext uri="{FF2B5EF4-FFF2-40B4-BE49-F238E27FC236}">
                <a16:creationId xmlns:a16="http://schemas.microsoft.com/office/drawing/2014/main" id="{2380EA72-8D6A-4339-B583-632E501129A2}"/>
              </a:ext>
            </a:extLst>
          </p:cNvPr>
          <p:cNvSpPr/>
          <p:nvPr/>
        </p:nvSpPr>
        <p:spPr>
          <a:xfrm>
            <a:off x="8714930" y="5140346"/>
            <a:ext cx="2037782" cy="600164"/>
          </a:xfrm>
          <a:prstGeom prst="rect">
            <a:avLst/>
          </a:prstGeom>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lang="es-ES" sz="1100" dirty="0"/>
              <a:t>Ayuda a mejorar la salud de la piel y las defensas del cuerpo.</a:t>
            </a:r>
            <a:endParaRPr kumimoji="0" lang="es-PE" altLang="es-PE" sz="1100" b="0" i="0" u="none" strike="noStrike" cap="none" normalizeH="0" baseline="0" dirty="0">
              <a:ln>
                <a:noFill/>
              </a:ln>
              <a:solidFill>
                <a:schemeClr val="tx1"/>
              </a:solidFill>
              <a:effectLst/>
              <a:latin typeface="Trebuchet MS" panose="020B0603020202020204" pitchFamily="34" charset="0"/>
            </a:endParaRPr>
          </a:p>
        </p:txBody>
      </p:sp>
      <p:pic>
        <p:nvPicPr>
          <p:cNvPr id="105" name="object 39">
            <a:extLst>
              <a:ext uri="{FF2B5EF4-FFF2-40B4-BE49-F238E27FC236}">
                <a16:creationId xmlns:a16="http://schemas.microsoft.com/office/drawing/2014/main" id="{FAA4FDA6-E376-43C8-BB3A-27C4D48140A7}"/>
              </a:ext>
            </a:extLst>
          </p:cNvPr>
          <p:cNvPicPr/>
          <p:nvPr/>
        </p:nvPicPr>
        <p:blipFill>
          <a:blip r:embed="rId7" cstate="print"/>
          <a:stretch>
            <a:fillRect/>
          </a:stretch>
        </p:blipFill>
        <p:spPr>
          <a:xfrm>
            <a:off x="9942258" y="5612233"/>
            <a:ext cx="540003" cy="540004"/>
          </a:xfrm>
          <a:prstGeom prst="rect">
            <a:avLst/>
          </a:prstGeom>
        </p:spPr>
      </p:pic>
      <p:sp>
        <p:nvSpPr>
          <p:cNvPr id="97" name="Rectángulo 96">
            <a:extLst>
              <a:ext uri="{FF2B5EF4-FFF2-40B4-BE49-F238E27FC236}">
                <a16:creationId xmlns:a16="http://schemas.microsoft.com/office/drawing/2014/main" id="{881AF8D4-7FBD-45A2-B8F2-8CA57B107552}"/>
              </a:ext>
            </a:extLst>
          </p:cNvPr>
          <p:cNvSpPr/>
          <p:nvPr/>
        </p:nvSpPr>
        <p:spPr>
          <a:xfrm>
            <a:off x="4198526" y="4004841"/>
            <a:ext cx="2182970" cy="261610"/>
          </a:xfrm>
          <a:prstGeom prst="rect">
            <a:avLst/>
          </a:prstGeom>
        </p:spPr>
        <p:txBody>
          <a:bodyPr wrap="none">
            <a:spAutoFit/>
          </a:bodyPr>
          <a:lstStyle/>
          <a:p>
            <a:pPr marL="12700">
              <a:lnSpc>
                <a:spcPct val="100000"/>
              </a:lnSpc>
              <a:tabLst>
                <a:tab pos="426720" algn="l"/>
                <a:tab pos="876300" algn="l"/>
                <a:tab pos="1320165" algn="l"/>
                <a:tab pos="1707514" algn="l"/>
              </a:tabLst>
            </a:pPr>
            <a:r>
              <a:rPr lang="en-US" sz="1100" b="1" spc="-25" dirty="0">
                <a:solidFill>
                  <a:srgbClr val="FFC000"/>
                </a:solidFill>
                <a:latin typeface="Trebuchet MS"/>
                <a:cs typeface="Trebuchet MS"/>
              </a:rPr>
              <a:t>ABR</a:t>
            </a:r>
            <a:r>
              <a:rPr lang="en-US" sz="1100" b="1" dirty="0">
                <a:solidFill>
                  <a:srgbClr val="FFC000"/>
                </a:solidFill>
                <a:latin typeface="Trebuchet MS"/>
                <a:cs typeface="Trebuchet MS"/>
              </a:rPr>
              <a:t>	</a:t>
            </a:r>
            <a:r>
              <a:rPr lang="en-US" sz="1100" b="1" spc="-25" dirty="0">
                <a:solidFill>
                  <a:srgbClr val="FFC000"/>
                </a:solidFill>
                <a:latin typeface="Trebuchet MS"/>
                <a:cs typeface="Trebuchet MS"/>
              </a:rPr>
              <a:t>MAY</a:t>
            </a:r>
            <a:r>
              <a:rPr lang="en-US" sz="1100" b="1" dirty="0">
                <a:solidFill>
                  <a:srgbClr val="FFC000"/>
                </a:solidFill>
                <a:latin typeface="Trebuchet MS"/>
                <a:cs typeface="Trebuchet MS"/>
              </a:rPr>
              <a:t>	</a:t>
            </a:r>
            <a:r>
              <a:rPr lang="en-US" sz="1100" b="1" spc="-25" dirty="0">
                <a:solidFill>
                  <a:srgbClr val="FFC000"/>
                </a:solidFill>
                <a:latin typeface="Trebuchet MS"/>
                <a:cs typeface="Trebuchet MS"/>
              </a:rPr>
              <a:t>JUN</a:t>
            </a:r>
            <a:r>
              <a:rPr lang="en-US" sz="1100" b="1" dirty="0">
                <a:solidFill>
                  <a:srgbClr val="FF0000"/>
                </a:solidFill>
                <a:latin typeface="Trebuchet MS"/>
                <a:cs typeface="Trebuchet MS"/>
              </a:rPr>
              <a:t>	</a:t>
            </a:r>
            <a:r>
              <a:rPr lang="en-US" sz="1100" b="1" spc="-25" dirty="0">
                <a:solidFill>
                  <a:srgbClr val="FF0000"/>
                </a:solidFill>
                <a:latin typeface="Trebuchet MS"/>
                <a:cs typeface="Trebuchet MS"/>
              </a:rPr>
              <a:t>JUL</a:t>
            </a:r>
            <a:r>
              <a:rPr lang="en-US" sz="1100" b="1" dirty="0">
                <a:solidFill>
                  <a:srgbClr val="FF0000"/>
                </a:solidFill>
                <a:latin typeface="Trebuchet MS"/>
                <a:cs typeface="Trebuchet MS"/>
              </a:rPr>
              <a:t>	</a:t>
            </a:r>
            <a:r>
              <a:rPr lang="en-US" sz="1100" b="1" spc="-25" dirty="0">
                <a:solidFill>
                  <a:srgbClr val="FF0000"/>
                </a:solidFill>
                <a:latin typeface="Trebuchet MS"/>
                <a:cs typeface="Trebuchet MS"/>
              </a:rPr>
              <a:t>AGO</a:t>
            </a:r>
            <a:endParaRPr lang="en-US" sz="1100" dirty="0">
              <a:latin typeface="Trebuchet MS"/>
              <a:cs typeface="Trebuchet MS"/>
            </a:endParaRPr>
          </a:p>
        </p:txBody>
      </p:sp>
      <p:sp>
        <p:nvSpPr>
          <p:cNvPr id="17" name="AutoShape 9" descr="Iconos de la computadora de europa, mapa, carnivoran, monocromo, Fondo de  escritorio png | Klipartz">
            <a:extLst>
              <a:ext uri="{FF2B5EF4-FFF2-40B4-BE49-F238E27FC236}">
                <a16:creationId xmlns:a16="http://schemas.microsoft.com/office/drawing/2014/main" id="{027DC9FC-0CAA-44EF-ACD2-D433BC29A1C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10" name="Imagen 9">
            <a:extLst>
              <a:ext uri="{FF2B5EF4-FFF2-40B4-BE49-F238E27FC236}">
                <a16:creationId xmlns:a16="http://schemas.microsoft.com/office/drawing/2014/main" id="{4452A8FD-7F1E-4A1B-A14B-5C915D8B6886}"/>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62" b="97028" l="3235" r="89488">
                        <a14:foregroundMark x1="25876" y1="29724" x2="25876" y2="29724"/>
                        <a14:foregroundMark x1="26415" y1="21231" x2="23181" y2="31847"/>
                        <a14:foregroundMark x1="23181" y1="31847" x2="9704" y2="33546"/>
                        <a14:foregroundMark x1="9704" y1="33546" x2="5660" y2="26327"/>
                        <a14:foregroundMark x1="6469" y1="26115" x2="3504" y2="24628"/>
                        <a14:foregroundMark x1="22102" y1="44374" x2="30189" y2="56688"/>
                        <a14:foregroundMark x1="41509" y1="64331" x2="47709" y2="76645"/>
                        <a14:foregroundMark x1="46092" y1="81741" x2="67385" y2="86200"/>
                        <a14:foregroundMark x1="73854" y1="92357" x2="76011" y2="97028"/>
                        <a14:foregroundMark x1="83019" y1="87261" x2="79515" y2="91295"/>
                        <a14:foregroundMark x1="83689" y1="83667" x2="83804" y2="84052"/>
                        <a14:foregroundMark x1="81402" y1="76008" x2="82375" y2="79266"/>
                        <a14:foregroundMark x1="80593" y1="78981" x2="80559" y2="79469"/>
                        <a14:foregroundMark x1="60377" y1="75159" x2="60377" y2="75159"/>
                        <a14:foregroundMark x1="42588" y1="10191" x2="43935" y2="5308"/>
                        <a14:foregroundMark x1="43396" y1="2123" x2="43396" y2="2123"/>
                        <a14:foregroundMark x1="43396" y1="1062" x2="40162" y2="3185"/>
                        <a14:backgroundMark x1="83019" y1="79193" x2="83827" y2="83652"/>
                        <a14:backgroundMark x1="82749" y1="84926" x2="84636" y2="85775"/>
                        <a14:backgroundMark x1="79515" y1="83864" x2="79784" y2="83864"/>
                        <a14:backgroundMark x1="77898" y1="83864" x2="81671" y2="84926"/>
                        <a14:backgroundMark x1="84906" y1="86837" x2="84906" y2="86837"/>
                        <a14:backgroundMark x1="84636" y1="86412" x2="84367" y2="86412"/>
                      </a14:backgroundRemoval>
                    </a14:imgEffect>
                  </a14:imgLayer>
                </a14:imgProps>
              </a:ext>
            </a:extLst>
          </a:blip>
          <a:stretch>
            <a:fillRect/>
          </a:stretch>
        </p:blipFill>
        <p:spPr>
          <a:xfrm>
            <a:off x="6611807" y="624608"/>
            <a:ext cx="2614139" cy="3318759"/>
          </a:xfrm>
          <a:prstGeom prst="rect">
            <a:avLst/>
          </a:prstGeom>
        </p:spPr>
      </p:pic>
      <p:sp>
        <p:nvSpPr>
          <p:cNvPr id="92" name="Rectángulo 91">
            <a:extLst>
              <a:ext uri="{FF2B5EF4-FFF2-40B4-BE49-F238E27FC236}">
                <a16:creationId xmlns:a16="http://schemas.microsoft.com/office/drawing/2014/main" id="{9D9FDA1C-EBDE-4A8D-A91B-A8626CAC0361}"/>
              </a:ext>
            </a:extLst>
          </p:cNvPr>
          <p:cNvSpPr/>
          <p:nvPr/>
        </p:nvSpPr>
        <p:spPr>
          <a:xfrm>
            <a:off x="4071301" y="1933175"/>
            <a:ext cx="1329210" cy="276999"/>
          </a:xfrm>
          <a:prstGeom prst="rect">
            <a:avLst/>
          </a:prstGeom>
        </p:spPr>
        <p:txBody>
          <a:bodyPr wrap="none">
            <a:spAutoFit/>
          </a:bodyPr>
          <a:lstStyle/>
          <a:p>
            <a:r>
              <a:rPr lang="es-ES" sz="1200" b="1" dirty="0">
                <a:solidFill>
                  <a:schemeClr val="tx1"/>
                </a:solidFill>
                <a:latin typeface="Arial" panose="020B0604020202020204" pitchFamily="34" charset="0"/>
              </a:rPr>
              <a:t>Ensalada frutas</a:t>
            </a:r>
            <a:endParaRPr lang="es-PE" sz="1100" b="1" dirty="0"/>
          </a:p>
        </p:txBody>
      </p:sp>
      <p:sp>
        <p:nvSpPr>
          <p:cNvPr id="93" name="Rectangle 5">
            <a:extLst>
              <a:ext uri="{FF2B5EF4-FFF2-40B4-BE49-F238E27FC236}">
                <a16:creationId xmlns:a16="http://schemas.microsoft.com/office/drawing/2014/main" id="{62EF687D-4939-47BB-98D3-D6E92D86583D}"/>
              </a:ext>
            </a:extLst>
          </p:cNvPr>
          <p:cNvSpPr>
            <a:spLocks noChangeArrowheads="1"/>
          </p:cNvSpPr>
          <p:nvPr/>
        </p:nvSpPr>
        <p:spPr bwMode="auto">
          <a:xfrm>
            <a:off x="3473308" y="5060272"/>
            <a:ext cx="394487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s-PE" altLang="es-PE" sz="1200" b="1" i="0" u="none" strike="noStrike" cap="none" normalizeH="0" baseline="0" dirty="0">
                <a:ln>
                  <a:noFill/>
                </a:ln>
                <a:solidFill>
                  <a:schemeClr val="tx1"/>
                </a:solidFill>
                <a:effectLst/>
                <a:latin typeface="Trebuchet MS" panose="020B0603020202020204" pitchFamily="34" charset="0"/>
              </a:rPr>
              <a:t>EE UU                    Rusia               Japón </a:t>
            </a:r>
            <a:endParaRPr kumimoji="0" lang="es-PE" altLang="es-PE" sz="1200" b="0" i="0" u="none" strike="noStrike" cap="none" normalizeH="0" baseline="0" dirty="0">
              <a:ln>
                <a:noFill/>
              </a:ln>
              <a:solidFill>
                <a:schemeClr val="tx1"/>
              </a:solidFill>
              <a:effectLst/>
              <a:latin typeface="Trebuchet MS" panose="020B0603020202020204" pitchFamily="34" charset="0"/>
            </a:endParaRPr>
          </a:p>
        </p:txBody>
      </p:sp>
      <p:pic>
        <p:nvPicPr>
          <p:cNvPr id="94" name="Picture 7" descr="Bandera de los Estados Unidos - Wikipedia, la enciclopedia libre">
            <a:extLst>
              <a:ext uri="{FF2B5EF4-FFF2-40B4-BE49-F238E27FC236}">
                <a16:creationId xmlns:a16="http://schemas.microsoft.com/office/drawing/2014/main" id="{146701E6-DD32-40B0-8AAC-7135947D8867}"/>
              </a:ext>
            </a:extLst>
          </p:cNvPr>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448567" y="5422136"/>
            <a:ext cx="871398" cy="460099"/>
          </a:xfrm>
          <a:prstGeom prst="rect">
            <a:avLst/>
          </a:prstGeom>
          <a:noFill/>
          <a:extLst>
            <a:ext uri="{909E8E84-426E-40DD-AFC4-6F175D3DCCD1}">
              <a14:hiddenFill xmlns:a14="http://schemas.microsoft.com/office/drawing/2010/main">
                <a:solidFill>
                  <a:srgbClr val="FFFFFF"/>
                </a:solidFill>
              </a14:hiddenFill>
            </a:ext>
          </a:extLst>
        </p:spPr>
      </p:pic>
      <p:pic>
        <p:nvPicPr>
          <p:cNvPr id="98" name="Picture 17" descr="5.300+ Bandera Japonesa Ilustraciones de Stock, gráficos vectoriales libres  de derechos y clip art - iStock | Samurai, Japan, Cultura japonesa">
            <a:extLst>
              <a:ext uri="{FF2B5EF4-FFF2-40B4-BE49-F238E27FC236}">
                <a16:creationId xmlns:a16="http://schemas.microsoft.com/office/drawing/2014/main" id="{9FB351CE-3589-4788-8977-09954C036D88}"/>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843491" y="5405879"/>
            <a:ext cx="912132" cy="50798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Bandera de Rusia - Wikipedia, la enciclopedia libre">
            <a:extLst>
              <a:ext uri="{FF2B5EF4-FFF2-40B4-BE49-F238E27FC236}">
                <a16:creationId xmlns:a16="http://schemas.microsoft.com/office/drawing/2014/main" id="{0DED3ED2-C477-473D-9DA4-B9A58720AA6C}"/>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677561" y="5362586"/>
            <a:ext cx="871398" cy="503916"/>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descr="Mandarina Cleopatra | Semillas CampoSeeds - Venta de semillas en Colombia">
            <a:extLst>
              <a:ext uri="{FF2B5EF4-FFF2-40B4-BE49-F238E27FC236}">
                <a16:creationId xmlns:a16="http://schemas.microsoft.com/office/drawing/2014/main" id="{1DB43947-54A8-4B07-89EE-575E550DC3E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438656" y="4147438"/>
            <a:ext cx="1402312" cy="1396725"/>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pic>
        <p:nvPicPr>
          <p:cNvPr id="20" name="Imagen 19">
            <a:extLst>
              <a:ext uri="{FF2B5EF4-FFF2-40B4-BE49-F238E27FC236}">
                <a16:creationId xmlns:a16="http://schemas.microsoft.com/office/drawing/2014/main" id="{8554FEA3-ED39-414C-86B5-77ECA32976CB}"/>
              </a:ext>
            </a:extLst>
          </p:cNvPr>
          <p:cNvPicPr>
            <a:picLocks noChangeAspect="1"/>
          </p:cNvPicPr>
          <p:nvPr/>
        </p:nvPicPr>
        <p:blipFill>
          <a:blip r:embed="rId14"/>
          <a:stretch>
            <a:fillRect/>
          </a:stretch>
        </p:blipFill>
        <p:spPr>
          <a:xfrm>
            <a:off x="555953" y="4470025"/>
            <a:ext cx="2306035" cy="1783334"/>
          </a:xfrm>
          <a:prstGeom prst="rect">
            <a:avLst/>
          </a:prstGeom>
        </p:spPr>
      </p:pic>
      <p:pic>
        <p:nvPicPr>
          <p:cNvPr id="4104" name="Picture 8" descr="Mandarina - MON">
            <a:extLst>
              <a:ext uri="{FF2B5EF4-FFF2-40B4-BE49-F238E27FC236}">
                <a16:creationId xmlns:a16="http://schemas.microsoft.com/office/drawing/2014/main" id="{059DB9EA-08C3-419F-9F15-6E1B0FD04386}"/>
              </a:ext>
            </a:extLst>
          </p:cNvPr>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448482" y="1915485"/>
            <a:ext cx="2341137" cy="2341137"/>
          </a:xfrm>
          <a:prstGeom prst="rect">
            <a:avLst/>
          </a:prstGeom>
          <a:noFill/>
          <a:extLst>
            <a:ext uri="{909E8E84-426E-40DD-AFC4-6F175D3DCCD1}">
              <a14:hiddenFill xmlns:a14="http://schemas.microsoft.com/office/drawing/2010/main">
                <a:solidFill>
                  <a:srgbClr val="FFFFFF"/>
                </a:solidFill>
              </a14:hiddenFill>
            </a:ext>
          </a:extLst>
        </p:spPr>
      </p:pic>
      <p:pic>
        <p:nvPicPr>
          <p:cNvPr id="4106" name="Picture 10" descr="mandarín naranja Fruta - mandarina mandarín - Mandarina jugo chapoteo  aislado en un transparente antecedentes 47465245 PNG">
            <a:extLst>
              <a:ext uri="{FF2B5EF4-FFF2-40B4-BE49-F238E27FC236}">
                <a16:creationId xmlns:a16="http://schemas.microsoft.com/office/drawing/2014/main" id="{417F462D-1C7C-4AF4-B0B1-27A8313DDCD1}"/>
              </a:ext>
            </a:extLst>
          </p:cNvPr>
          <p:cNvPicPr>
            <a:picLocks noChangeAspect="1" noChangeArrowheads="1"/>
          </p:cNvPicPr>
          <p:nvPr/>
        </p:nvPicPr>
        <p:blipFill>
          <a:blip r:embed="rId16">
            <a:extLst>
              <a:ext uri="{BEBA8EAE-BF5A-486C-A8C5-ECC9F3942E4B}">
                <a14:imgProps xmlns:a14="http://schemas.microsoft.com/office/drawing/2010/main">
                  <a14:imgLayer r:embed="rId17">
                    <a14:imgEffect>
                      <a14:backgroundRemoval t="10000" b="90000" l="10000" r="90000"/>
                    </a14:imgEffect>
                  </a14:imgLayer>
                </a14:imgProps>
              </a:ext>
              <a:ext uri="{28A0092B-C50C-407E-A947-70E740481C1C}">
                <a14:useLocalDpi xmlns:a14="http://schemas.microsoft.com/office/drawing/2010/main" val="0"/>
              </a:ext>
            </a:extLst>
          </a:blip>
          <a:srcRect/>
          <a:stretch>
            <a:fillRect/>
          </a:stretch>
        </p:blipFill>
        <p:spPr bwMode="auto">
          <a:xfrm>
            <a:off x="3060148" y="2093930"/>
            <a:ext cx="1065211" cy="1195850"/>
          </a:xfrm>
          <a:prstGeom prst="rect">
            <a:avLst/>
          </a:prstGeom>
          <a:noFill/>
          <a:extLst>
            <a:ext uri="{909E8E84-426E-40DD-AFC4-6F175D3DCCD1}">
              <a14:hiddenFill xmlns:a14="http://schemas.microsoft.com/office/drawing/2010/main">
                <a:solidFill>
                  <a:srgbClr val="FFFFFF"/>
                </a:solidFill>
              </a14:hiddenFill>
            </a:ext>
          </a:extLst>
        </p:spPr>
      </p:pic>
      <p:pic>
        <p:nvPicPr>
          <p:cNvPr id="4110" name="Picture 14" descr="Dile adiós al atún y la mayonesa: la ensalada perfecta lleva mandarina y un  ingrediente muy especial">
            <a:extLst>
              <a:ext uri="{FF2B5EF4-FFF2-40B4-BE49-F238E27FC236}">
                <a16:creationId xmlns:a16="http://schemas.microsoft.com/office/drawing/2014/main" id="{87E842EC-27ED-4D54-95FA-868DAF73A6A4}"/>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3924900" y="2384031"/>
            <a:ext cx="1500955" cy="843870"/>
          </a:xfrm>
          <a:prstGeom prst="rect">
            <a:avLst/>
          </a:prstGeom>
          <a:noFill/>
          <a:extLst>
            <a:ext uri="{909E8E84-426E-40DD-AFC4-6F175D3DCCD1}">
              <a14:hiddenFill xmlns:a14="http://schemas.microsoft.com/office/drawing/2010/main">
                <a:solidFill>
                  <a:srgbClr val="FFFFFF"/>
                </a:solidFill>
              </a14:hiddenFill>
            </a:ext>
          </a:extLst>
        </p:spPr>
      </p:pic>
      <p:pic>
        <p:nvPicPr>
          <p:cNvPr id="4112" name="Picture 16" descr="Cómo hacer mermelada de mandarina">
            <a:extLst>
              <a:ext uri="{FF2B5EF4-FFF2-40B4-BE49-F238E27FC236}">
                <a16:creationId xmlns:a16="http://schemas.microsoft.com/office/drawing/2014/main" id="{8A3FEEEE-FD87-4099-B64C-1266AEB40F55}"/>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5636797" y="2310987"/>
            <a:ext cx="1223206" cy="8440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14081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104B95E0-A434-49D9-8E44-505554B60FA4}"/>
              </a:ext>
            </a:extLst>
          </p:cNvPr>
          <p:cNvPicPr>
            <a:picLocks noChangeAspect="1"/>
          </p:cNvPicPr>
          <p:nvPr/>
        </p:nvPicPr>
        <p:blipFill rotWithShape="1">
          <a:blip r:embed="rId3"/>
          <a:srcRect l="11985"/>
          <a:stretch/>
        </p:blipFill>
        <p:spPr>
          <a:xfrm>
            <a:off x="-25463" y="574489"/>
            <a:ext cx="12192000" cy="5486400"/>
          </a:xfrm>
          <a:prstGeom prst="rect">
            <a:avLst/>
          </a:prstGeom>
        </p:spPr>
      </p:pic>
      <p:pic>
        <p:nvPicPr>
          <p:cNvPr id="6" name="object 4">
            <a:extLst>
              <a:ext uri="{FF2B5EF4-FFF2-40B4-BE49-F238E27FC236}">
                <a16:creationId xmlns:a16="http://schemas.microsoft.com/office/drawing/2014/main" id="{6EA35261-A3A0-4342-B397-20CC520BBFB9}"/>
              </a:ext>
            </a:extLst>
          </p:cNvPr>
          <p:cNvPicPr/>
          <p:nvPr/>
        </p:nvPicPr>
        <p:blipFill>
          <a:blip r:embed="rId4" cstate="print"/>
          <a:stretch>
            <a:fillRect/>
          </a:stretch>
        </p:blipFill>
        <p:spPr>
          <a:xfrm>
            <a:off x="179997" y="6354002"/>
            <a:ext cx="1724279" cy="467995"/>
          </a:xfrm>
          <a:prstGeom prst="rect">
            <a:avLst/>
          </a:prstGeom>
        </p:spPr>
      </p:pic>
      <p:sp>
        <p:nvSpPr>
          <p:cNvPr id="7" name="object 29">
            <a:extLst>
              <a:ext uri="{FF2B5EF4-FFF2-40B4-BE49-F238E27FC236}">
                <a16:creationId xmlns:a16="http://schemas.microsoft.com/office/drawing/2014/main" id="{955B7C70-4772-4C3C-A2E3-3F060DA450EE}"/>
              </a:ext>
            </a:extLst>
          </p:cNvPr>
          <p:cNvSpPr txBox="1"/>
          <p:nvPr/>
        </p:nvSpPr>
        <p:spPr>
          <a:xfrm>
            <a:off x="4316729" y="6454851"/>
            <a:ext cx="3557904" cy="239395"/>
          </a:xfrm>
          <a:prstGeom prst="rect">
            <a:avLst/>
          </a:prstGeom>
        </p:spPr>
        <p:txBody>
          <a:bodyPr vert="horz" wrap="square" lIns="0" tIns="12700" rIns="0" bIns="0" rtlCol="0">
            <a:spAutoFit/>
          </a:bodyPr>
          <a:lstStyle/>
          <a:p>
            <a:pPr marL="12700">
              <a:lnSpc>
                <a:spcPct val="100000"/>
              </a:lnSpc>
              <a:spcBef>
                <a:spcPts val="100"/>
              </a:spcBef>
            </a:pPr>
            <a:r>
              <a:rPr sz="1400" b="1" spc="50" dirty="0">
                <a:solidFill>
                  <a:srgbClr val="112555"/>
                </a:solidFill>
                <a:latin typeface="Trebuchet MS"/>
                <a:cs typeface="Trebuchet MS"/>
              </a:rPr>
              <a:t>PRODUCCIÓN</a:t>
            </a:r>
            <a:r>
              <a:rPr sz="1400" b="1" spc="-95" dirty="0">
                <a:solidFill>
                  <a:srgbClr val="112555"/>
                </a:solidFill>
                <a:latin typeface="Trebuchet MS"/>
                <a:cs typeface="Trebuchet MS"/>
              </a:rPr>
              <a:t> </a:t>
            </a:r>
            <a:r>
              <a:rPr sz="1400" b="1" spc="-50" dirty="0">
                <a:solidFill>
                  <a:srgbClr val="112555"/>
                </a:solidFill>
                <a:latin typeface="Trebuchet MS"/>
                <a:cs typeface="Trebuchet MS"/>
              </a:rPr>
              <a:t>Y</a:t>
            </a:r>
            <a:r>
              <a:rPr sz="1400" b="1" spc="-85" dirty="0">
                <a:solidFill>
                  <a:srgbClr val="112555"/>
                </a:solidFill>
                <a:latin typeface="Trebuchet MS"/>
                <a:cs typeface="Trebuchet MS"/>
              </a:rPr>
              <a:t> </a:t>
            </a:r>
            <a:r>
              <a:rPr sz="1400" b="1" dirty="0">
                <a:solidFill>
                  <a:srgbClr val="112555"/>
                </a:solidFill>
                <a:latin typeface="Trebuchet MS"/>
                <a:cs typeface="Trebuchet MS"/>
              </a:rPr>
              <a:t>TECNOLOGÍA</a:t>
            </a:r>
            <a:r>
              <a:rPr sz="1400" b="1" spc="-125" dirty="0">
                <a:solidFill>
                  <a:srgbClr val="112555"/>
                </a:solidFill>
                <a:latin typeface="Trebuchet MS"/>
                <a:cs typeface="Trebuchet MS"/>
              </a:rPr>
              <a:t> </a:t>
            </a:r>
            <a:r>
              <a:rPr sz="1400" b="1" dirty="0">
                <a:solidFill>
                  <a:srgbClr val="112555"/>
                </a:solidFill>
                <a:latin typeface="Trebuchet MS"/>
                <a:cs typeface="Trebuchet MS"/>
              </a:rPr>
              <a:t>DE</a:t>
            </a:r>
            <a:r>
              <a:rPr sz="1400" b="1" spc="-95" dirty="0">
                <a:solidFill>
                  <a:srgbClr val="112555"/>
                </a:solidFill>
                <a:latin typeface="Trebuchet MS"/>
                <a:cs typeface="Trebuchet MS"/>
              </a:rPr>
              <a:t> </a:t>
            </a:r>
            <a:r>
              <a:rPr sz="1400" b="1" spc="-10" dirty="0">
                <a:solidFill>
                  <a:srgbClr val="112555"/>
                </a:solidFill>
                <a:latin typeface="Trebuchet MS"/>
                <a:cs typeface="Trebuchet MS"/>
              </a:rPr>
              <a:t>SEMILLAS</a:t>
            </a:r>
            <a:endParaRPr sz="1400">
              <a:latin typeface="Trebuchet MS"/>
              <a:cs typeface="Trebuchet MS"/>
            </a:endParaRPr>
          </a:p>
        </p:txBody>
      </p:sp>
      <p:sp>
        <p:nvSpPr>
          <p:cNvPr id="8" name="object 3">
            <a:extLst>
              <a:ext uri="{FF2B5EF4-FFF2-40B4-BE49-F238E27FC236}">
                <a16:creationId xmlns:a16="http://schemas.microsoft.com/office/drawing/2014/main" id="{B52DDC66-9706-4EB3-BEBD-6BA22986A8DA}"/>
              </a:ext>
            </a:extLst>
          </p:cNvPr>
          <p:cNvSpPr txBox="1">
            <a:spLocks/>
          </p:cNvSpPr>
          <p:nvPr/>
        </p:nvSpPr>
        <p:spPr>
          <a:xfrm>
            <a:off x="3427221" y="3759"/>
            <a:ext cx="5396010" cy="443711"/>
          </a:xfrm>
          <a:prstGeom prst="rect">
            <a:avLst/>
          </a:prstGeom>
        </p:spPr>
        <p:txBody>
          <a:bodyPr vert="horz" wrap="square" lIns="0" tIns="12700" rIns="0" bIns="0" rtlCol="0">
            <a:spAutoFit/>
          </a:bodyPr>
          <a:lstStyle>
            <a:lvl1pPr>
              <a:defRPr>
                <a:latin typeface="+mj-lt"/>
                <a:ea typeface="+mj-ea"/>
                <a:cs typeface="+mj-cs"/>
              </a:defRPr>
            </a:lvl1pPr>
          </a:lstStyle>
          <a:p>
            <a:pPr marL="12700">
              <a:spcBef>
                <a:spcPts val="100"/>
              </a:spcBef>
            </a:pPr>
            <a:r>
              <a:rPr lang="es-PE" sz="2800" dirty="0">
                <a:solidFill>
                  <a:schemeClr val="bg1"/>
                </a:solidFill>
                <a:latin typeface="Trebuchet MS" panose="020B0603020202020204" pitchFamily="34" charset="0"/>
              </a:rPr>
              <a:t>Papaya (</a:t>
            </a:r>
            <a:r>
              <a:rPr lang="es-PE" sz="2800" i="1" dirty="0" err="1">
                <a:solidFill>
                  <a:schemeClr val="bg1"/>
                </a:solidFill>
                <a:latin typeface="Trebuchet MS" panose="020B0603020202020204" pitchFamily="34" charset="0"/>
              </a:rPr>
              <a:t>Carica</a:t>
            </a:r>
            <a:r>
              <a:rPr lang="es-PE" sz="2800" i="1" dirty="0">
                <a:solidFill>
                  <a:schemeClr val="bg1"/>
                </a:solidFill>
                <a:latin typeface="Trebuchet MS" panose="020B0603020202020204" pitchFamily="34" charset="0"/>
              </a:rPr>
              <a:t> papaya</a:t>
            </a:r>
            <a:r>
              <a:rPr lang="es-PE" sz="2800" dirty="0">
                <a:solidFill>
                  <a:schemeClr val="bg1"/>
                </a:solidFill>
                <a:latin typeface="Trebuchet MS" panose="020B0603020202020204" pitchFamily="34" charset="0"/>
              </a:rPr>
              <a:t>)</a:t>
            </a:r>
            <a:endParaRPr lang="es-PE" sz="2800" b="1" i="1" spc="-55" dirty="0">
              <a:solidFill>
                <a:schemeClr val="bg1"/>
              </a:solidFill>
              <a:latin typeface="Trebuchet MS" panose="020B0603020202020204" pitchFamily="34" charset="0"/>
              <a:cs typeface="Trebuchet MS"/>
            </a:endParaRPr>
          </a:p>
        </p:txBody>
      </p:sp>
      <p:sp>
        <p:nvSpPr>
          <p:cNvPr id="9" name="object 27">
            <a:extLst>
              <a:ext uri="{FF2B5EF4-FFF2-40B4-BE49-F238E27FC236}">
                <a16:creationId xmlns:a16="http://schemas.microsoft.com/office/drawing/2014/main" id="{744335EA-2054-4754-9C3A-65FB6AC7C996}"/>
              </a:ext>
            </a:extLst>
          </p:cNvPr>
          <p:cNvSpPr txBox="1"/>
          <p:nvPr/>
        </p:nvSpPr>
        <p:spPr>
          <a:xfrm>
            <a:off x="281127" y="654558"/>
            <a:ext cx="2616200" cy="1379865"/>
          </a:xfrm>
          <a:prstGeom prst="rect">
            <a:avLst/>
          </a:prstGeom>
        </p:spPr>
        <p:txBody>
          <a:bodyPr vert="horz" wrap="square" lIns="0" tIns="101600" rIns="0" bIns="0" rtlCol="0">
            <a:spAutoFit/>
          </a:bodyPr>
          <a:lstStyle/>
          <a:p>
            <a:pPr marL="840105">
              <a:lnSpc>
                <a:spcPct val="100000"/>
              </a:lnSpc>
              <a:spcBef>
                <a:spcPts val="800"/>
              </a:spcBef>
            </a:pPr>
            <a:r>
              <a:rPr sz="1200" b="1" spc="40" dirty="0">
                <a:solidFill>
                  <a:srgbClr val="006FC0"/>
                </a:solidFill>
                <a:latin typeface="Trebuchet MS"/>
                <a:cs typeface="Trebuchet MS"/>
              </a:rPr>
              <a:t>DESCRIPCIÓN</a:t>
            </a:r>
            <a:endParaRPr sz="1200" dirty="0">
              <a:latin typeface="Trebuchet MS"/>
              <a:cs typeface="Trebuchet MS"/>
            </a:endParaRPr>
          </a:p>
          <a:p>
            <a:pPr marL="12700" marR="5080" algn="just">
              <a:lnSpc>
                <a:spcPct val="100000"/>
              </a:lnSpc>
              <a:spcBef>
                <a:spcPts val="645"/>
              </a:spcBef>
            </a:pPr>
            <a:r>
              <a:rPr lang="es-ES" sz="1100" dirty="0"/>
              <a:t>La papaya es una fruta tropical de gran tamaño, con una piel verde que se vuelve amarilla a medida que madura. Su pulpa es de un color naranja brillante y contiene muchas semillas negras. Es conocida por su sabor dulce y su textura suave.</a:t>
            </a:r>
            <a:endParaRPr sz="1100" dirty="0">
              <a:latin typeface="Arial MT"/>
              <a:cs typeface="Arial MT"/>
            </a:endParaRPr>
          </a:p>
        </p:txBody>
      </p:sp>
      <p:sp>
        <p:nvSpPr>
          <p:cNvPr id="11" name="object 26">
            <a:extLst>
              <a:ext uri="{FF2B5EF4-FFF2-40B4-BE49-F238E27FC236}">
                <a16:creationId xmlns:a16="http://schemas.microsoft.com/office/drawing/2014/main" id="{9D1288DF-EF2B-4AE8-BCDA-A8A9220D5C61}"/>
              </a:ext>
            </a:extLst>
          </p:cNvPr>
          <p:cNvSpPr txBox="1"/>
          <p:nvPr/>
        </p:nvSpPr>
        <p:spPr>
          <a:xfrm>
            <a:off x="3195951" y="669104"/>
            <a:ext cx="3395792" cy="1025922"/>
          </a:xfrm>
          <a:prstGeom prst="rect">
            <a:avLst/>
          </a:prstGeom>
        </p:spPr>
        <p:txBody>
          <a:bodyPr vert="horz" wrap="square" lIns="0" tIns="101600" rIns="0" bIns="0" rtlCol="0">
            <a:spAutoFit/>
          </a:bodyPr>
          <a:lstStyle/>
          <a:p>
            <a:pPr marR="67310" algn="ctr">
              <a:lnSpc>
                <a:spcPct val="100000"/>
              </a:lnSpc>
              <a:spcBef>
                <a:spcPts val="800"/>
              </a:spcBef>
            </a:pPr>
            <a:r>
              <a:rPr sz="1200" b="1" spc="40" dirty="0">
                <a:solidFill>
                  <a:srgbClr val="006FC0"/>
                </a:solidFill>
                <a:latin typeface="Trebuchet MS" panose="020B0603020202020204" pitchFamily="34" charset="0"/>
                <a:cs typeface="Trebuchet MS"/>
              </a:rPr>
              <a:t>USOS</a:t>
            </a:r>
            <a:endParaRPr sz="1200" dirty="0">
              <a:latin typeface="Trebuchet MS" panose="020B0603020202020204" pitchFamily="34" charset="0"/>
              <a:cs typeface="Trebuchet MS"/>
            </a:endParaRPr>
          </a:p>
          <a:p>
            <a:pPr marL="171450" marR="0" lvl="0" indent="-1714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PE" altLang="es-PE" sz="1200" b="0" i="0" u="none" strike="noStrike" cap="none" normalizeH="0" baseline="0" dirty="0">
                <a:ln>
                  <a:noFill/>
                </a:ln>
                <a:solidFill>
                  <a:schemeClr val="tx1"/>
                </a:solidFill>
                <a:effectLst/>
                <a:latin typeface="Arial" panose="020B0604020202020204" pitchFamily="34" charset="0"/>
              </a:rPr>
              <a:t>Jugo, ensaladas, postres, y como ingrediente en platos salados.</a:t>
            </a:r>
          </a:p>
          <a:p>
            <a:pPr marL="171450" marR="0" lvl="0" indent="-17145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s-PE" altLang="es-PE" sz="1200" b="0" i="0" u="none" strike="noStrike" cap="none" normalizeH="0" baseline="0" dirty="0">
                <a:ln>
                  <a:noFill/>
                </a:ln>
                <a:solidFill>
                  <a:schemeClr val="tx1"/>
                </a:solidFill>
                <a:effectLst/>
                <a:latin typeface="Arial" panose="020B0604020202020204" pitchFamily="34" charset="0"/>
              </a:rPr>
              <a:t>Se utiliza en cosmética debido a sus propiedades </a:t>
            </a:r>
            <a:r>
              <a:rPr kumimoji="0" lang="es-PE" altLang="es-PE" sz="1200" b="0" i="0" u="none" strike="noStrike" cap="none" normalizeH="0" baseline="0" dirty="0">
                <a:ln>
                  <a:noFill/>
                </a:ln>
                <a:solidFill>
                  <a:schemeClr val="tx1"/>
                </a:solidFill>
                <a:effectLst/>
                <a:latin typeface="Trebuchet MS" panose="020B0603020202020204" pitchFamily="34" charset="0"/>
              </a:rPr>
              <a:t>exfoliantes</a:t>
            </a:r>
          </a:p>
        </p:txBody>
      </p:sp>
      <p:sp>
        <p:nvSpPr>
          <p:cNvPr id="13" name="object 25">
            <a:extLst>
              <a:ext uri="{FF2B5EF4-FFF2-40B4-BE49-F238E27FC236}">
                <a16:creationId xmlns:a16="http://schemas.microsoft.com/office/drawing/2014/main" id="{BE12A971-7411-418A-B254-80FBA2DFCAAC}"/>
              </a:ext>
            </a:extLst>
          </p:cNvPr>
          <p:cNvSpPr txBox="1"/>
          <p:nvPr/>
        </p:nvSpPr>
        <p:spPr>
          <a:xfrm>
            <a:off x="9094723" y="654558"/>
            <a:ext cx="2818130" cy="1561966"/>
          </a:xfrm>
          <a:prstGeom prst="rect">
            <a:avLst/>
          </a:prstGeom>
        </p:spPr>
        <p:txBody>
          <a:bodyPr vert="horz" wrap="square" lIns="0" tIns="101600" rIns="0" bIns="0" rtlCol="0">
            <a:spAutoFit/>
          </a:bodyPr>
          <a:lstStyle/>
          <a:p>
            <a:pPr marL="785495">
              <a:lnSpc>
                <a:spcPct val="100000"/>
              </a:lnSpc>
              <a:spcBef>
                <a:spcPts val="800"/>
              </a:spcBef>
            </a:pPr>
            <a:r>
              <a:rPr sz="1200" b="1" spc="-10" dirty="0">
                <a:solidFill>
                  <a:srgbClr val="006FC0"/>
                </a:solidFill>
                <a:latin typeface="Trebuchet MS"/>
                <a:cs typeface="Trebuchet MS"/>
              </a:rPr>
              <a:t>HÁBITAT</a:t>
            </a:r>
          </a:p>
          <a:p>
            <a:pPr marL="12700" marR="5080" indent="281940" algn="r">
              <a:lnSpc>
                <a:spcPct val="99800"/>
              </a:lnSpc>
              <a:spcBef>
                <a:spcPts val="650"/>
              </a:spcBef>
            </a:pPr>
            <a:r>
              <a:rPr lang="es-ES" sz="1100" dirty="0">
                <a:latin typeface="Trebuchet MS" panose="020B0603020202020204" pitchFamily="34" charset="0"/>
              </a:rPr>
              <a:t>La papaya es originaria de las regiones tropicales de América Central, pero se cultiva en muchas partes del mundo con climas cálidos. Prefiere suelos bien drenados, ricos en materia orgánica, y temperaturas entre 24°C y 30°C durante su crecimiento..</a:t>
            </a:r>
            <a:endParaRPr sz="1100" dirty="0">
              <a:latin typeface="Trebuchet MS" panose="020B0603020202020204" pitchFamily="34" charset="0"/>
              <a:cs typeface="Arial MT"/>
            </a:endParaRPr>
          </a:p>
        </p:txBody>
      </p:sp>
      <p:sp>
        <p:nvSpPr>
          <p:cNvPr id="15" name="object 28">
            <a:extLst>
              <a:ext uri="{FF2B5EF4-FFF2-40B4-BE49-F238E27FC236}">
                <a16:creationId xmlns:a16="http://schemas.microsoft.com/office/drawing/2014/main" id="{DBA52744-0AFA-4246-B4A1-18E80ADF6218}"/>
              </a:ext>
            </a:extLst>
          </p:cNvPr>
          <p:cNvSpPr txBox="1"/>
          <p:nvPr/>
        </p:nvSpPr>
        <p:spPr>
          <a:xfrm>
            <a:off x="9027476" y="2097054"/>
            <a:ext cx="2909570" cy="1882567"/>
          </a:xfrm>
          <a:prstGeom prst="rect">
            <a:avLst/>
          </a:prstGeom>
        </p:spPr>
        <p:txBody>
          <a:bodyPr vert="horz" wrap="square" lIns="0" tIns="96520" rIns="0" bIns="0" rtlCol="0">
            <a:spAutoFit/>
          </a:bodyPr>
          <a:lstStyle/>
          <a:p>
            <a:pPr marR="284480" algn="ctr">
              <a:lnSpc>
                <a:spcPct val="100000"/>
              </a:lnSpc>
              <a:spcBef>
                <a:spcPts val="760"/>
              </a:spcBef>
            </a:pPr>
            <a:r>
              <a:rPr sz="1200" b="1" spc="-10" dirty="0">
                <a:solidFill>
                  <a:srgbClr val="006FC0"/>
                </a:solidFill>
                <a:latin typeface="Trebuchet MS"/>
                <a:cs typeface="Trebuchet MS"/>
              </a:rPr>
              <a:t>SEMILLA</a:t>
            </a:r>
            <a:endParaRPr sz="1200" dirty="0">
              <a:latin typeface="Trebuchet MS"/>
              <a:cs typeface="Trebuchet MS"/>
            </a:endParaRPr>
          </a:p>
          <a:p>
            <a:pPr marL="40005" marR="6350" indent="-27940" algn="r">
              <a:lnSpc>
                <a:spcPct val="100000"/>
              </a:lnSpc>
              <a:spcBef>
                <a:spcPts val="615"/>
              </a:spcBef>
            </a:pPr>
            <a:r>
              <a:rPr lang="es-ES" sz="1100" dirty="0"/>
              <a:t>Es el óvulo fecundado y maduro. Está formada por un embrión bien desarrollado, rodeado por una capa de tegumento que lo protege. La semilla de papaya contiene una reserva alimentaria, principalmente en los cotiledones, y el endospermo es pequeño o ausente. Su forma es redonda o ligeramente ovalada y su color varía de negro a marrón oscuro.</a:t>
            </a:r>
            <a:endParaRPr sz="1100" dirty="0">
              <a:latin typeface="Arial MT"/>
              <a:cs typeface="Arial MT"/>
            </a:endParaRPr>
          </a:p>
        </p:txBody>
      </p:sp>
      <p:sp>
        <p:nvSpPr>
          <p:cNvPr id="16" name="object 9">
            <a:extLst>
              <a:ext uri="{FF2B5EF4-FFF2-40B4-BE49-F238E27FC236}">
                <a16:creationId xmlns:a16="http://schemas.microsoft.com/office/drawing/2014/main" id="{FA255B29-6B28-405D-BD33-6C885F34AB52}"/>
              </a:ext>
            </a:extLst>
          </p:cNvPr>
          <p:cNvSpPr txBox="1"/>
          <p:nvPr/>
        </p:nvSpPr>
        <p:spPr>
          <a:xfrm>
            <a:off x="7713536" y="4826803"/>
            <a:ext cx="2002789" cy="197490"/>
          </a:xfrm>
          <a:prstGeom prst="rect">
            <a:avLst/>
          </a:prstGeom>
        </p:spPr>
        <p:txBody>
          <a:bodyPr vert="horz" wrap="square" lIns="0" tIns="12700" rIns="0" bIns="0" rtlCol="0">
            <a:spAutoFit/>
          </a:bodyPr>
          <a:lstStyle/>
          <a:p>
            <a:pPr marL="12700">
              <a:lnSpc>
                <a:spcPct val="100000"/>
              </a:lnSpc>
              <a:spcBef>
                <a:spcPts val="100"/>
              </a:spcBef>
            </a:pPr>
            <a:r>
              <a:rPr sz="1200" b="1" dirty="0">
                <a:solidFill>
                  <a:srgbClr val="006FC0"/>
                </a:solidFill>
                <a:latin typeface="Trebuchet MS"/>
                <a:cs typeface="Trebuchet MS"/>
              </a:rPr>
              <a:t>BENEFICIOS</a:t>
            </a:r>
            <a:r>
              <a:rPr sz="1200" b="1" spc="-20" dirty="0">
                <a:solidFill>
                  <a:srgbClr val="006FC0"/>
                </a:solidFill>
                <a:latin typeface="Trebuchet MS"/>
                <a:cs typeface="Trebuchet MS"/>
              </a:rPr>
              <a:t> </a:t>
            </a:r>
            <a:r>
              <a:rPr sz="1200" b="1" spc="-25" dirty="0">
                <a:solidFill>
                  <a:srgbClr val="006FC0"/>
                </a:solidFill>
                <a:latin typeface="Trebuchet MS"/>
                <a:cs typeface="Trebuchet MS"/>
              </a:rPr>
              <a:t>PARA</a:t>
            </a:r>
            <a:r>
              <a:rPr sz="1200" b="1" spc="10" dirty="0">
                <a:solidFill>
                  <a:srgbClr val="006FC0"/>
                </a:solidFill>
                <a:latin typeface="Trebuchet MS"/>
                <a:cs typeface="Trebuchet MS"/>
              </a:rPr>
              <a:t> </a:t>
            </a:r>
            <a:r>
              <a:rPr sz="1200" b="1" spc="-35" dirty="0">
                <a:solidFill>
                  <a:srgbClr val="006FC0"/>
                </a:solidFill>
                <a:latin typeface="Trebuchet MS"/>
                <a:cs typeface="Trebuchet MS"/>
              </a:rPr>
              <a:t>LA</a:t>
            </a:r>
            <a:r>
              <a:rPr lang="es-ES" sz="1200" b="1" spc="-35" dirty="0">
                <a:solidFill>
                  <a:srgbClr val="006FC0"/>
                </a:solidFill>
                <a:latin typeface="Trebuchet MS"/>
                <a:cs typeface="Trebuchet MS"/>
              </a:rPr>
              <a:t> </a:t>
            </a:r>
            <a:r>
              <a:rPr sz="1200" b="1" spc="-20" dirty="0">
                <a:solidFill>
                  <a:srgbClr val="006FC0"/>
                </a:solidFill>
                <a:latin typeface="Trebuchet MS"/>
                <a:cs typeface="Trebuchet MS"/>
              </a:rPr>
              <a:t> </a:t>
            </a:r>
            <a:r>
              <a:rPr sz="1200" b="1" spc="-10" dirty="0">
                <a:solidFill>
                  <a:srgbClr val="006FC0"/>
                </a:solidFill>
                <a:latin typeface="Trebuchet MS"/>
                <a:cs typeface="Trebuchet MS"/>
              </a:rPr>
              <a:t>SALUD</a:t>
            </a:r>
            <a:endParaRPr sz="1200" dirty="0">
              <a:latin typeface="Trebuchet MS"/>
              <a:cs typeface="Trebuchet MS"/>
            </a:endParaRPr>
          </a:p>
        </p:txBody>
      </p:sp>
      <p:sp>
        <p:nvSpPr>
          <p:cNvPr id="18" name="object 2">
            <a:extLst>
              <a:ext uri="{FF2B5EF4-FFF2-40B4-BE49-F238E27FC236}">
                <a16:creationId xmlns:a16="http://schemas.microsoft.com/office/drawing/2014/main" id="{E47D0F15-643F-40B8-B700-14F9F08E6F10}"/>
              </a:ext>
            </a:extLst>
          </p:cNvPr>
          <p:cNvSpPr txBox="1"/>
          <p:nvPr/>
        </p:nvSpPr>
        <p:spPr>
          <a:xfrm>
            <a:off x="4071301" y="4668810"/>
            <a:ext cx="2113915" cy="305212"/>
          </a:xfrm>
          <a:prstGeom prst="rect">
            <a:avLst/>
          </a:prstGeom>
        </p:spPr>
        <p:txBody>
          <a:bodyPr vert="horz" wrap="square" lIns="0" tIns="119380" rIns="0" bIns="0" rtlCol="0">
            <a:spAutoFit/>
          </a:bodyPr>
          <a:lstStyle/>
          <a:p>
            <a:pPr algn="ctr">
              <a:lnSpc>
                <a:spcPct val="100000"/>
              </a:lnSpc>
              <a:spcBef>
                <a:spcPts val="940"/>
              </a:spcBef>
            </a:pPr>
            <a:r>
              <a:rPr sz="1200" b="1" dirty="0">
                <a:solidFill>
                  <a:srgbClr val="006FC0"/>
                </a:solidFill>
                <a:latin typeface="Trebuchet MS"/>
                <a:cs typeface="Trebuchet MS"/>
              </a:rPr>
              <a:t>PRINCIPALES</a:t>
            </a:r>
            <a:r>
              <a:rPr sz="1200" b="1" spc="55" dirty="0">
                <a:solidFill>
                  <a:srgbClr val="006FC0"/>
                </a:solidFill>
                <a:latin typeface="Trebuchet MS"/>
                <a:cs typeface="Trebuchet MS"/>
              </a:rPr>
              <a:t> </a:t>
            </a:r>
            <a:r>
              <a:rPr sz="1200" b="1" spc="-10" dirty="0">
                <a:solidFill>
                  <a:srgbClr val="006FC0"/>
                </a:solidFill>
                <a:latin typeface="Trebuchet MS"/>
                <a:cs typeface="Trebuchet MS"/>
              </a:rPr>
              <a:t>IMPORTADORES</a:t>
            </a:r>
            <a:endParaRPr sz="1200" dirty="0">
              <a:latin typeface="Trebuchet MS"/>
              <a:cs typeface="Trebuchet MS"/>
            </a:endParaRPr>
          </a:p>
        </p:txBody>
      </p:sp>
      <p:grpSp>
        <p:nvGrpSpPr>
          <p:cNvPr id="21" name="Grupo 20">
            <a:extLst>
              <a:ext uri="{FF2B5EF4-FFF2-40B4-BE49-F238E27FC236}">
                <a16:creationId xmlns:a16="http://schemas.microsoft.com/office/drawing/2014/main" id="{C067A3A2-BE31-4FF6-9A09-9D3A2C42C137}"/>
              </a:ext>
            </a:extLst>
          </p:cNvPr>
          <p:cNvGrpSpPr/>
          <p:nvPr/>
        </p:nvGrpSpPr>
        <p:grpSpPr>
          <a:xfrm>
            <a:off x="2973055" y="3936220"/>
            <a:ext cx="5075555" cy="544662"/>
            <a:chOff x="2989198" y="3965955"/>
            <a:chExt cx="5075555" cy="544662"/>
          </a:xfrm>
        </p:grpSpPr>
        <p:sp>
          <p:nvSpPr>
            <p:cNvPr id="22" name="object 41">
              <a:extLst>
                <a:ext uri="{FF2B5EF4-FFF2-40B4-BE49-F238E27FC236}">
                  <a16:creationId xmlns:a16="http://schemas.microsoft.com/office/drawing/2014/main" id="{52ACB078-4CBB-4FBA-8B01-48DE973B48CE}"/>
                </a:ext>
              </a:extLst>
            </p:cNvPr>
            <p:cNvSpPr txBox="1"/>
            <p:nvPr/>
          </p:nvSpPr>
          <p:spPr>
            <a:xfrm>
              <a:off x="3024632" y="4052061"/>
              <a:ext cx="1155065" cy="193675"/>
            </a:xfrm>
            <a:prstGeom prst="rect">
              <a:avLst/>
            </a:prstGeom>
            <a:ln>
              <a:noFill/>
            </a:ln>
          </p:spPr>
          <p:txBody>
            <a:bodyPr vert="horz" wrap="square" lIns="0" tIns="12700" rIns="0" bIns="0" rtlCol="0">
              <a:spAutoFit/>
            </a:bodyPr>
            <a:lstStyle/>
            <a:p>
              <a:pPr marL="12700">
                <a:lnSpc>
                  <a:spcPct val="100000"/>
                </a:lnSpc>
                <a:spcBef>
                  <a:spcPts val="100"/>
                </a:spcBef>
                <a:tabLst>
                  <a:tab pos="450850" algn="l"/>
                  <a:tab pos="850265" algn="l"/>
                </a:tabLst>
              </a:pPr>
              <a:r>
                <a:rPr sz="1100" b="1" spc="-25" dirty="0">
                  <a:solidFill>
                    <a:srgbClr val="00AF50"/>
                  </a:solidFill>
                  <a:latin typeface="Trebuchet MS"/>
                  <a:cs typeface="Trebuchet MS"/>
                </a:rPr>
                <a:t>ENE</a:t>
              </a:r>
              <a:r>
                <a:rPr sz="1100" b="1" dirty="0">
                  <a:solidFill>
                    <a:srgbClr val="00AF50"/>
                  </a:solidFill>
                  <a:latin typeface="Trebuchet MS"/>
                  <a:cs typeface="Trebuchet MS"/>
                </a:rPr>
                <a:t>	</a:t>
              </a:r>
              <a:r>
                <a:rPr sz="1100" b="1" spc="-25" dirty="0">
                  <a:solidFill>
                    <a:srgbClr val="00AF50"/>
                  </a:solidFill>
                  <a:latin typeface="Trebuchet MS"/>
                  <a:cs typeface="Trebuchet MS"/>
                </a:rPr>
                <a:t>FEB</a:t>
              </a:r>
              <a:r>
                <a:rPr sz="1100" b="1" dirty="0">
                  <a:solidFill>
                    <a:srgbClr val="00AF50"/>
                  </a:solidFill>
                  <a:latin typeface="Trebuchet MS"/>
                  <a:cs typeface="Trebuchet MS"/>
                </a:rPr>
                <a:t>	</a:t>
              </a:r>
              <a:r>
                <a:rPr sz="1100" b="1" spc="-25" dirty="0">
                  <a:solidFill>
                    <a:srgbClr val="00AF50"/>
                  </a:solidFill>
                  <a:latin typeface="Trebuchet MS"/>
                  <a:cs typeface="Trebuchet MS"/>
                </a:rPr>
                <a:t>MAR</a:t>
              </a:r>
              <a:endParaRPr sz="1100" dirty="0">
                <a:latin typeface="Trebuchet MS"/>
                <a:cs typeface="Trebuchet MS"/>
              </a:endParaRPr>
            </a:p>
          </p:txBody>
        </p:sp>
        <p:sp>
          <p:nvSpPr>
            <p:cNvPr id="24" name="object 43">
              <a:extLst>
                <a:ext uri="{FF2B5EF4-FFF2-40B4-BE49-F238E27FC236}">
                  <a16:creationId xmlns:a16="http://schemas.microsoft.com/office/drawing/2014/main" id="{516635F9-EC78-42FD-8A09-51DB8C1C471C}"/>
                </a:ext>
              </a:extLst>
            </p:cNvPr>
            <p:cNvSpPr txBox="1"/>
            <p:nvPr/>
          </p:nvSpPr>
          <p:spPr>
            <a:xfrm>
              <a:off x="6511280" y="4079854"/>
              <a:ext cx="1547495" cy="182101"/>
            </a:xfrm>
            <a:prstGeom prst="rect">
              <a:avLst/>
            </a:prstGeom>
            <a:ln>
              <a:noFill/>
            </a:ln>
          </p:spPr>
          <p:txBody>
            <a:bodyPr vert="horz" wrap="square" lIns="0" tIns="12700" rIns="0" bIns="0" rtlCol="0">
              <a:spAutoFit/>
            </a:bodyPr>
            <a:lstStyle/>
            <a:p>
              <a:pPr marL="12700">
                <a:lnSpc>
                  <a:spcPct val="100000"/>
                </a:lnSpc>
                <a:spcBef>
                  <a:spcPts val="100"/>
                </a:spcBef>
                <a:tabLst>
                  <a:tab pos="416559" algn="l"/>
                  <a:tab pos="840740" algn="l"/>
                  <a:tab pos="1294765" algn="l"/>
                </a:tabLst>
              </a:pPr>
              <a:r>
                <a:rPr sz="1100" b="1" spc="-25" dirty="0">
                  <a:solidFill>
                    <a:srgbClr val="00B050"/>
                  </a:solidFill>
                  <a:latin typeface="Trebuchet MS"/>
                  <a:cs typeface="Trebuchet MS"/>
                </a:rPr>
                <a:t>SEP</a:t>
              </a:r>
              <a:r>
                <a:rPr sz="1100" b="1" dirty="0">
                  <a:solidFill>
                    <a:srgbClr val="00B050"/>
                  </a:solidFill>
                  <a:latin typeface="Trebuchet MS"/>
                  <a:cs typeface="Trebuchet MS"/>
                </a:rPr>
                <a:t>	</a:t>
              </a:r>
              <a:r>
                <a:rPr sz="1100" b="1" spc="-25" dirty="0">
                  <a:solidFill>
                    <a:srgbClr val="00B050"/>
                  </a:solidFill>
                  <a:latin typeface="Trebuchet MS"/>
                  <a:cs typeface="Trebuchet MS"/>
                </a:rPr>
                <a:t>OCT</a:t>
              </a:r>
              <a:r>
                <a:rPr sz="1100" b="1" dirty="0">
                  <a:solidFill>
                    <a:srgbClr val="00B050"/>
                  </a:solidFill>
                  <a:latin typeface="Trebuchet MS"/>
                  <a:cs typeface="Trebuchet MS"/>
                </a:rPr>
                <a:t>	</a:t>
              </a:r>
              <a:r>
                <a:rPr sz="1100" b="1" spc="-25" dirty="0">
                  <a:solidFill>
                    <a:srgbClr val="00B050"/>
                  </a:solidFill>
                  <a:latin typeface="Trebuchet MS"/>
                  <a:cs typeface="Trebuchet MS"/>
                </a:rPr>
                <a:t>NOV</a:t>
              </a:r>
              <a:r>
                <a:rPr sz="1100" b="1" dirty="0">
                  <a:solidFill>
                    <a:srgbClr val="00B050"/>
                  </a:solidFill>
                  <a:latin typeface="Trebuchet MS"/>
                  <a:cs typeface="Trebuchet MS"/>
                </a:rPr>
                <a:t>	</a:t>
              </a:r>
              <a:r>
                <a:rPr sz="1100" b="1" spc="35" dirty="0">
                  <a:solidFill>
                    <a:srgbClr val="00B050"/>
                  </a:solidFill>
                  <a:latin typeface="Trebuchet MS"/>
                  <a:cs typeface="Trebuchet MS"/>
                </a:rPr>
                <a:t>DIC</a:t>
              </a:r>
              <a:endParaRPr sz="1100" dirty="0">
                <a:solidFill>
                  <a:srgbClr val="00B050"/>
                </a:solidFill>
                <a:latin typeface="Trebuchet MS"/>
                <a:cs typeface="Trebuchet MS"/>
              </a:endParaRPr>
            </a:p>
          </p:txBody>
        </p:sp>
        <p:grpSp>
          <p:nvGrpSpPr>
            <p:cNvPr id="25" name="object 44">
              <a:extLst>
                <a:ext uri="{FF2B5EF4-FFF2-40B4-BE49-F238E27FC236}">
                  <a16:creationId xmlns:a16="http://schemas.microsoft.com/office/drawing/2014/main" id="{CF4B7D00-20E3-4BE7-9CA7-3982353E5E9D}"/>
                </a:ext>
              </a:extLst>
            </p:cNvPr>
            <p:cNvGrpSpPr/>
            <p:nvPr/>
          </p:nvGrpSpPr>
          <p:grpSpPr>
            <a:xfrm>
              <a:off x="3407409" y="3965955"/>
              <a:ext cx="379095" cy="312420"/>
              <a:chOff x="3407409" y="3965955"/>
              <a:chExt cx="379095" cy="312420"/>
            </a:xfrm>
          </p:grpSpPr>
          <p:sp>
            <p:nvSpPr>
              <p:cNvPr id="75" name="object 45">
                <a:extLst>
                  <a:ext uri="{FF2B5EF4-FFF2-40B4-BE49-F238E27FC236}">
                    <a16:creationId xmlns:a16="http://schemas.microsoft.com/office/drawing/2014/main" id="{B5E727AD-ECC1-427D-B6CE-65D5826332A9}"/>
                  </a:ext>
                </a:extLst>
              </p:cNvPr>
              <p:cNvSpPr/>
              <p:nvPr/>
            </p:nvSpPr>
            <p:spPr>
              <a:xfrm>
                <a:off x="3416934" y="3980560"/>
                <a:ext cx="360045" cy="288290"/>
              </a:xfrm>
              <a:custGeom>
                <a:avLst/>
                <a:gdLst/>
                <a:ahLst/>
                <a:cxnLst/>
                <a:rect l="l" t="t" r="r" b="b"/>
                <a:pathLst>
                  <a:path w="360045" h="288289">
                    <a:moveTo>
                      <a:pt x="0" y="48006"/>
                    </a:moveTo>
                    <a:lnTo>
                      <a:pt x="3768" y="29307"/>
                    </a:lnTo>
                    <a:lnTo>
                      <a:pt x="14049" y="14049"/>
                    </a:lnTo>
                    <a:lnTo>
                      <a:pt x="29307" y="3768"/>
                    </a:lnTo>
                    <a:lnTo>
                      <a:pt x="48005" y="0"/>
                    </a:lnTo>
                    <a:lnTo>
                      <a:pt x="312038" y="0"/>
                    </a:lnTo>
                    <a:lnTo>
                      <a:pt x="330737" y="3768"/>
                    </a:lnTo>
                    <a:lnTo>
                      <a:pt x="345995" y="14049"/>
                    </a:lnTo>
                    <a:lnTo>
                      <a:pt x="356276" y="29307"/>
                    </a:lnTo>
                    <a:lnTo>
                      <a:pt x="360044" y="48006"/>
                    </a:lnTo>
                    <a:lnTo>
                      <a:pt x="360044" y="240030"/>
                    </a:lnTo>
                    <a:lnTo>
                      <a:pt x="356276" y="258728"/>
                    </a:lnTo>
                    <a:lnTo>
                      <a:pt x="345995" y="273986"/>
                    </a:lnTo>
                    <a:lnTo>
                      <a:pt x="330737" y="284267"/>
                    </a:lnTo>
                    <a:lnTo>
                      <a:pt x="312038" y="288036"/>
                    </a:lnTo>
                    <a:lnTo>
                      <a:pt x="48005" y="288036"/>
                    </a:lnTo>
                    <a:lnTo>
                      <a:pt x="29307" y="284267"/>
                    </a:lnTo>
                    <a:lnTo>
                      <a:pt x="14049" y="273986"/>
                    </a:lnTo>
                    <a:lnTo>
                      <a:pt x="3768" y="258728"/>
                    </a:lnTo>
                    <a:lnTo>
                      <a:pt x="0" y="240030"/>
                    </a:lnTo>
                    <a:lnTo>
                      <a:pt x="0" y="48006"/>
                    </a:lnTo>
                    <a:close/>
                  </a:path>
                </a:pathLst>
              </a:custGeom>
              <a:ln w="19049">
                <a:solidFill>
                  <a:srgbClr val="00B050"/>
                </a:solidFill>
              </a:ln>
            </p:spPr>
            <p:txBody>
              <a:bodyPr wrap="square" lIns="0" tIns="0" rIns="0" bIns="0" rtlCol="0"/>
              <a:lstStyle/>
              <a:p>
                <a:endParaRPr/>
              </a:p>
            </p:txBody>
          </p:sp>
          <p:sp>
            <p:nvSpPr>
              <p:cNvPr id="76" name="object 46">
                <a:extLst>
                  <a:ext uri="{FF2B5EF4-FFF2-40B4-BE49-F238E27FC236}">
                    <a16:creationId xmlns:a16="http://schemas.microsoft.com/office/drawing/2014/main" id="{C3B5DB52-6CDE-4CAF-B4D7-0CF7F02C5B1A}"/>
                  </a:ext>
                </a:extLst>
              </p:cNvPr>
              <p:cNvSpPr/>
              <p:nvPr/>
            </p:nvSpPr>
            <p:spPr>
              <a:xfrm>
                <a:off x="3416934" y="3975480"/>
                <a:ext cx="360045" cy="72390"/>
              </a:xfrm>
              <a:custGeom>
                <a:avLst/>
                <a:gdLst/>
                <a:ahLst/>
                <a:cxnLst/>
                <a:rect l="l" t="t" r="r" b="b"/>
                <a:pathLst>
                  <a:path w="360045" h="72389">
                    <a:moveTo>
                      <a:pt x="323976" y="0"/>
                    </a:moveTo>
                    <a:lnTo>
                      <a:pt x="36067" y="0"/>
                    </a:lnTo>
                    <a:lnTo>
                      <a:pt x="22020" y="2829"/>
                    </a:lnTo>
                    <a:lnTo>
                      <a:pt x="10556" y="10541"/>
                    </a:lnTo>
                    <a:lnTo>
                      <a:pt x="2831" y="21967"/>
                    </a:lnTo>
                    <a:lnTo>
                      <a:pt x="0" y="35941"/>
                    </a:lnTo>
                    <a:lnTo>
                      <a:pt x="0" y="72009"/>
                    </a:lnTo>
                    <a:lnTo>
                      <a:pt x="360044" y="72009"/>
                    </a:lnTo>
                    <a:lnTo>
                      <a:pt x="360044" y="35941"/>
                    </a:lnTo>
                    <a:lnTo>
                      <a:pt x="357213" y="21967"/>
                    </a:lnTo>
                    <a:lnTo>
                      <a:pt x="349488" y="10541"/>
                    </a:lnTo>
                    <a:lnTo>
                      <a:pt x="338024" y="2829"/>
                    </a:lnTo>
                    <a:lnTo>
                      <a:pt x="323976" y="0"/>
                    </a:lnTo>
                    <a:close/>
                  </a:path>
                </a:pathLst>
              </a:custGeom>
              <a:solidFill>
                <a:srgbClr val="00AF50"/>
              </a:solidFill>
              <a:ln>
                <a:solidFill>
                  <a:srgbClr val="00B050"/>
                </a:solidFill>
              </a:ln>
            </p:spPr>
            <p:txBody>
              <a:bodyPr wrap="square" lIns="0" tIns="0" rIns="0" bIns="0" rtlCol="0"/>
              <a:lstStyle/>
              <a:p>
                <a:endParaRPr/>
              </a:p>
            </p:txBody>
          </p:sp>
          <p:sp>
            <p:nvSpPr>
              <p:cNvPr id="77" name="object 47">
                <a:extLst>
                  <a:ext uri="{FF2B5EF4-FFF2-40B4-BE49-F238E27FC236}">
                    <a16:creationId xmlns:a16="http://schemas.microsoft.com/office/drawing/2014/main" id="{6D440A5B-3054-4BB5-97AD-ECEFA9400C1C}"/>
                  </a:ext>
                </a:extLst>
              </p:cNvPr>
              <p:cNvSpPr/>
              <p:nvPr/>
            </p:nvSpPr>
            <p:spPr>
              <a:xfrm>
                <a:off x="3416934" y="3975480"/>
                <a:ext cx="360045" cy="72390"/>
              </a:xfrm>
              <a:custGeom>
                <a:avLst/>
                <a:gdLst/>
                <a:ahLst/>
                <a:cxnLst/>
                <a:rect l="l" t="t" r="r" b="b"/>
                <a:pathLst>
                  <a:path w="360045" h="72389">
                    <a:moveTo>
                      <a:pt x="36067" y="0"/>
                    </a:moveTo>
                    <a:lnTo>
                      <a:pt x="323976" y="0"/>
                    </a:lnTo>
                    <a:lnTo>
                      <a:pt x="338024" y="2829"/>
                    </a:lnTo>
                    <a:lnTo>
                      <a:pt x="349488" y="10541"/>
                    </a:lnTo>
                    <a:lnTo>
                      <a:pt x="357213" y="21967"/>
                    </a:lnTo>
                    <a:lnTo>
                      <a:pt x="360044" y="35941"/>
                    </a:lnTo>
                    <a:lnTo>
                      <a:pt x="360044" y="72009"/>
                    </a:lnTo>
                    <a:lnTo>
                      <a:pt x="0" y="72009"/>
                    </a:lnTo>
                    <a:lnTo>
                      <a:pt x="0" y="35941"/>
                    </a:lnTo>
                    <a:lnTo>
                      <a:pt x="2831" y="21967"/>
                    </a:lnTo>
                    <a:lnTo>
                      <a:pt x="10556" y="10541"/>
                    </a:lnTo>
                    <a:lnTo>
                      <a:pt x="22020" y="2829"/>
                    </a:lnTo>
                    <a:lnTo>
                      <a:pt x="36067" y="0"/>
                    </a:lnTo>
                    <a:close/>
                  </a:path>
                </a:pathLst>
              </a:custGeom>
              <a:ln w="19050">
                <a:solidFill>
                  <a:srgbClr val="00B050"/>
                </a:solidFill>
              </a:ln>
            </p:spPr>
            <p:txBody>
              <a:bodyPr wrap="square" lIns="0" tIns="0" rIns="0" bIns="0" rtlCol="0"/>
              <a:lstStyle/>
              <a:p>
                <a:endParaRPr/>
              </a:p>
            </p:txBody>
          </p:sp>
        </p:grpSp>
        <p:grpSp>
          <p:nvGrpSpPr>
            <p:cNvPr id="26" name="object 48">
              <a:extLst>
                <a:ext uri="{FF2B5EF4-FFF2-40B4-BE49-F238E27FC236}">
                  <a16:creationId xmlns:a16="http://schemas.microsoft.com/office/drawing/2014/main" id="{38440ADC-F26A-4FFC-A023-89433662AFF3}"/>
                </a:ext>
              </a:extLst>
            </p:cNvPr>
            <p:cNvGrpSpPr/>
            <p:nvPr/>
          </p:nvGrpSpPr>
          <p:grpSpPr>
            <a:xfrm>
              <a:off x="3835272" y="3965955"/>
              <a:ext cx="379095" cy="312420"/>
              <a:chOff x="3835272" y="3965955"/>
              <a:chExt cx="379095" cy="312420"/>
            </a:xfrm>
          </p:grpSpPr>
          <p:sp>
            <p:nvSpPr>
              <p:cNvPr id="72" name="object 49">
                <a:extLst>
                  <a:ext uri="{FF2B5EF4-FFF2-40B4-BE49-F238E27FC236}">
                    <a16:creationId xmlns:a16="http://schemas.microsoft.com/office/drawing/2014/main" id="{CC8E7D1E-5E7A-4CFA-B9BD-94DC4FF48D71}"/>
                  </a:ext>
                </a:extLst>
              </p:cNvPr>
              <p:cNvSpPr/>
              <p:nvPr/>
            </p:nvSpPr>
            <p:spPr>
              <a:xfrm>
                <a:off x="3844797" y="3980560"/>
                <a:ext cx="360045" cy="288290"/>
              </a:xfrm>
              <a:custGeom>
                <a:avLst/>
                <a:gdLst/>
                <a:ahLst/>
                <a:cxnLst/>
                <a:rect l="l" t="t" r="r" b="b"/>
                <a:pathLst>
                  <a:path w="360045" h="288289">
                    <a:moveTo>
                      <a:pt x="0" y="48006"/>
                    </a:moveTo>
                    <a:lnTo>
                      <a:pt x="3768" y="29307"/>
                    </a:lnTo>
                    <a:lnTo>
                      <a:pt x="14049" y="14049"/>
                    </a:lnTo>
                    <a:lnTo>
                      <a:pt x="29307" y="3768"/>
                    </a:lnTo>
                    <a:lnTo>
                      <a:pt x="48005" y="0"/>
                    </a:lnTo>
                    <a:lnTo>
                      <a:pt x="312038" y="0"/>
                    </a:lnTo>
                    <a:lnTo>
                      <a:pt x="330684" y="3768"/>
                    </a:lnTo>
                    <a:lnTo>
                      <a:pt x="345947" y="14049"/>
                    </a:lnTo>
                    <a:lnTo>
                      <a:pt x="356258" y="29307"/>
                    </a:lnTo>
                    <a:lnTo>
                      <a:pt x="360044" y="48006"/>
                    </a:lnTo>
                    <a:lnTo>
                      <a:pt x="360044" y="240030"/>
                    </a:lnTo>
                    <a:lnTo>
                      <a:pt x="356258" y="258728"/>
                    </a:lnTo>
                    <a:lnTo>
                      <a:pt x="345948" y="273986"/>
                    </a:lnTo>
                    <a:lnTo>
                      <a:pt x="330684" y="284267"/>
                    </a:lnTo>
                    <a:lnTo>
                      <a:pt x="312038" y="288036"/>
                    </a:lnTo>
                    <a:lnTo>
                      <a:pt x="48005" y="288036"/>
                    </a:lnTo>
                    <a:lnTo>
                      <a:pt x="29307" y="284267"/>
                    </a:lnTo>
                    <a:lnTo>
                      <a:pt x="14049" y="273986"/>
                    </a:lnTo>
                    <a:lnTo>
                      <a:pt x="3768" y="258728"/>
                    </a:lnTo>
                    <a:lnTo>
                      <a:pt x="0" y="240030"/>
                    </a:lnTo>
                    <a:lnTo>
                      <a:pt x="0" y="48006"/>
                    </a:lnTo>
                    <a:close/>
                  </a:path>
                </a:pathLst>
              </a:custGeom>
              <a:ln w="19049">
                <a:solidFill>
                  <a:srgbClr val="00B050"/>
                </a:solidFill>
              </a:ln>
            </p:spPr>
            <p:txBody>
              <a:bodyPr wrap="square" lIns="0" tIns="0" rIns="0" bIns="0" rtlCol="0"/>
              <a:lstStyle/>
              <a:p>
                <a:endParaRPr/>
              </a:p>
            </p:txBody>
          </p:sp>
          <p:sp>
            <p:nvSpPr>
              <p:cNvPr id="73" name="object 50">
                <a:extLst>
                  <a:ext uri="{FF2B5EF4-FFF2-40B4-BE49-F238E27FC236}">
                    <a16:creationId xmlns:a16="http://schemas.microsoft.com/office/drawing/2014/main" id="{3EB9EA6D-B28E-417F-8F7E-2FBB81FA3CC2}"/>
                  </a:ext>
                </a:extLst>
              </p:cNvPr>
              <p:cNvSpPr/>
              <p:nvPr/>
            </p:nvSpPr>
            <p:spPr>
              <a:xfrm>
                <a:off x="3844797" y="3975480"/>
                <a:ext cx="360045" cy="72390"/>
              </a:xfrm>
              <a:custGeom>
                <a:avLst/>
                <a:gdLst/>
                <a:ahLst/>
                <a:cxnLst/>
                <a:rect l="l" t="t" r="r" b="b"/>
                <a:pathLst>
                  <a:path w="360045" h="72389">
                    <a:moveTo>
                      <a:pt x="323976" y="0"/>
                    </a:moveTo>
                    <a:lnTo>
                      <a:pt x="35940" y="0"/>
                    </a:lnTo>
                    <a:lnTo>
                      <a:pt x="21967" y="2829"/>
                    </a:lnTo>
                    <a:lnTo>
                      <a:pt x="10540" y="10541"/>
                    </a:lnTo>
                    <a:lnTo>
                      <a:pt x="2829" y="21967"/>
                    </a:lnTo>
                    <a:lnTo>
                      <a:pt x="0" y="35941"/>
                    </a:lnTo>
                    <a:lnTo>
                      <a:pt x="0" y="72009"/>
                    </a:lnTo>
                    <a:lnTo>
                      <a:pt x="360044" y="72009"/>
                    </a:lnTo>
                    <a:lnTo>
                      <a:pt x="360044" y="35941"/>
                    </a:lnTo>
                    <a:lnTo>
                      <a:pt x="357213" y="21967"/>
                    </a:lnTo>
                    <a:lnTo>
                      <a:pt x="349488" y="10541"/>
                    </a:lnTo>
                    <a:lnTo>
                      <a:pt x="338024" y="2829"/>
                    </a:lnTo>
                    <a:lnTo>
                      <a:pt x="323976" y="0"/>
                    </a:lnTo>
                    <a:close/>
                  </a:path>
                </a:pathLst>
              </a:custGeom>
              <a:solidFill>
                <a:srgbClr val="00AF50"/>
              </a:solidFill>
              <a:ln>
                <a:solidFill>
                  <a:srgbClr val="00B050"/>
                </a:solidFill>
              </a:ln>
            </p:spPr>
            <p:txBody>
              <a:bodyPr wrap="square" lIns="0" tIns="0" rIns="0" bIns="0" rtlCol="0"/>
              <a:lstStyle/>
              <a:p>
                <a:endParaRPr/>
              </a:p>
            </p:txBody>
          </p:sp>
          <p:sp>
            <p:nvSpPr>
              <p:cNvPr id="74" name="object 51">
                <a:extLst>
                  <a:ext uri="{FF2B5EF4-FFF2-40B4-BE49-F238E27FC236}">
                    <a16:creationId xmlns:a16="http://schemas.microsoft.com/office/drawing/2014/main" id="{DAA18BE1-31BF-475F-8EB9-BF63CEB89A24}"/>
                  </a:ext>
                </a:extLst>
              </p:cNvPr>
              <p:cNvSpPr/>
              <p:nvPr/>
            </p:nvSpPr>
            <p:spPr>
              <a:xfrm>
                <a:off x="3844797" y="3975480"/>
                <a:ext cx="360045" cy="72390"/>
              </a:xfrm>
              <a:custGeom>
                <a:avLst/>
                <a:gdLst/>
                <a:ahLst/>
                <a:cxnLst/>
                <a:rect l="l" t="t" r="r" b="b"/>
                <a:pathLst>
                  <a:path w="360045" h="72389">
                    <a:moveTo>
                      <a:pt x="35940" y="0"/>
                    </a:moveTo>
                    <a:lnTo>
                      <a:pt x="323976" y="0"/>
                    </a:lnTo>
                    <a:lnTo>
                      <a:pt x="338024" y="2829"/>
                    </a:lnTo>
                    <a:lnTo>
                      <a:pt x="349488" y="10541"/>
                    </a:lnTo>
                    <a:lnTo>
                      <a:pt x="357213" y="21967"/>
                    </a:lnTo>
                    <a:lnTo>
                      <a:pt x="360044" y="35941"/>
                    </a:lnTo>
                    <a:lnTo>
                      <a:pt x="360044" y="72009"/>
                    </a:lnTo>
                    <a:lnTo>
                      <a:pt x="0" y="72009"/>
                    </a:lnTo>
                    <a:lnTo>
                      <a:pt x="0" y="35941"/>
                    </a:lnTo>
                    <a:lnTo>
                      <a:pt x="2829" y="21967"/>
                    </a:lnTo>
                    <a:lnTo>
                      <a:pt x="10540" y="10541"/>
                    </a:lnTo>
                    <a:lnTo>
                      <a:pt x="21967" y="2829"/>
                    </a:lnTo>
                    <a:lnTo>
                      <a:pt x="35940" y="0"/>
                    </a:lnTo>
                    <a:close/>
                  </a:path>
                </a:pathLst>
              </a:custGeom>
              <a:ln w="19050">
                <a:solidFill>
                  <a:srgbClr val="00B050"/>
                </a:solidFill>
              </a:ln>
            </p:spPr>
            <p:txBody>
              <a:bodyPr wrap="square" lIns="0" tIns="0" rIns="0" bIns="0" rtlCol="0"/>
              <a:lstStyle/>
              <a:p>
                <a:endParaRPr/>
              </a:p>
            </p:txBody>
          </p:sp>
        </p:grpSp>
        <p:grpSp>
          <p:nvGrpSpPr>
            <p:cNvPr id="27" name="object 52">
              <a:extLst>
                <a:ext uri="{FF2B5EF4-FFF2-40B4-BE49-F238E27FC236}">
                  <a16:creationId xmlns:a16="http://schemas.microsoft.com/office/drawing/2014/main" id="{8A09A507-DD09-4F91-8A5E-F9023B401FD7}"/>
                </a:ext>
              </a:extLst>
            </p:cNvPr>
            <p:cNvGrpSpPr/>
            <p:nvPr/>
          </p:nvGrpSpPr>
          <p:grpSpPr>
            <a:xfrm>
              <a:off x="4263135" y="3965955"/>
              <a:ext cx="379095" cy="312420"/>
              <a:chOff x="4263135" y="3965955"/>
              <a:chExt cx="379095" cy="312420"/>
            </a:xfrm>
          </p:grpSpPr>
          <p:sp>
            <p:nvSpPr>
              <p:cNvPr id="69" name="object 53">
                <a:extLst>
                  <a:ext uri="{FF2B5EF4-FFF2-40B4-BE49-F238E27FC236}">
                    <a16:creationId xmlns:a16="http://schemas.microsoft.com/office/drawing/2014/main" id="{7E6663BE-9675-4CB3-A7AF-97C2CD12FD83}"/>
                  </a:ext>
                </a:extLst>
              </p:cNvPr>
              <p:cNvSpPr/>
              <p:nvPr/>
            </p:nvSpPr>
            <p:spPr>
              <a:xfrm>
                <a:off x="4272660" y="3980560"/>
                <a:ext cx="360045" cy="288290"/>
              </a:xfrm>
              <a:custGeom>
                <a:avLst/>
                <a:gdLst/>
                <a:ahLst/>
                <a:cxnLst/>
                <a:rect l="l" t="t" r="r" b="b"/>
                <a:pathLst>
                  <a:path w="360045" h="288289">
                    <a:moveTo>
                      <a:pt x="0" y="48006"/>
                    </a:moveTo>
                    <a:lnTo>
                      <a:pt x="3768" y="29307"/>
                    </a:lnTo>
                    <a:lnTo>
                      <a:pt x="14049" y="14049"/>
                    </a:lnTo>
                    <a:lnTo>
                      <a:pt x="29307" y="3768"/>
                    </a:lnTo>
                    <a:lnTo>
                      <a:pt x="48005" y="0"/>
                    </a:lnTo>
                    <a:lnTo>
                      <a:pt x="311912" y="0"/>
                    </a:lnTo>
                    <a:lnTo>
                      <a:pt x="330610" y="3768"/>
                    </a:lnTo>
                    <a:lnTo>
                      <a:pt x="345868" y="14049"/>
                    </a:lnTo>
                    <a:lnTo>
                      <a:pt x="356149" y="29307"/>
                    </a:lnTo>
                    <a:lnTo>
                      <a:pt x="359917" y="48006"/>
                    </a:lnTo>
                    <a:lnTo>
                      <a:pt x="359917" y="240030"/>
                    </a:lnTo>
                    <a:lnTo>
                      <a:pt x="356149" y="258728"/>
                    </a:lnTo>
                    <a:lnTo>
                      <a:pt x="345868" y="273986"/>
                    </a:lnTo>
                    <a:lnTo>
                      <a:pt x="330610" y="284267"/>
                    </a:lnTo>
                    <a:lnTo>
                      <a:pt x="311912" y="288036"/>
                    </a:lnTo>
                    <a:lnTo>
                      <a:pt x="48005" y="288036"/>
                    </a:lnTo>
                    <a:lnTo>
                      <a:pt x="29307" y="284267"/>
                    </a:lnTo>
                    <a:lnTo>
                      <a:pt x="14049" y="273986"/>
                    </a:lnTo>
                    <a:lnTo>
                      <a:pt x="3768" y="258728"/>
                    </a:lnTo>
                    <a:lnTo>
                      <a:pt x="0" y="240030"/>
                    </a:lnTo>
                    <a:lnTo>
                      <a:pt x="0" y="48006"/>
                    </a:lnTo>
                    <a:close/>
                  </a:path>
                </a:pathLst>
              </a:custGeom>
              <a:ln w="19050">
                <a:solidFill>
                  <a:srgbClr val="00B050"/>
                </a:solidFill>
              </a:ln>
            </p:spPr>
            <p:txBody>
              <a:bodyPr wrap="square" lIns="0" tIns="0" rIns="0" bIns="0" rtlCol="0"/>
              <a:lstStyle/>
              <a:p>
                <a:endParaRPr/>
              </a:p>
            </p:txBody>
          </p:sp>
          <p:sp>
            <p:nvSpPr>
              <p:cNvPr id="70" name="object 54">
                <a:extLst>
                  <a:ext uri="{FF2B5EF4-FFF2-40B4-BE49-F238E27FC236}">
                    <a16:creationId xmlns:a16="http://schemas.microsoft.com/office/drawing/2014/main" id="{B0BA94EF-7475-402E-B982-1B2BDD9A9C02}"/>
                  </a:ext>
                </a:extLst>
              </p:cNvPr>
              <p:cNvSpPr/>
              <p:nvPr/>
            </p:nvSpPr>
            <p:spPr>
              <a:xfrm>
                <a:off x="4272660" y="3975480"/>
                <a:ext cx="360045" cy="72390"/>
              </a:xfrm>
              <a:custGeom>
                <a:avLst/>
                <a:gdLst/>
                <a:ahLst/>
                <a:cxnLst/>
                <a:rect l="l" t="t" r="r" b="b"/>
                <a:pathLst>
                  <a:path w="360045" h="72389">
                    <a:moveTo>
                      <a:pt x="323976" y="0"/>
                    </a:moveTo>
                    <a:lnTo>
                      <a:pt x="35940" y="0"/>
                    </a:lnTo>
                    <a:lnTo>
                      <a:pt x="21967" y="2829"/>
                    </a:lnTo>
                    <a:lnTo>
                      <a:pt x="10540" y="10541"/>
                    </a:lnTo>
                    <a:lnTo>
                      <a:pt x="2829" y="21967"/>
                    </a:lnTo>
                    <a:lnTo>
                      <a:pt x="0" y="35941"/>
                    </a:lnTo>
                    <a:lnTo>
                      <a:pt x="0" y="72009"/>
                    </a:lnTo>
                    <a:lnTo>
                      <a:pt x="359917" y="72009"/>
                    </a:lnTo>
                    <a:lnTo>
                      <a:pt x="359917" y="35941"/>
                    </a:lnTo>
                    <a:lnTo>
                      <a:pt x="357088" y="21967"/>
                    </a:lnTo>
                    <a:lnTo>
                      <a:pt x="349376" y="10541"/>
                    </a:lnTo>
                    <a:lnTo>
                      <a:pt x="337950" y="2829"/>
                    </a:lnTo>
                    <a:lnTo>
                      <a:pt x="323976" y="0"/>
                    </a:lnTo>
                    <a:close/>
                  </a:path>
                </a:pathLst>
              </a:custGeom>
              <a:solidFill>
                <a:srgbClr val="FFC000"/>
              </a:solidFill>
              <a:ln>
                <a:solidFill>
                  <a:srgbClr val="00B050"/>
                </a:solidFill>
              </a:ln>
            </p:spPr>
            <p:txBody>
              <a:bodyPr wrap="square" lIns="0" tIns="0" rIns="0" bIns="0" rtlCol="0"/>
              <a:lstStyle/>
              <a:p>
                <a:endParaRPr/>
              </a:p>
            </p:txBody>
          </p:sp>
          <p:sp>
            <p:nvSpPr>
              <p:cNvPr id="71" name="object 55">
                <a:extLst>
                  <a:ext uri="{FF2B5EF4-FFF2-40B4-BE49-F238E27FC236}">
                    <a16:creationId xmlns:a16="http://schemas.microsoft.com/office/drawing/2014/main" id="{9CB1418F-4483-4DC8-B6BE-4548D4C79535}"/>
                  </a:ext>
                </a:extLst>
              </p:cNvPr>
              <p:cNvSpPr/>
              <p:nvPr/>
            </p:nvSpPr>
            <p:spPr>
              <a:xfrm>
                <a:off x="4272660" y="3975480"/>
                <a:ext cx="360045" cy="72390"/>
              </a:xfrm>
              <a:custGeom>
                <a:avLst/>
                <a:gdLst/>
                <a:ahLst/>
                <a:cxnLst/>
                <a:rect l="l" t="t" r="r" b="b"/>
                <a:pathLst>
                  <a:path w="360045" h="72389">
                    <a:moveTo>
                      <a:pt x="35940" y="0"/>
                    </a:moveTo>
                    <a:lnTo>
                      <a:pt x="323976" y="0"/>
                    </a:lnTo>
                    <a:lnTo>
                      <a:pt x="337950" y="2829"/>
                    </a:lnTo>
                    <a:lnTo>
                      <a:pt x="349376" y="10541"/>
                    </a:lnTo>
                    <a:lnTo>
                      <a:pt x="357088" y="21967"/>
                    </a:lnTo>
                    <a:lnTo>
                      <a:pt x="359917" y="35941"/>
                    </a:lnTo>
                    <a:lnTo>
                      <a:pt x="359917" y="72009"/>
                    </a:lnTo>
                    <a:lnTo>
                      <a:pt x="0" y="72009"/>
                    </a:lnTo>
                    <a:lnTo>
                      <a:pt x="0" y="35941"/>
                    </a:lnTo>
                    <a:lnTo>
                      <a:pt x="2829" y="21967"/>
                    </a:lnTo>
                    <a:lnTo>
                      <a:pt x="10540" y="10541"/>
                    </a:lnTo>
                    <a:lnTo>
                      <a:pt x="21967" y="2829"/>
                    </a:lnTo>
                    <a:lnTo>
                      <a:pt x="35940" y="0"/>
                    </a:lnTo>
                    <a:close/>
                  </a:path>
                </a:pathLst>
              </a:custGeom>
              <a:solidFill>
                <a:srgbClr val="00B050"/>
              </a:solidFill>
              <a:ln w="19050">
                <a:solidFill>
                  <a:srgbClr val="00B050"/>
                </a:solidFill>
              </a:ln>
            </p:spPr>
            <p:txBody>
              <a:bodyPr wrap="square" lIns="0" tIns="0" rIns="0" bIns="0" rtlCol="0"/>
              <a:lstStyle/>
              <a:p>
                <a:endParaRPr/>
              </a:p>
            </p:txBody>
          </p:sp>
        </p:grpSp>
        <p:grpSp>
          <p:nvGrpSpPr>
            <p:cNvPr id="28" name="object 56">
              <a:extLst>
                <a:ext uri="{FF2B5EF4-FFF2-40B4-BE49-F238E27FC236}">
                  <a16:creationId xmlns:a16="http://schemas.microsoft.com/office/drawing/2014/main" id="{88E85700-8F5A-44B2-8A97-E2E93FD1346C}"/>
                </a:ext>
              </a:extLst>
            </p:cNvPr>
            <p:cNvGrpSpPr/>
            <p:nvPr/>
          </p:nvGrpSpPr>
          <p:grpSpPr>
            <a:xfrm>
              <a:off x="4690871" y="3965955"/>
              <a:ext cx="379095" cy="312420"/>
              <a:chOff x="4690871" y="3965955"/>
              <a:chExt cx="379095" cy="312420"/>
            </a:xfrm>
          </p:grpSpPr>
          <p:sp>
            <p:nvSpPr>
              <p:cNvPr id="66" name="object 57">
                <a:extLst>
                  <a:ext uri="{FF2B5EF4-FFF2-40B4-BE49-F238E27FC236}">
                    <a16:creationId xmlns:a16="http://schemas.microsoft.com/office/drawing/2014/main" id="{7EAAE39A-BA26-4AD4-A679-F0C6677CB018}"/>
                  </a:ext>
                </a:extLst>
              </p:cNvPr>
              <p:cNvSpPr/>
              <p:nvPr/>
            </p:nvSpPr>
            <p:spPr>
              <a:xfrm>
                <a:off x="4700396" y="3980560"/>
                <a:ext cx="360045" cy="288290"/>
              </a:xfrm>
              <a:custGeom>
                <a:avLst/>
                <a:gdLst/>
                <a:ahLst/>
                <a:cxnLst/>
                <a:rect l="l" t="t" r="r" b="b"/>
                <a:pathLst>
                  <a:path w="360045" h="288289">
                    <a:moveTo>
                      <a:pt x="0" y="48006"/>
                    </a:moveTo>
                    <a:lnTo>
                      <a:pt x="3786" y="29307"/>
                    </a:lnTo>
                    <a:lnTo>
                      <a:pt x="14096" y="14049"/>
                    </a:lnTo>
                    <a:lnTo>
                      <a:pt x="29360" y="3768"/>
                    </a:lnTo>
                    <a:lnTo>
                      <a:pt x="48005" y="0"/>
                    </a:lnTo>
                    <a:lnTo>
                      <a:pt x="312038" y="0"/>
                    </a:lnTo>
                    <a:lnTo>
                      <a:pt x="330737" y="3768"/>
                    </a:lnTo>
                    <a:lnTo>
                      <a:pt x="345995" y="14049"/>
                    </a:lnTo>
                    <a:lnTo>
                      <a:pt x="356276" y="29307"/>
                    </a:lnTo>
                    <a:lnTo>
                      <a:pt x="360044" y="48006"/>
                    </a:lnTo>
                    <a:lnTo>
                      <a:pt x="360044" y="240030"/>
                    </a:lnTo>
                    <a:lnTo>
                      <a:pt x="356276" y="258728"/>
                    </a:lnTo>
                    <a:lnTo>
                      <a:pt x="345995" y="273986"/>
                    </a:lnTo>
                    <a:lnTo>
                      <a:pt x="330737" y="284267"/>
                    </a:lnTo>
                    <a:lnTo>
                      <a:pt x="312038" y="288036"/>
                    </a:lnTo>
                    <a:lnTo>
                      <a:pt x="48005" y="288036"/>
                    </a:lnTo>
                    <a:lnTo>
                      <a:pt x="29360" y="284267"/>
                    </a:lnTo>
                    <a:lnTo>
                      <a:pt x="14097" y="273986"/>
                    </a:lnTo>
                    <a:lnTo>
                      <a:pt x="3786" y="258728"/>
                    </a:lnTo>
                    <a:lnTo>
                      <a:pt x="0" y="240030"/>
                    </a:lnTo>
                    <a:lnTo>
                      <a:pt x="0" y="48006"/>
                    </a:lnTo>
                    <a:close/>
                  </a:path>
                </a:pathLst>
              </a:custGeom>
              <a:ln w="19049">
                <a:solidFill>
                  <a:srgbClr val="00B050"/>
                </a:solidFill>
              </a:ln>
            </p:spPr>
            <p:txBody>
              <a:bodyPr wrap="square" lIns="0" tIns="0" rIns="0" bIns="0" rtlCol="0"/>
              <a:lstStyle/>
              <a:p>
                <a:endParaRPr/>
              </a:p>
            </p:txBody>
          </p:sp>
          <p:sp>
            <p:nvSpPr>
              <p:cNvPr id="67" name="object 58">
                <a:extLst>
                  <a:ext uri="{FF2B5EF4-FFF2-40B4-BE49-F238E27FC236}">
                    <a16:creationId xmlns:a16="http://schemas.microsoft.com/office/drawing/2014/main" id="{028EF9BC-89B4-4A15-8C43-20A6A3C630B3}"/>
                  </a:ext>
                </a:extLst>
              </p:cNvPr>
              <p:cNvSpPr/>
              <p:nvPr/>
            </p:nvSpPr>
            <p:spPr>
              <a:xfrm>
                <a:off x="4700396" y="3975480"/>
                <a:ext cx="360045" cy="72390"/>
              </a:xfrm>
              <a:custGeom>
                <a:avLst/>
                <a:gdLst/>
                <a:ahLst/>
                <a:cxnLst/>
                <a:rect l="l" t="t" r="r" b="b"/>
                <a:pathLst>
                  <a:path w="360045" h="72389">
                    <a:moveTo>
                      <a:pt x="324103" y="0"/>
                    </a:moveTo>
                    <a:lnTo>
                      <a:pt x="36067" y="0"/>
                    </a:lnTo>
                    <a:lnTo>
                      <a:pt x="22020" y="2829"/>
                    </a:lnTo>
                    <a:lnTo>
                      <a:pt x="10556" y="10541"/>
                    </a:lnTo>
                    <a:lnTo>
                      <a:pt x="2831" y="21967"/>
                    </a:lnTo>
                    <a:lnTo>
                      <a:pt x="0" y="35941"/>
                    </a:lnTo>
                    <a:lnTo>
                      <a:pt x="0" y="72009"/>
                    </a:lnTo>
                    <a:lnTo>
                      <a:pt x="360044" y="72009"/>
                    </a:lnTo>
                    <a:lnTo>
                      <a:pt x="360044" y="35941"/>
                    </a:lnTo>
                    <a:lnTo>
                      <a:pt x="357215" y="21967"/>
                    </a:lnTo>
                    <a:lnTo>
                      <a:pt x="349503" y="10541"/>
                    </a:lnTo>
                    <a:lnTo>
                      <a:pt x="338077" y="2829"/>
                    </a:lnTo>
                    <a:lnTo>
                      <a:pt x="324103" y="0"/>
                    </a:lnTo>
                    <a:close/>
                  </a:path>
                </a:pathLst>
              </a:custGeom>
              <a:solidFill>
                <a:srgbClr val="FFC000"/>
              </a:solidFill>
              <a:ln>
                <a:solidFill>
                  <a:srgbClr val="00B050"/>
                </a:solidFill>
              </a:ln>
            </p:spPr>
            <p:txBody>
              <a:bodyPr wrap="square" lIns="0" tIns="0" rIns="0" bIns="0" rtlCol="0"/>
              <a:lstStyle/>
              <a:p>
                <a:endParaRPr/>
              </a:p>
            </p:txBody>
          </p:sp>
          <p:sp>
            <p:nvSpPr>
              <p:cNvPr id="68" name="object 59">
                <a:extLst>
                  <a:ext uri="{FF2B5EF4-FFF2-40B4-BE49-F238E27FC236}">
                    <a16:creationId xmlns:a16="http://schemas.microsoft.com/office/drawing/2014/main" id="{1E374894-7FC5-4D15-A342-24524A031A0F}"/>
                  </a:ext>
                </a:extLst>
              </p:cNvPr>
              <p:cNvSpPr/>
              <p:nvPr/>
            </p:nvSpPr>
            <p:spPr>
              <a:xfrm>
                <a:off x="4700396" y="3975480"/>
                <a:ext cx="360045" cy="72390"/>
              </a:xfrm>
              <a:custGeom>
                <a:avLst/>
                <a:gdLst/>
                <a:ahLst/>
                <a:cxnLst/>
                <a:rect l="l" t="t" r="r" b="b"/>
                <a:pathLst>
                  <a:path w="360045" h="72389">
                    <a:moveTo>
                      <a:pt x="36067" y="0"/>
                    </a:moveTo>
                    <a:lnTo>
                      <a:pt x="324103" y="0"/>
                    </a:lnTo>
                    <a:lnTo>
                      <a:pt x="338077" y="2829"/>
                    </a:lnTo>
                    <a:lnTo>
                      <a:pt x="349503" y="10541"/>
                    </a:lnTo>
                    <a:lnTo>
                      <a:pt x="357215" y="21967"/>
                    </a:lnTo>
                    <a:lnTo>
                      <a:pt x="360044" y="35941"/>
                    </a:lnTo>
                    <a:lnTo>
                      <a:pt x="360044" y="72009"/>
                    </a:lnTo>
                    <a:lnTo>
                      <a:pt x="0" y="72009"/>
                    </a:lnTo>
                    <a:lnTo>
                      <a:pt x="0" y="35941"/>
                    </a:lnTo>
                    <a:lnTo>
                      <a:pt x="2831" y="21967"/>
                    </a:lnTo>
                    <a:lnTo>
                      <a:pt x="10556" y="10541"/>
                    </a:lnTo>
                    <a:lnTo>
                      <a:pt x="22020" y="2829"/>
                    </a:lnTo>
                    <a:lnTo>
                      <a:pt x="36067" y="0"/>
                    </a:lnTo>
                    <a:close/>
                  </a:path>
                </a:pathLst>
              </a:custGeom>
              <a:solidFill>
                <a:srgbClr val="00B050"/>
              </a:solidFill>
              <a:ln w="19050">
                <a:solidFill>
                  <a:srgbClr val="00B050"/>
                </a:solidFill>
              </a:ln>
            </p:spPr>
            <p:txBody>
              <a:bodyPr wrap="square" lIns="0" tIns="0" rIns="0" bIns="0" rtlCol="0"/>
              <a:lstStyle/>
              <a:p>
                <a:endParaRPr/>
              </a:p>
            </p:txBody>
          </p:sp>
        </p:grpSp>
        <p:grpSp>
          <p:nvGrpSpPr>
            <p:cNvPr id="29" name="object 60">
              <a:extLst>
                <a:ext uri="{FF2B5EF4-FFF2-40B4-BE49-F238E27FC236}">
                  <a16:creationId xmlns:a16="http://schemas.microsoft.com/office/drawing/2014/main" id="{C7EF8F29-F0F7-4BCD-962D-AF6FF08EEFDA}"/>
                </a:ext>
              </a:extLst>
            </p:cNvPr>
            <p:cNvGrpSpPr/>
            <p:nvPr/>
          </p:nvGrpSpPr>
          <p:grpSpPr>
            <a:xfrm>
              <a:off x="5118734" y="3965955"/>
              <a:ext cx="379095" cy="312420"/>
              <a:chOff x="5118734" y="3965955"/>
              <a:chExt cx="379095" cy="312420"/>
            </a:xfrm>
          </p:grpSpPr>
          <p:sp>
            <p:nvSpPr>
              <p:cNvPr id="63" name="object 61">
                <a:extLst>
                  <a:ext uri="{FF2B5EF4-FFF2-40B4-BE49-F238E27FC236}">
                    <a16:creationId xmlns:a16="http://schemas.microsoft.com/office/drawing/2014/main" id="{61A98A20-1386-4A06-854D-68B72558DB93}"/>
                  </a:ext>
                </a:extLst>
              </p:cNvPr>
              <p:cNvSpPr/>
              <p:nvPr/>
            </p:nvSpPr>
            <p:spPr>
              <a:xfrm>
                <a:off x="5128259" y="3980560"/>
                <a:ext cx="360045" cy="288290"/>
              </a:xfrm>
              <a:custGeom>
                <a:avLst/>
                <a:gdLst/>
                <a:ahLst/>
                <a:cxnLst/>
                <a:rect l="l" t="t" r="r" b="b"/>
                <a:pathLst>
                  <a:path w="360045" h="288289">
                    <a:moveTo>
                      <a:pt x="0" y="48006"/>
                    </a:moveTo>
                    <a:lnTo>
                      <a:pt x="3768" y="29307"/>
                    </a:lnTo>
                    <a:lnTo>
                      <a:pt x="14049" y="14049"/>
                    </a:lnTo>
                    <a:lnTo>
                      <a:pt x="29307" y="3768"/>
                    </a:lnTo>
                    <a:lnTo>
                      <a:pt x="48005" y="0"/>
                    </a:lnTo>
                    <a:lnTo>
                      <a:pt x="312038" y="0"/>
                    </a:lnTo>
                    <a:lnTo>
                      <a:pt x="330737" y="3768"/>
                    </a:lnTo>
                    <a:lnTo>
                      <a:pt x="345995" y="14049"/>
                    </a:lnTo>
                    <a:lnTo>
                      <a:pt x="356276" y="29307"/>
                    </a:lnTo>
                    <a:lnTo>
                      <a:pt x="360044" y="48006"/>
                    </a:lnTo>
                    <a:lnTo>
                      <a:pt x="360044" y="240030"/>
                    </a:lnTo>
                    <a:lnTo>
                      <a:pt x="356276" y="258728"/>
                    </a:lnTo>
                    <a:lnTo>
                      <a:pt x="345995" y="273986"/>
                    </a:lnTo>
                    <a:lnTo>
                      <a:pt x="330737" y="284267"/>
                    </a:lnTo>
                    <a:lnTo>
                      <a:pt x="312038" y="288036"/>
                    </a:lnTo>
                    <a:lnTo>
                      <a:pt x="48005" y="288036"/>
                    </a:lnTo>
                    <a:lnTo>
                      <a:pt x="29307" y="284267"/>
                    </a:lnTo>
                    <a:lnTo>
                      <a:pt x="14049" y="273986"/>
                    </a:lnTo>
                    <a:lnTo>
                      <a:pt x="3768" y="258728"/>
                    </a:lnTo>
                    <a:lnTo>
                      <a:pt x="0" y="240030"/>
                    </a:lnTo>
                    <a:lnTo>
                      <a:pt x="0" y="48006"/>
                    </a:lnTo>
                    <a:close/>
                  </a:path>
                </a:pathLst>
              </a:custGeom>
              <a:ln w="19049">
                <a:solidFill>
                  <a:srgbClr val="00B050"/>
                </a:solidFill>
              </a:ln>
            </p:spPr>
            <p:txBody>
              <a:bodyPr wrap="square" lIns="0" tIns="0" rIns="0" bIns="0" rtlCol="0"/>
              <a:lstStyle/>
              <a:p>
                <a:endParaRPr/>
              </a:p>
            </p:txBody>
          </p:sp>
          <p:sp>
            <p:nvSpPr>
              <p:cNvPr id="64" name="object 62">
                <a:extLst>
                  <a:ext uri="{FF2B5EF4-FFF2-40B4-BE49-F238E27FC236}">
                    <a16:creationId xmlns:a16="http://schemas.microsoft.com/office/drawing/2014/main" id="{C2E5ACA8-B893-4B96-A06B-5A83DCFC7C0D}"/>
                  </a:ext>
                </a:extLst>
              </p:cNvPr>
              <p:cNvSpPr/>
              <p:nvPr/>
            </p:nvSpPr>
            <p:spPr>
              <a:xfrm>
                <a:off x="5128259" y="3975480"/>
                <a:ext cx="360045" cy="72390"/>
              </a:xfrm>
              <a:custGeom>
                <a:avLst/>
                <a:gdLst/>
                <a:ahLst/>
                <a:cxnLst/>
                <a:rect l="l" t="t" r="r" b="b"/>
                <a:pathLst>
                  <a:path w="360045" h="72389">
                    <a:moveTo>
                      <a:pt x="323976" y="0"/>
                    </a:moveTo>
                    <a:lnTo>
                      <a:pt x="36067" y="0"/>
                    </a:lnTo>
                    <a:lnTo>
                      <a:pt x="22020" y="2829"/>
                    </a:lnTo>
                    <a:lnTo>
                      <a:pt x="10556" y="10541"/>
                    </a:lnTo>
                    <a:lnTo>
                      <a:pt x="2831" y="21967"/>
                    </a:lnTo>
                    <a:lnTo>
                      <a:pt x="0" y="35941"/>
                    </a:lnTo>
                    <a:lnTo>
                      <a:pt x="0" y="72009"/>
                    </a:lnTo>
                    <a:lnTo>
                      <a:pt x="360044" y="72009"/>
                    </a:lnTo>
                    <a:lnTo>
                      <a:pt x="360044" y="35941"/>
                    </a:lnTo>
                    <a:lnTo>
                      <a:pt x="357213" y="21967"/>
                    </a:lnTo>
                    <a:lnTo>
                      <a:pt x="349488" y="10541"/>
                    </a:lnTo>
                    <a:lnTo>
                      <a:pt x="338024" y="2829"/>
                    </a:lnTo>
                    <a:lnTo>
                      <a:pt x="323976" y="0"/>
                    </a:lnTo>
                    <a:close/>
                  </a:path>
                </a:pathLst>
              </a:custGeom>
              <a:solidFill>
                <a:srgbClr val="FFC000"/>
              </a:solidFill>
              <a:ln>
                <a:solidFill>
                  <a:srgbClr val="00B050"/>
                </a:solidFill>
              </a:ln>
            </p:spPr>
            <p:txBody>
              <a:bodyPr wrap="square" lIns="0" tIns="0" rIns="0" bIns="0" rtlCol="0"/>
              <a:lstStyle/>
              <a:p>
                <a:endParaRPr dirty="0"/>
              </a:p>
            </p:txBody>
          </p:sp>
          <p:sp>
            <p:nvSpPr>
              <p:cNvPr id="65" name="object 63">
                <a:extLst>
                  <a:ext uri="{FF2B5EF4-FFF2-40B4-BE49-F238E27FC236}">
                    <a16:creationId xmlns:a16="http://schemas.microsoft.com/office/drawing/2014/main" id="{18DA5BAB-3E38-44FE-AB19-A6E3646B0DD1}"/>
                  </a:ext>
                </a:extLst>
              </p:cNvPr>
              <p:cNvSpPr/>
              <p:nvPr/>
            </p:nvSpPr>
            <p:spPr>
              <a:xfrm>
                <a:off x="5128259" y="3975480"/>
                <a:ext cx="360045" cy="72390"/>
              </a:xfrm>
              <a:custGeom>
                <a:avLst/>
                <a:gdLst/>
                <a:ahLst/>
                <a:cxnLst/>
                <a:rect l="l" t="t" r="r" b="b"/>
                <a:pathLst>
                  <a:path w="360045" h="72389">
                    <a:moveTo>
                      <a:pt x="36067" y="0"/>
                    </a:moveTo>
                    <a:lnTo>
                      <a:pt x="323976" y="0"/>
                    </a:lnTo>
                    <a:lnTo>
                      <a:pt x="338024" y="2829"/>
                    </a:lnTo>
                    <a:lnTo>
                      <a:pt x="349488" y="10541"/>
                    </a:lnTo>
                    <a:lnTo>
                      <a:pt x="357213" y="21967"/>
                    </a:lnTo>
                    <a:lnTo>
                      <a:pt x="360044" y="35941"/>
                    </a:lnTo>
                    <a:lnTo>
                      <a:pt x="360044" y="72009"/>
                    </a:lnTo>
                    <a:lnTo>
                      <a:pt x="0" y="72009"/>
                    </a:lnTo>
                    <a:lnTo>
                      <a:pt x="0" y="35941"/>
                    </a:lnTo>
                    <a:lnTo>
                      <a:pt x="2831" y="21967"/>
                    </a:lnTo>
                    <a:lnTo>
                      <a:pt x="10556" y="10541"/>
                    </a:lnTo>
                    <a:lnTo>
                      <a:pt x="22020" y="2829"/>
                    </a:lnTo>
                    <a:lnTo>
                      <a:pt x="36067" y="0"/>
                    </a:lnTo>
                    <a:close/>
                  </a:path>
                </a:pathLst>
              </a:custGeom>
              <a:solidFill>
                <a:srgbClr val="00B050"/>
              </a:solidFill>
              <a:ln w="19050">
                <a:solidFill>
                  <a:srgbClr val="00B050"/>
                </a:solidFill>
              </a:ln>
            </p:spPr>
            <p:txBody>
              <a:bodyPr wrap="square" lIns="0" tIns="0" rIns="0" bIns="0" rtlCol="0"/>
              <a:lstStyle/>
              <a:p>
                <a:endParaRPr/>
              </a:p>
            </p:txBody>
          </p:sp>
        </p:grpSp>
        <p:grpSp>
          <p:nvGrpSpPr>
            <p:cNvPr id="30" name="object 64">
              <a:extLst>
                <a:ext uri="{FF2B5EF4-FFF2-40B4-BE49-F238E27FC236}">
                  <a16:creationId xmlns:a16="http://schemas.microsoft.com/office/drawing/2014/main" id="{56411D29-422E-4830-82C9-C2B3D30E4C80}"/>
                </a:ext>
              </a:extLst>
            </p:cNvPr>
            <p:cNvGrpSpPr/>
            <p:nvPr/>
          </p:nvGrpSpPr>
          <p:grpSpPr>
            <a:xfrm>
              <a:off x="5546597" y="3965955"/>
              <a:ext cx="379095" cy="312420"/>
              <a:chOff x="5546597" y="3965955"/>
              <a:chExt cx="379095" cy="312420"/>
            </a:xfrm>
          </p:grpSpPr>
          <p:sp>
            <p:nvSpPr>
              <p:cNvPr id="60" name="object 65">
                <a:extLst>
                  <a:ext uri="{FF2B5EF4-FFF2-40B4-BE49-F238E27FC236}">
                    <a16:creationId xmlns:a16="http://schemas.microsoft.com/office/drawing/2014/main" id="{56D09E9E-BDC1-4966-9AD8-697352080AE2}"/>
                  </a:ext>
                </a:extLst>
              </p:cNvPr>
              <p:cNvSpPr/>
              <p:nvPr/>
            </p:nvSpPr>
            <p:spPr>
              <a:xfrm>
                <a:off x="5556122" y="3980560"/>
                <a:ext cx="360045" cy="288290"/>
              </a:xfrm>
              <a:custGeom>
                <a:avLst/>
                <a:gdLst/>
                <a:ahLst/>
                <a:cxnLst/>
                <a:rect l="l" t="t" r="r" b="b"/>
                <a:pathLst>
                  <a:path w="360045" h="288289">
                    <a:moveTo>
                      <a:pt x="0" y="48006"/>
                    </a:moveTo>
                    <a:lnTo>
                      <a:pt x="3768" y="29307"/>
                    </a:lnTo>
                    <a:lnTo>
                      <a:pt x="14049" y="14049"/>
                    </a:lnTo>
                    <a:lnTo>
                      <a:pt x="29307" y="3768"/>
                    </a:lnTo>
                    <a:lnTo>
                      <a:pt x="48005" y="0"/>
                    </a:lnTo>
                    <a:lnTo>
                      <a:pt x="311912" y="0"/>
                    </a:lnTo>
                    <a:lnTo>
                      <a:pt x="330610" y="3768"/>
                    </a:lnTo>
                    <a:lnTo>
                      <a:pt x="345868" y="14049"/>
                    </a:lnTo>
                    <a:lnTo>
                      <a:pt x="356149" y="29307"/>
                    </a:lnTo>
                    <a:lnTo>
                      <a:pt x="359917" y="48006"/>
                    </a:lnTo>
                    <a:lnTo>
                      <a:pt x="359917" y="240030"/>
                    </a:lnTo>
                    <a:lnTo>
                      <a:pt x="356149" y="258728"/>
                    </a:lnTo>
                    <a:lnTo>
                      <a:pt x="345868" y="273986"/>
                    </a:lnTo>
                    <a:lnTo>
                      <a:pt x="330610" y="284267"/>
                    </a:lnTo>
                    <a:lnTo>
                      <a:pt x="311912" y="288036"/>
                    </a:lnTo>
                    <a:lnTo>
                      <a:pt x="48005" y="288036"/>
                    </a:lnTo>
                    <a:lnTo>
                      <a:pt x="29307" y="284267"/>
                    </a:lnTo>
                    <a:lnTo>
                      <a:pt x="14049" y="273986"/>
                    </a:lnTo>
                    <a:lnTo>
                      <a:pt x="3768" y="258728"/>
                    </a:lnTo>
                    <a:lnTo>
                      <a:pt x="0" y="240030"/>
                    </a:lnTo>
                    <a:lnTo>
                      <a:pt x="0" y="48006"/>
                    </a:lnTo>
                    <a:close/>
                  </a:path>
                </a:pathLst>
              </a:custGeom>
              <a:ln w="19050">
                <a:solidFill>
                  <a:srgbClr val="00B050"/>
                </a:solidFill>
              </a:ln>
            </p:spPr>
            <p:txBody>
              <a:bodyPr wrap="square" lIns="0" tIns="0" rIns="0" bIns="0" rtlCol="0"/>
              <a:lstStyle/>
              <a:p>
                <a:endParaRPr/>
              </a:p>
            </p:txBody>
          </p:sp>
          <p:sp>
            <p:nvSpPr>
              <p:cNvPr id="61" name="object 66">
                <a:extLst>
                  <a:ext uri="{FF2B5EF4-FFF2-40B4-BE49-F238E27FC236}">
                    <a16:creationId xmlns:a16="http://schemas.microsoft.com/office/drawing/2014/main" id="{2208D7A1-9CF6-4AF0-BEAD-FA93E03762C6}"/>
                  </a:ext>
                </a:extLst>
              </p:cNvPr>
              <p:cNvSpPr/>
              <p:nvPr/>
            </p:nvSpPr>
            <p:spPr>
              <a:xfrm>
                <a:off x="5556122" y="3975480"/>
                <a:ext cx="360045" cy="72390"/>
              </a:xfrm>
              <a:custGeom>
                <a:avLst/>
                <a:gdLst/>
                <a:ahLst/>
                <a:cxnLst/>
                <a:rect l="l" t="t" r="r" b="b"/>
                <a:pathLst>
                  <a:path w="360045" h="72389">
                    <a:moveTo>
                      <a:pt x="323976" y="0"/>
                    </a:moveTo>
                    <a:lnTo>
                      <a:pt x="35940" y="0"/>
                    </a:lnTo>
                    <a:lnTo>
                      <a:pt x="21967" y="2829"/>
                    </a:lnTo>
                    <a:lnTo>
                      <a:pt x="10540" y="10541"/>
                    </a:lnTo>
                    <a:lnTo>
                      <a:pt x="2829" y="21967"/>
                    </a:lnTo>
                    <a:lnTo>
                      <a:pt x="0" y="35941"/>
                    </a:lnTo>
                    <a:lnTo>
                      <a:pt x="0" y="72009"/>
                    </a:lnTo>
                    <a:lnTo>
                      <a:pt x="359917" y="72009"/>
                    </a:lnTo>
                    <a:lnTo>
                      <a:pt x="359917" y="35941"/>
                    </a:lnTo>
                    <a:lnTo>
                      <a:pt x="357106" y="21967"/>
                    </a:lnTo>
                    <a:lnTo>
                      <a:pt x="349424" y="10541"/>
                    </a:lnTo>
                    <a:lnTo>
                      <a:pt x="338004" y="2829"/>
                    </a:lnTo>
                    <a:lnTo>
                      <a:pt x="323976" y="0"/>
                    </a:lnTo>
                    <a:close/>
                  </a:path>
                </a:pathLst>
              </a:custGeom>
              <a:solidFill>
                <a:srgbClr val="FF0000"/>
              </a:solidFill>
              <a:ln>
                <a:solidFill>
                  <a:srgbClr val="00B050"/>
                </a:solidFill>
              </a:ln>
            </p:spPr>
            <p:txBody>
              <a:bodyPr wrap="square" lIns="0" tIns="0" rIns="0" bIns="0" rtlCol="0"/>
              <a:lstStyle/>
              <a:p>
                <a:endParaRPr/>
              </a:p>
            </p:txBody>
          </p:sp>
          <p:sp>
            <p:nvSpPr>
              <p:cNvPr id="62" name="object 67">
                <a:extLst>
                  <a:ext uri="{FF2B5EF4-FFF2-40B4-BE49-F238E27FC236}">
                    <a16:creationId xmlns:a16="http://schemas.microsoft.com/office/drawing/2014/main" id="{0B94C6C8-CFA1-46B2-8E6E-932106BB58FD}"/>
                  </a:ext>
                </a:extLst>
              </p:cNvPr>
              <p:cNvSpPr/>
              <p:nvPr/>
            </p:nvSpPr>
            <p:spPr>
              <a:xfrm>
                <a:off x="5556122" y="3975480"/>
                <a:ext cx="360045" cy="72390"/>
              </a:xfrm>
              <a:custGeom>
                <a:avLst/>
                <a:gdLst/>
                <a:ahLst/>
                <a:cxnLst/>
                <a:rect l="l" t="t" r="r" b="b"/>
                <a:pathLst>
                  <a:path w="360045" h="72389">
                    <a:moveTo>
                      <a:pt x="35940" y="0"/>
                    </a:moveTo>
                    <a:lnTo>
                      <a:pt x="323976" y="0"/>
                    </a:lnTo>
                    <a:lnTo>
                      <a:pt x="338004" y="2829"/>
                    </a:lnTo>
                    <a:lnTo>
                      <a:pt x="349424" y="10541"/>
                    </a:lnTo>
                    <a:lnTo>
                      <a:pt x="357106" y="21967"/>
                    </a:lnTo>
                    <a:lnTo>
                      <a:pt x="359917" y="35941"/>
                    </a:lnTo>
                    <a:lnTo>
                      <a:pt x="359917" y="72009"/>
                    </a:lnTo>
                    <a:lnTo>
                      <a:pt x="0" y="72009"/>
                    </a:lnTo>
                    <a:lnTo>
                      <a:pt x="0" y="35941"/>
                    </a:lnTo>
                    <a:lnTo>
                      <a:pt x="2829" y="21967"/>
                    </a:lnTo>
                    <a:lnTo>
                      <a:pt x="10540" y="10541"/>
                    </a:lnTo>
                    <a:lnTo>
                      <a:pt x="21967" y="2829"/>
                    </a:lnTo>
                    <a:lnTo>
                      <a:pt x="35940" y="0"/>
                    </a:lnTo>
                    <a:close/>
                  </a:path>
                </a:pathLst>
              </a:custGeom>
              <a:solidFill>
                <a:srgbClr val="00B050"/>
              </a:solidFill>
              <a:ln w="19050">
                <a:solidFill>
                  <a:srgbClr val="00B050"/>
                </a:solidFill>
              </a:ln>
            </p:spPr>
            <p:txBody>
              <a:bodyPr wrap="square" lIns="0" tIns="0" rIns="0" bIns="0" rtlCol="0"/>
              <a:lstStyle/>
              <a:p>
                <a:endParaRPr/>
              </a:p>
            </p:txBody>
          </p:sp>
        </p:grpSp>
        <p:grpSp>
          <p:nvGrpSpPr>
            <p:cNvPr id="31" name="object 68">
              <a:extLst>
                <a:ext uri="{FF2B5EF4-FFF2-40B4-BE49-F238E27FC236}">
                  <a16:creationId xmlns:a16="http://schemas.microsoft.com/office/drawing/2014/main" id="{02C9534B-329A-4A30-8426-E07D1BD5E5C2}"/>
                </a:ext>
              </a:extLst>
            </p:cNvPr>
            <p:cNvGrpSpPr/>
            <p:nvPr/>
          </p:nvGrpSpPr>
          <p:grpSpPr>
            <a:xfrm>
              <a:off x="5974460" y="3965955"/>
              <a:ext cx="379095" cy="312420"/>
              <a:chOff x="5974460" y="3965955"/>
              <a:chExt cx="379095" cy="312420"/>
            </a:xfrm>
          </p:grpSpPr>
          <p:sp>
            <p:nvSpPr>
              <p:cNvPr id="57" name="object 69">
                <a:extLst>
                  <a:ext uri="{FF2B5EF4-FFF2-40B4-BE49-F238E27FC236}">
                    <a16:creationId xmlns:a16="http://schemas.microsoft.com/office/drawing/2014/main" id="{C6656021-6EE9-4772-AD66-B0522B5B22CA}"/>
                  </a:ext>
                </a:extLst>
              </p:cNvPr>
              <p:cNvSpPr/>
              <p:nvPr/>
            </p:nvSpPr>
            <p:spPr>
              <a:xfrm>
                <a:off x="5983985" y="3980560"/>
                <a:ext cx="360045" cy="288290"/>
              </a:xfrm>
              <a:custGeom>
                <a:avLst/>
                <a:gdLst/>
                <a:ahLst/>
                <a:cxnLst/>
                <a:rect l="l" t="t" r="r" b="b"/>
                <a:pathLst>
                  <a:path w="360045" h="288289">
                    <a:moveTo>
                      <a:pt x="0" y="48006"/>
                    </a:moveTo>
                    <a:lnTo>
                      <a:pt x="3766" y="29307"/>
                    </a:lnTo>
                    <a:lnTo>
                      <a:pt x="14033" y="14049"/>
                    </a:lnTo>
                    <a:lnTo>
                      <a:pt x="29253" y="3768"/>
                    </a:lnTo>
                    <a:lnTo>
                      <a:pt x="47878" y="0"/>
                    </a:lnTo>
                    <a:lnTo>
                      <a:pt x="311912" y="0"/>
                    </a:lnTo>
                    <a:lnTo>
                      <a:pt x="330610" y="3768"/>
                    </a:lnTo>
                    <a:lnTo>
                      <a:pt x="345868" y="14049"/>
                    </a:lnTo>
                    <a:lnTo>
                      <a:pt x="356149" y="29307"/>
                    </a:lnTo>
                    <a:lnTo>
                      <a:pt x="359917" y="48006"/>
                    </a:lnTo>
                    <a:lnTo>
                      <a:pt x="359917" y="240030"/>
                    </a:lnTo>
                    <a:lnTo>
                      <a:pt x="356149" y="258728"/>
                    </a:lnTo>
                    <a:lnTo>
                      <a:pt x="345868" y="273986"/>
                    </a:lnTo>
                    <a:lnTo>
                      <a:pt x="330610" y="284267"/>
                    </a:lnTo>
                    <a:lnTo>
                      <a:pt x="311912" y="288036"/>
                    </a:lnTo>
                    <a:lnTo>
                      <a:pt x="47878" y="288036"/>
                    </a:lnTo>
                    <a:lnTo>
                      <a:pt x="29253" y="284267"/>
                    </a:lnTo>
                    <a:lnTo>
                      <a:pt x="14033" y="273986"/>
                    </a:lnTo>
                    <a:lnTo>
                      <a:pt x="3766" y="258728"/>
                    </a:lnTo>
                    <a:lnTo>
                      <a:pt x="0" y="240030"/>
                    </a:lnTo>
                    <a:lnTo>
                      <a:pt x="0" y="48006"/>
                    </a:lnTo>
                    <a:close/>
                  </a:path>
                </a:pathLst>
              </a:custGeom>
              <a:ln w="19050">
                <a:solidFill>
                  <a:srgbClr val="00B050"/>
                </a:solidFill>
              </a:ln>
            </p:spPr>
            <p:txBody>
              <a:bodyPr wrap="square" lIns="0" tIns="0" rIns="0" bIns="0" rtlCol="0"/>
              <a:lstStyle/>
              <a:p>
                <a:endParaRPr/>
              </a:p>
            </p:txBody>
          </p:sp>
          <p:sp>
            <p:nvSpPr>
              <p:cNvPr id="58" name="object 70">
                <a:extLst>
                  <a:ext uri="{FF2B5EF4-FFF2-40B4-BE49-F238E27FC236}">
                    <a16:creationId xmlns:a16="http://schemas.microsoft.com/office/drawing/2014/main" id="{908267C3-9E6E-4284-B428-CA052F731024}"/>
                  </a:ext>
                </a:extLst>
              </p:cNvPr>
              <p:cNvSpPr/>
              <p:nvPr/>
            </p:nvSpPr>
            <p:spPr>
              <a:xfrm>
                <a:off x="5983985" y="3975480"/>
                <a:ext cx="360045" cy="72390"/>
              </a:xfrm>
              <a:custGeom>
                <a:avLst/>
                <a:gdLst/>
                <a:ahLst/>
                <a:cxnLst/>
                <a:rect l="l" t="t" r="r" b="b"/>
                <a:pathLst>
                  <a:path w="360045" h="72389">
                    <a:moveTo>
                      <a:pt x="323976" y="0"/>
                    </a:moveTo>
                    <a:lnTo>
                      <a:pt x="35940" y="0"/>
                    </a:lnTo>
                    <a:lnTo>
                      <a:pt x="21913" y="2829"/>
                    </a:lnTo>
                    <a:lnTo>
                      <a:pt x="10493" y="10541"/>
                    </a:lnTo>
                    <a:lnTo>
                      <a:pt x="2811" y="21967"/>
                    </a:lnTo>
                    <a:lnTo>
                      <a:pt x="0" y="35941"/>
                    </a:lnTo>
                    <a:lnTo>
                      <a:pt x="0" y="72009"/>
                    </a:lnTo>
                    <a:lnTo>
                      <a:pt x="359917" y="72009"/>
                    </a:lnTo>
                    <a:lnTo>
                      <a:pt x="359917" y="35941"/>
                    </a:lnTo>
                    <a:lnTo>
                      <a:pt x="357088" y="21967"/>
                    </a:lnTo>
                    <a:lnTo>
                      <a:pt x="349376" y="10541"/>
                    </a:lnTo>
                    <a:lnTo>
                      <a:pt x="337950" y="2829"/>
                    </a:lnTo>
                    <a:lnTo>
                      <a:pt x="323976" y="0"/>
                    </a:lnTo>
                    <a:close/>
                  </a:path>
                </a:pathLst>
              </a:custGeom>
              <a:solidFill>
                <a:srgbClr val="FF0000"/>
              </a:solidFill>
              <a:ln>
                <a:solidFill>
                  <a:srgbClr val="00B050"/>
                </a:solidFill>
              </a:ln>
            </p:spPr>
            <p:txBody>
              <a:bodyPr wrap="square" lIns="0" tIns="0" rIns="0" bIns="0" rtlCol="0"/>
              <a:lstStyle/>
              <a:p>
                <a:endParaRPr/>
              </a:p>
            </p:txBody>
          </p:sp>
          <p:sp>
            <p:nvSpPr>
              <p:cNvPr id="59" name="object 71">
                <a:extLst>
                  <a:ext uri="{FF2B5EF4-FFF2-40B4-BE49-F238E27FC236}">
                    <a16:creationId xmlns:a16="http://schemas.microsoft.com/office/drawing/2014/main" id="{2E9070E0-08BD-46AB-BC0D-EA829BBF8368}"/>
                  </a:ext>
                </a:extLst>
              </p:cNvPr>
              <p:cNvSpPr/>
              <p:nvPr/>
            </p:nvSpPr>
            <p:spPr>
              <a:xfrm>
                <a:off x="5983985" y="3975480"/>
                <a:ext cx="360045" cy="72390"/>
              </a:xfrm>
              <a:custGeom>
                <a:avLst/>
                <a:gdLst/>
                <a:ahLst/>
                <a:cxnLst/>
                <a:rect l="l" t="t" r="r" b="b"/>
                <a:pathLst>
                  <a:path w="360045" h="72389">
                    <a:moveTo>
                      <a:pt x="35940" y="0"/>
                    </a:moveTo>
                    <a:lnTo>
                      <a:pt x="323976" y="0"/>
                    </a:lnTo>
                    <a:lnTo>
                      <a:pt x="337950" y="2829"/>
                    </a:lnTo>
                    <a:lnTo>
                      <a:pt x="349376" y="10541"/>
                    </a:lnTo>
                    <a:lnTo>
                      <a:pt x="357088" y="21967"/>
                    </a:lnTo>
                    <a:lnTo>
                      <a:pt x="359917" y="35941"/>
                    </a:lnTo>
                    <a:lnTo>
                      <a:pt x="359917" y="72009"/>
                    </a:lnTo>
                    <a:lnTo>
                      <a:pt x="0" y="72009"/>
                    </a:lnTo>
                    <a:lnTo>
                      <a:pt x="0" y="35941"/>
                    </a:lnTo>
                    <a:lnTo>
                      <a:pt x="2811" y="21967"/>
                    </a:lnTo>
                    <a:lnTo>
                      <a:pt x="10493" y="10541"/>
                    </a:lnTo>
                    <a:lnTo>
                      <a:pt x="21913" y="2829"/>
                    </a:lnTo>
                    <a:lnTo>
                      <a:pt x="35940" y="0"/>
                    </a:lnTo>
                    <a:close/>
                  </a:path>
                </a:pathLst>
              </a:custGeom>
              <a:solidFill>
                <a:srgbClr val="00B050"/>
              </a:solidFill>
              <a:ln w="19050">
                <a:solidFill>
                  <a:srgbClr val="00B050"/>
                </a:solidFill>
              </a:ln>
            </p:spPr>
            <p:txBody>
              <a:bodyPr wrap="square" lIns="0" tIns="0" rIns="0" bIns="0" rtlCol="0"/>
              <a:lstStyle/>
              <a:p>
                <a:endParaRPr/>
              </a:p>
            </p:txBody>
          </p:sp>
        </p:grpSp>
        <p:grpSp>
          <p:nvGrpSpPr>
            <p:cNvPr id="32" name="object 72">
              <a:extLst>
                <a:ext uri="{FF2B5EF4-FFF2-40B4-BE49-F238E27FC236}">
                  <a16:creationId xmlns:a16="http://schemas.microsoft.com/office/drawing/2014/main" id="{3DFA01F0-720D-4144-A173-3539879BF6FA}"/>
                </a:ext>
              </a:extLst>
            </p:cNvPr>
            <p:cNvGrpSpPr/>
            <p:nvPr/>
          </p:nvGrpSpPr>
          <p:grpSpPr>
            <a:xfrm>
              <a:off x="6411721" y="3975480"/>
              <a:ext cx="360045" cy="293370"/>
              <a:chOff x="6411721" y="3975480"/>
              <a:chExt cx="360045" cy="293370"/>
            </a:xfrm>
          </p:grpSpPr>
          <p:sp>
            <p:nvSpPr>
              <p:cNvPr id="54" name="object 73">
                <a:extLst>
                  <a:ext uri="{FF2B5EF4-FFF2-40B4-BE49-F238E27FC236}">
                    <a16:creationId xmlns:a16="http://schemas.microsoft.com/office/drawing/2014/main" id="{5FEF597E-CB67-4D63-B2FA-23B2F6920FFB}"/>
                  </a:ext>
                </a:extLst>
              </p:cNvPr>
              <p:cNvSpPr/>
              <p:nvPr/>
            </p:nvSpPr>
            <p:spPr>
              <a:xfrm>
                <a:off x="6411721" y="3980560"/>
                <a:ext cx="360045" cy="288290"/>
              </a:xfrm>
              <a:custGeom>
                <a:avLst/>
                <a:gdLst/>
                <a:ahLst/>
                <a:cxnLst/>
                <a:rect l="l" t="t" r="r" b="b"/>
                <a:pathLst>
                  <a:path w="360045" h="288289">
                    <a:moveTo>
                      <a:pt x="0" y="48006"/>
                    </a:moveTo>
                    <a:lnTo>
                      <a:pt x="3768" y="29307"/>
                    </a:lnTo>
                    <a:lnTo>
                      <a:pt x="14049" y="14049"/>
                    </a:lnTo>
                    <a:lnTo>
                      <a:pt x="29307" y="3768"/>
                    </a:lnTo>
                    <a:lnTo>
                      <a:pt x="48005" y="0"/>
                    </a:lnTo>
                    <a:lnTo>
                      <a:pt x="312038" y="0"/>
                    </a:lnTo>
                    <a:lnTo>
                      <a:pt x="330737" y="3768"/>
                    </a:lnTo>
                    <a:lnTo>
                      <a:pt x="345995" y="14049"/>
                    </a:lnTo>
                    <a:lnTo>
                      <a:pt x="356276" y="29307"/>
                    </a:lnTo>
                    <a:lnTo>
                      <a:pt x="360045" y="48006"/>
                    </a:lnTo>
                    <a:lnTo>
                      <a:pt x="360045" y="240030"/>
                    </a:lnTo>
                    <a:lnTo>
                      <a:pt x="356276" y="258728"/>
                    </a:lnTo>
                    <a:lnTo>
                      <a:pt x="345995" y="273986"/>
                    </a:lnTo>
                    <a:lnTo>
                      <a:pt x="330737" y="284267"/>
                    </a:lnTo>
                    <a:lnTo>
                      <a:pt x="312038" y="288036"/>
                    </a:lnTo>
                    <a:lnTo>
                      <a:pt x="48005" y="288036"/>
                    </a:lnTo>
                    <a:lnTo>
                      <a:pt x="29307" y="284267"/>
                    </a:lnTo>
                    <a:lnTo>
                      <a:pt x="14049" y="273986"/>
                    </a:lnTo>
                    <a:lnTo>
                      <a:pt x="3768" y="258728"/>
                    </a:lnTo>
                    <a:lnTo>
                      <a:pt x="0" y="240030"/>
                    </a:lnTo>
                    <a:lnTo>
                      <a:pt x="0" y="48006"/>
                    </a:lnTo>
                    <a:close/>
                  </a:path>
                </a:pathLst>
              </a:custGeom>
              <a:ln w="19050">
                <a:solidFill>
                  <a:srgbClr val="00B050"/>
                </a:solidFill>
              </a:ln>
            </p:spPr>
            <p:txBody>
              <a:bodyPr wrap="square" lIns="0" tIns="0" rIns="0" bIns="0" rtlCol="0"/>
              <a:lstStyle/>
              <a:p>
                <a:endParaRPr/>
              </a:p>
            </p:txBody>
          </p:sp>
          <p:sp>
            <p:nvSpPr>
              <p:cNvPr id="55" name="object 74">
                <a:extLst>
                  <a:ext uri="{FF2B5EF4-FFF2-40B4-BE49-F238E27FC236}">
                    <a16:creationId xmlns:a16="http://schemas.microsoft.com/office/drawing/2014/main" id="{4068B0E5-3059-4AAA-A233-A5C9706D1BB8}"/>
                  </a:ext>
                </a:extLst>
              </p:cNvPr>
              <p:cNvSpPr/>
              <p:nvPr/>
            </p:nvSpPr>
            <p:spPr>
              <a:xfrm>
                <a:off x="6411721" y="3975480"/>
                <a:ext cx="360045" cy="72390"/>
              </a:xfrm>
              <a:custGeom>
                <a:avLst/>
                <a:gdLst/>
                <a:ahLst/>
                <a:cxnLst/>
                <a:rect l="l" t="t" r="r" b="b"/>
                <a:pathLst>
                  <a:path w="360045" h="72389">
                    <a:moveTo>
                      <a:pt x="323976" y="0"/>
                    </a:moveTo>
                    <a:lnTo>
                      <a:pt x="36067" y="0"/>
                    </a:lnTo>
                    <a:lnTo>
                      <a:pt x="22020" y="2829"/>
                    </a:lnTo>
                    <a:lnTo>
                      <a:pt x="10556" y="10541"/>
                    </a:lnTo>
                    <a:lnTo>
                      <a:pt x="2831" y="21967"/>
                    </a:lnTo>
                    <a:lnTo>
                      <a:pt x="0" y="35941"/>
                    </a:lnTo>
                    <a:lnTo>
                      <a:pt x="0" y="72009"/>
                    </a:lnTo>
                    <a:lnTo>
                      <a:pt x="360045" y="72009"/>
                    </a:lnTo>
                    <a:lnTo>
                      <a:pt x="360045" y="35941"/>
                    </a:lnTo>
                    <a:lnTo>
                      <a:pt x="357213" y="21967"/>
                    </a:lnTo>
                    <a:lnTo>
                      <a:pt x="349488" y="10541"/>
                    </a:lnTo>
                    <a:lnTo>
                      <a:pt x="338024" y="2829"/>
                    </a:lnTo>
                    <a:lnTo>
                      <a:pt x="323976" y="0"/>
                    </a:lnTo>
                    <a:close/>
                  </a:path>
                </a:pathLst>
              </a:custGeom>
              <a:solidFill>
                <a:srgbClr val="00B050"/>
              </a:solidFill>
              <a:ln>
                <a:solidFill>
                  <a:srgbClr val="00B050"/>
                </a:solidFill>
              </a:ln>
            </p:spPr>
            <p:txBody>
              <a:bodyPr wrap="square" lIns="0" tIns="0" rIns="0" bIns="0" rtlCol="0"/>
              <a:lstStyle/>
              <a:p>
                <a:endParaRPr dirty="0"/>
              </a:p>
            </p:txBody>
          </p:sp>
        </p:grpSp>
        <p:grpSp>
          <p:nvGrpSpPr>
            <p:cNvPr id="33" name="object 76">
              <a:extLst>
                <a:ext uri="{FF2B5EF4-FFF2-40B4-BE49-F238E27FC236}">
                  <a16:creationId xmlns:a16="http://schemas.microsoft.com/office/drawing/2014/main" id="{4A986B0D-43C9-44EA-BFAF-6FD187B3CAFC}"/>
                </a:ext>
              </a:extLst>
            </p:cNvPr>
            <p:cNvGrpSpPr/>
            <p:nvPr/>
          </p:nvGrpSpPr>
          <p:grpSpPr>
            <a:xfrm>
              <a:off x="6830059" y="3965955"/>
              <a:ext cx="379095" cy="312420"/>
              <a:chOff x="6830059" y="3965955"/>
              <a:chExt cx="379095" cy="312420"/>
            </a:xfrm>
          </p:grpSpPr>
          <p:sp>
            <p:nvSpPr>
              <p:cNvPr id="51" name="object 77">
                <a:extLst>
                  <a:ext uri="{FF2B5EF4-FFF2-40B4-BE49-F238E27FC236}">
                    <a16:creationId xmlns:a16="http://schemas.microsoft.com/office/drawing/2014/main" id="{A6A1BED3-A9CB-4ADA-B8FE-05E85D66CEFB}"/>
                  </a:ext>
                </a:extLst>
              </p:cNvPr>
              <p:cNvSpPr/>
              <p:nvPr/>
            </p:nvSpPr>
            <p:spPr>
              <a:xfrm>
                <a:off x="6839584" y="3980560"/>
                <a:ext cx="360045" cy="288290"/>
              </a:xfrm>
              <a:custGeom>
                <a:avLst/>
                <a:gdLst/>
                <a:ahLst/>
                <a:cxnLst/>
                <a:rect l="l" t="t" r="r" b="b"/>
                <a:pathLst>
                  <a:path w="360045" h="288289">
                    <a:moveTo>
                      <a:pt x="0" y="48006"/>
                    </a:moveTo>
                    <a:lnTo>
                      <a:pt x="3768" y="29307"/>
                    </a:lnTo>
                    <a:lnTo>
                      <a:pt x="14049" y="14049"/>
                    </a:lnTo>
                    <a:lnTo>
                      <a:pt x="29307" y="3768"/>
                    </a:lnTo>
                    <a:lnTo>
                      <a:pt x="48006" y="0"/>
                    </a:lnTo>
                    <a:lnTo>
                      <a:pt x="312039" y="0"/>
                    </a:lnTo>
                    <a:lnTo>
                      <a:pt x="330684" y="3768"/>
                    </a:lnTo>
                    <a:lnTo>
                      <a:pt x="345948" y="14049"/>
                    </a:lnTo>
                    <a:lnTo>
                      <a:pt x="356258" y="29307"/>
                    </a:lnTo>
                    <a:lnTo>
                      <a:pt x="360045" y="48006"/>
                    </a:lnTo>
                    <a:lnTo>
                      <a:pt x="360045" y="240030"/>
                    </a:lnTo>
                    <a:lnTo>
                      <a:pt x="356258" y="258728"/>
                    </a:lnTo>
                    <a:lnTo>
                      <a:pt x="345948" y="273986"/>
                    </a:lnTo>
                    <a:lnTo>
                      <a:pt x="330684" y="284267"/>
                    </a:lnTo>
                    <a:lnTo>
                      <a:pt x="312039" y="288036"/>
                    </a:lnTo>
                    <a:lnTo>
                      <a:pt x="48006" y="288036"/>
                    </a:lnTo>
                    <a:lnTo>
                      <a:pt x="29307" y="284267"/>
                    </a:lnTo>
                    <a:lnTo>
                      <a:pt x="14049" y="273986"/>
                    </a:lnTo>
                    <a:lnTo>
                      <a:pt x="3768" y="258728"/>
                    </a:lnTo>
                    <a:lnTo>
                      <a:pt x="0" y="240030"/>
                    </a:lnTo>
                    <a:lnTo>
                      <a:pt x="0" y="48006"/>
                    </a:lnTo>
                    <a:close/>
                  </a:path>
                </a:pathLst>
              </a:custGeom>
              <a:ln w="19050">
                <a:solidFill>
                  <a:srgbClr val="00B050"/>
                </a:solidFill>
              </a:ln>
            </p:spPr>
            <p:txBody>
              <a:bodyPr wrap="square" lIns="0" tIns="0" rIns="0" bIns="0" rtlCol="0"/>
              <a:lstStyle/>
              <a:p>
                <a:endParaRPr/>
              </a:p>
            </p:txBody>
          </p:sp>
          <p:sp>
            <p:nvSpPr>
              <p:cNvPr id="52" name="object 78">
                <a:extLst>
                  <a:ext uri="{FF2B5EF4-FFF2-40B4-BE49-F238E27FC236}">
                    <a16:creationId xmlns:a16="http://schemas.microsoft.com/office/drawing/2014/main" id="{4E3C9AF3-75A8-43E4-A625-08C73DE21FB0}"/>
                  </a:ext>
                </a:extLst>
              </p:cNvPr>
              <p:cNvSpPr/>
              <p:nvPr/>
            </p:nvSpPr>
            <p:spPr>
              <a:xfrm>
                <a:off x="6839584" y="3975480"/>
                <a:ext cx="360045" cy="72390"/>
              </a:xfrm>
              <a:custGeom>
                <a:avLst/>
                <a:gdLst/>
                <a:ahLst/>
                <a:cxnLst/>
                <a:rect l="l" t="t" r="r" b="b"/>
                <a:pathLst>
                  <a:path w="360045" h="72389">
                    <a:moveTo>
                      <a:pt x="323976" y="0"/>
                    </a:moveTo>
                    <a:lnTo>
                      <a:pt x="35941" y="0"/>
                    </a:lnTo>
                    <a:lnTo>
                      <a:pt x="21967" y="2829"/>
                    </a:lnTo>
                    <a:lnTo>
                      <a:pt x="10541" y="10541"/>
                    </a:lnTo>
                    <a:lnTo>
                      <a:pt x="2829" y="21967"/>
                    </a:lnTo>
                    <a:lnTo>
                      <a:pt x="0" y="35941"/>
                    </a:lnTo>
                    <a:lnTo>
                      <a:pt x="0" y="72009"/>
                    </a:lnTo>
                    <a:lnTo>
                      <a:pt x="360045" y="72009"/>
                    </a:lnTo>
                    <a:lnTo>
                      <a:pt x="360045" y="35941"/>
                    </a:lnTo>
                    <a:lnTo>
                      <a:pt x="357213" y="21967"/>
                    </a:lnTo>
                    <a:lnTo>
                      <a:pt x="349488" y="10541"/>
                    </a:lnTo>
                    <a:lnTo>
                      <a:pt x="338024" y="2829"/>
                    </a:lnTo>
                    <a:lnTo>
                      <a:pt x="323976" y="0"/>
                    </a:lnTo>
                    <a:close/>
                  </a:path>
                </a:pathLst>
              </a:custGeom>
              <a:solidFill>
                <a:srgbClr val="00AF50"/>
              </a:solidFill>
              <a:ln>
                <a:solidFill>
                  <a:srgbClr val="00B050"/>
                </a:solidFill>
              </a:ln>
            </p:spPr>
            <p:txBody>
              <a:bodyPr wrap="square" lIns="0" tIns="0" rIns="0" bIns="0" rtlCol="0"/>
              <a:lstStyle/>
              <a:p>
                <a:endParaRPr/>
              </a:p>
            </p:txBody>
          </p:sp>
          <p:sp>
            <p:nvSpPr>
              <p:cNvPr id="53" name="object 79">
                <a:extLst>
                  <a:ext uri="{FF2B5EF4-FFF2-40B4-BE49-F238E27FC236}">
                    <a16:creationId xmlns:a16="http://schemas.microsoft.com/office/drawing/2014/main" id="{CBBEDC1B-EF20-4755-9AE3-039D628C7E98}"/>
                  </a:ext>
                </a:extLst>
              </p:cNvPr>
              <p:cNvSpPr/>
              <p:nvPr/>
            </p:nvSpPr>
            <p:spPr>
              <a:xfrm>
                <a:off x="6839584" y="3975480"/>
                <a:ext cx="360045" cy="72390"/>
              </a:xfrm>
              <a:custGeom>
                <a:avLst/>
                <a:gdLst/>
                <a:ahLst/>
                <a:cxnLst/>
                <a:rect l="l" t="t" r="r" b="b"/>
                <a:pathLst>
                  <a:path w="360045" h="72389">
                    <a:moveTo>
                      <a:pt x="35941" y="0"/>
                    </a:moveTo>
                    <a:lnTo>
                      <a:pt x="323976" y="0"/>
                    </a:lnTo>
                    <a:lnTo>
                      <a:pt x="338024" y="2829"/>
                    </a:lnTo>
                    <a:lnTo>
                      <a:pt x="349488" y="10541"/>
                    </a:lnTo>
                    <a:lnTo>
                      <a:pt x="357213" y="21967"/>
                    </a:lnTo>
                    <a:lnTo>
                      <a:pt x="360045" y="35941"/>
                    </a:lnTo>
                    <a:lnTo>
                      <a:pt x="360045" y="72009"/>
                    </a:lnTo>
                    <a:lnTo>
                      <a:pt x="0" y="72009"/>
                    </a:lnTo>
                    <a:lnTo>
                      <a:pt x="0" y="35941"/>
                    </a:lnTo>
                    <a:lnTo>
                      <a:pt x="2829" y="21967"/>
                    </a:lnTo>
                    <a:lnTo>
                      <a:pt x="10541" y="10541"/>
                    </a:lnTo>
                    <a:lnTo>
                      <a:pt x="21967" y="2829"/>
                    </a:lnTo>
                    <a:lnTo>
                      <a:pt x="35941" y="0"/>
                    </a:lnTo>
                    <a:close/>
                  </a:path>
                </a:pathLst>
              </a:custGeom>
              <a:solidFill>
                <a:srgbClr val="00B050"/>
              </a:solidFill>
              <a:ln w="19050">
                <a:solidFill>
                  <a:srgbClr val="00B050"/>
                </a:solidFill>
              </a:ln>
            </p:spPr>
            <p:txBody>
              <a:bodyPr wrap="square" lIns="0" tIns="0" rIns="0" bIns="0" rtlCol="0"/>
              <a:lstStyle/>
              <a:p>
                <a:endParaRPr dirty="0"/>
              </a:p>
            </p:txBody>
          </p:sp>
        </p:grpSp>
        <p:grpSp>
          <p:nvGrpSpPr>
            <p:cNvPr id="34" name="object 80">
              <a:extLst>
                <a:ext uri="{FF2B5EF4-FFF2-40B4-BE49-F238E27FC236}">
                  <a16:creationId xmlns:a16="http://schemas.microsoft.com/office/drawing/2014/main" id="{B43F84D7-50DF-45E0-A6E8-B5969367AA85}"/>
                </a:ext>
              </a:extLst>
            </p:cNvPr>
            <p:cNvGrpSpPr/>
            <p:nvPr/>
          </p:nvGrpSpPr>
          <p:grpSpPr>
            <a:xfrm>
              <a:off x="7257922" y="3965955"/>
              <a:ext cx="379095" cy="312420"/>
              <a:chOff x="7257922" y="3965955"/>
              <a:chExt cx="379095" cy="312420"/>
            </a:xfrm>
          </p:grpSpPr>
          <p:sp>
            <p:nvSpPr>
              <p:cNvPr id="48" name="object 81">
                <a:extLst>
                  <a:ext uri="{FF2B5EF4-FFF2-40B4-BE49-F238E27FC236}">
                    <a16:creationId xmlns:a16="http://schemas.microsoft.com/office/drawing/2014/main" id="{D0C98D6D-C8E8-4BE6-8A96-0F0E4CBED90C}"/>
                  </a:ext>
                </a:extLst>
              </p:cNvPr>
              <p:cNvSpPr/>
              <p:nvPr/>
            </p:nvSpPr>
            <p:spPr>
              <a:xfrm>
                <a:off x="7267447" y="3980560"/>
                <a:ext cx="360045" cy="288290"/>
              </a:xfrm>
              <a:custGeom>
                <a:avLst/>
                <a:gdLst/>
                <a:ahLst/>
                <a:cxnLst/>
                <a:rect l="l" t="t" r="r" b="b"/>
                <a:pathLst>
                  <a:path w="360045" h="288289">
                    <a:moveTo>
                      <a:pt x="0" y="48006"/>
                    </a:moveTo>
                    <a:lnTo>
                      <a:pt x="3768" y="29307"/>
                    </a:lnTo>
                    <a:lnTo>
                      <a:pt x="14049" y="14049"/>
                    </a:lnTo>
                    <a:lnTo>
                      <a:pt x="29307" y="3768"/>
                    </a:lnTo>
                    <a:lnTo>
                      <a:pt x="48005" y="0"/>
                    </a:lnTo>
                    <a:lnTo>
                      <a:pt x="311911" y="0"/>
                    </a:lnTo>
                    <a:lnTo>
                      <a:pt x="330610" y="3768"/>
                    </a:lnTo>
                    <a:lnTo>
                      <a:pt x="345868" y="14049"/>
                    </a:lnTo>
                    <a:lnTo>
                      <a:pt x="356149" y="29307"/>
                    </a:lnTo>
                    <a:lnTo>
                      <a:pt x="359918" y="48006"/>
                    </a:lnTo>
                    <a:lnTo>
                      <a:pt x="359918" y="240030"/>
                    </a:lnTo>
                    <a:lnTo>
                      <a:pt x="356149" y="258728"/>
                    </a:lnTo>
                    <a:lnTo>
                      <a:pt x="345868" y="273986"/>
                    </a:lnTo>
                    <a:lnTo>
                      <a:pt x="330610" y="284267"/>
                    </a:lnTo>
                    <a:lnTo>
                      <a:pt x="311911" y="288036"/>
                    </a:lnTo>
                    <a:lnTo>
                      <a:pt x="48005" y="288036"/>
                    </a:lnTo>
                    <a:lnTo>
                      <a:pt x="29307" y="284267"/>
                    </a:lnTo>
                    <a:lnTo>
                      <a:pt x="14049" y="273986"/>
                    </a:lnTo>
                    <a:lnTo>
                      <a:pt x="3768" y="258728"/>
                    </a:lnTo>
                    <a:lnTo>
                      <a:pt x="0" y="240030"/>
                    </a:lnTo>
                    <a:lnTo>
                      <a:pt x="0" y="48006"/>
                    </a:lnTo>
                    <a:close/>
                  </a:path>
                </a:pathLst>
              </a:custGeom>
              <a:ln w="19050">
                <a:solidFill>
                  <a:srgbClr val="00B050"/>
                </a:solidFill>
              </a:ln>
            </p:spPr>
            <p:txBody>
              <a:bodyPr wrap="square" lIns="0" tIns="0" rIns="0" bIns="0" rtlCol="0"/>
              <a:lstStyle/>
              <a:p>
                <a:endParaRPr/>
              </a:p>
            </p:txBody>
          </p:sp>
          <p:sp>
            <p:nvSpPr>
              <p:cNvPr id="49" name="object 82">
                <a:extLst>
                  <a:ext uri="{FF2B5EF4-FFF2-40B4-BE49-F238E27FC236}">
                    <a16:creationId xmlns:a16="http://schemas.microsoft.com/office/drawing/2014/main" id="{490A3014-64B8-497E-BB58-87066483015D}"/>
                  </a:ext>
                </a:extLst>
              </p:cNvPr>
              <p:cNvSpPr/>
              <p:nvPr/>
            </p:nvSpPr>
            <p:spPr>
              <a:xfrm>
                <a:off x="7267447" y="3975480"/>
                <a:ext cx="360045" cy="72390"/>
              </a:xfrm>
              <a:custGeom>
                <a:avLst/>
                <a:gdLst/>
                <a:ahLst/>
                <a:cxnLst/>
                <a:rect l="l" t="t" r="r" b="b"/>
                <a:pathLst>
                  <a:path w="360045" h="72389">
                    <a:moveTo>
                      <a:pt x="323976" y="0"/>
                    </a:moveTo>
                    <a:lnTo>
                      <a:pt x="35941" y="0"/>
                    </a:lnTo>
                    <a:lnTo>
                      <a:pt x="21967" y="2829"/>
                    </a:lnTo>
                    <a:lnTo>
                      <a:pt x="10541" y="10541"/>
                    </a:lnTo>
                    <a:lnTo>
                      <a:pt x="2829" y="21967"/>
                    </a:lnTo>
                    <a:lnTo>
                      <a:pt x="0" y="35941"/>
                    </a:lnTo>
                    <a:lnTo>
                      <a:pt x="0" y="72009"/>
                    </a:lnTo>
                    <a:lnTo>
                      <a:pt x="359918" y="72009"/>
                    </a:lnTo>
                    <a:lnTo>
                      <a:pt x="359918" y="35941"/>
                    </a:lnTo>
                    <a:lnTo>
                      <a:pt x="357088" y="21967"/>
                    </a:lnTo>
                    <a:lnTo>
                      <a:pt x="349376" y="10541"/>
                    </a:lnTo>
                    <a:lnTo>
                      <a:pt x="337950" y="2829"/>
                    </a:lnTo>
                    <a:lnTo>
                      <a:pt x="323976" y="0"/>
                    </a:lnTo>
                    <a:close/>
                  </a:path>
                </a:pathLst>
              </a:custGeom>
              <a:solidFill>
                <a:srgbClr val="00AF50"/>
              </a:solidFill>
              <a:ln>
                <a:solidFill>
                  <a:srgbClr val="00B050"/>
                </a:solidFill>
              </a:ln>
            </p:spPr>
            <p:txBody>
              <a:bodyPr wrap="square" lIns="0" tIns="0" rIns="0" bIns="0" rtlCol="0"/>
              <a:lstStyle/>
              <a:p>
                <a:endParaRPr/>
              </a:p>
            </p:txBody>
          </p:sp>
          <p:sp>
            <p:nvSpPr>
              <p:cNvPr id="50" name="object 83">
                <a:extLst>
                  <a:ext uri="{FF2B5EF4-FFF2-40B4-BE49-F238E27FC236}">
                    <a16:creationId xmlns:a16="http://schemas.microsoft.com/office/drawing/2014/main" id="{A9B1EBFD-8BE1-4383-A135-48D43791A147}"/>
                  </a:ext>
                </a:extLst>
              </p:cNvPr>
              <p:cNvSpPr/>
              <p:nvPr/>
            </p:nvSpPr>
            <p:spPr>
              <a:xfrm>
                <a:off x="7267447" y="3975480"/>
                <a:ext cx="360045" cy="72390"/>
              </a:xfrm>
              <a:custGeom>
                <a:avLst/>
                <a:gdLst/>
                <a:ahLst/>
                <a:cxnLst/>
                <a:rect l="l" t="t" r="r" b="b"/>
                <a:pathLst>
                  <a:path w="360045" h="72389">
                    <a:moveTo>
                      <a:pt x="35941" y="0"/>
                    </a:moveTo>
                    <a:lnTo>
                      <a:pt x="323976" y="0"/>
                    </a:lnTo>
                    <a:lnTo>
                      <a:pt x="337950" y="2829"/>
                    </a:lnTo>
                    <a:lnTo>
                      <a:pt x="349376" y="10541"/>
                    </a:lnTo>
                    <a:lnTo>
                      <a:pt x="357088" y="21967"/>
                    </a:lnTo>
                    <a:lnTo>
                      <a:pt x="359918" y="35941"/>
                    </a:lnTo>
                    <a:lnTo>
                      <a:pt x="359918" y="72009"/>
                    </a:lnTo>
                    <a:lnTo>
                      <a:pt x="0" y="72009"/>
                    </a:lnTo>
                    <a:lnTo>
                      <a:pt x="0" y="35941"/>
                    </a:lnTo>
                    <a:lnTo>
                      <a:pt x="2829" y="21967"/>
                    </a:lnTo>
                    <a:lnTo>
                      <a:pt x="10541" y="10541"/>
                    </a:lnTo>
                    <a:lnTo>
                      <a:pt x="21967" y="2829"/>
                    </a:lnTo>
                    <a:lnTo>
                      <a:pt x="35941" y="0"/>
                    </a:lnTo>
                    <a:close/>
                  </a:path>
                </a:pathLst>
              </a:custGeom>
              <a:solidFill>
                <a:srgbClr val="00B050"/>
              </a:solidFill>
              <a:ln w="19050">
                <a:solidFill>
                  <a:srgbClr val="00B050"/>
                </a:solidFill>
              </a:ln>
            </p:spPr>
            <p:txBody>
              <a:bodyPr wrap="square" lIns="0" tIns="0" rIns="0" bIns="0" rtlCol="0"/>
              <a:lstStyle/>
              <a:p>
                <a:endParaRPr/>
              </a:p>
            </p:txBody>
          </p:sp>
        </p:grpSp>
        <p:grpSp>
          <p:nvGrpSpPr>
            <p:cNvPr id="35" name="object 84">
              <a:extLst>
                <a:ext uri="{FF2B5EF4-FFF2-40B4-BE49-F238E27FC236}">
                  <a16:creationId xmlns:a16="http://schemas.microsoft.com/office/drawing/2014/main" id="{F6D6AF71-71E2-4F01-839A-5EB2C2E4EB63}"/>
                </a:ext>
              </a:extLst>
            </p:cNvPr>
            <p:cNvGrpSpPr/>
            <p:nvPr/>
          </p:nvGrpSpPr>
          <p:grpSpPr>
            <a:xfrm>
              <a:off x="7685658" y="3965955"/>
              <a:ext cx="379095" cy="312420"/>
              <a:chOff x="7685658" y="3965955"/>
              <a:chExt cx="379095" cy="312420"/>
            </a:xfrm>
          </p:grpSpPr>
          <p:sp>
            <p:nvSpPr>
              <p:cNvPr id="45" name="object 85">
                <a:extLst>
                  <a:ext uri="{FF2B5EF4-FFF2-40B4-BE49-F238E27FC236}">
                    <a16:creationId xmlns:a16="http://schemas.microsoft.com/office/drawing/2014/main" id="{78C23A80-5094-4C86-98A8-467D17B07277}"/>
                  </a:ext>
                </a:extLst>
              </p:cNvPr>
              <p:cNvSpPr/>
              <p:nvPr/>
            </p:nvSpPr>
            <p:spPr>
              <a:xfrm>
                <a:off x="7695183" y="3980560"/>
                <a:ext cx="360045" cy="288290"/>
              </a:xfrm>
              <a:custGeom>
                <a:avLst/>
                <a:gdLst/>
                <a:ahLst/>
                <a:cxnLst/>
                <a:rect l="l" t="t" r="r" b="b"/>
                <a:pathLst>
                  <a:path w="360045" h="288289">
                    <a:moveTo>
                      <a:pt x="0" y="48006"/>
                    </a:moveTo>
                    <a:lnTo>
                      <a:pt x="3786" y="29307"/>
                    </a:lnTo>
                    <a:lnTo>
                      <a:pt x="14097" y="14049"/>
                    </a:lnTo>
                    <a:lnTo>
                      <a:pt x="29360" y="3768"/>
                    </a:lnTo>
                    <a:lnTo>
                      <a:pt x="48006" y="0"/>
                    </a:lnTo>
                    <a:lnTo>
                      <a:pt x="312039" y="0"/>
                    </a:lnTo>
                    <a:lnTo>
                      <a:pt x="330737" y="3768"/>
                    </a:lnTo>
                    <a:lnTo>
                      <a:pt x="345995" y="14049"/>
                    </a:lnTo>
                    <a:lnTo>
                      <a:pt x="356276" y="29307"/>
                    </a:lnTo>
                    <a:lnTo>
                      <a:pt x="360045" y="48006"/>
                    </a:lnTo>
                    <a:lnTo>
                      <a:pt x="360045" y="240030"/>
                    </a:lnTo>
                    <a:lnTo>
                      <a:pt x="356276" y="258728"/>
                    </a:lnTo>
                    <a:lnTo>
                      <a:pt x="345995" y="273986"/>
                    </a:lnTo>
                    <a:lnTo>
                      <a:pt x="330737" y="284267"/>
                    </a:lnTo>
                    <a:lnTo>
                      <a:pt x="312039" y="288036"/>
                    </a:lnTo>
                    <a:lnTo>
                      <a:pt x="48006" y="288036"/>
                    </a:lnTo>
                    <a:lnTo>
                      <a:pt x="29360" y="284267"/>
                    </a:lnTo>
                    <a:lnTo>
                      <a:pt x="14097" y="273986"/>
                    </a:lnTo>
                    <a:lnTo>
                      <a:pt x="3786" y="258728"/>
                    </a:lnTo>
                    <a:lnTo>
                      <a:pt x="0" y="240030"/>
                    </a:lnTo>
                    <a:lnTo>
                      <a:pt x="0" y="48006"/>
                    </a:lnTo>
                    <a:close/>
                  </a:path>
                </a:pathLst>
              </a:custGeom>
              <a:ln w="19050">
                <a:solidFill>
                  <a:srgbClr val="00B050"/>
                </a:solidFill>
              </a:ln>
            </p:spPr>
            <p:txBody>
              <a:bodyPr wrap="square" lIns="0" tIns="0" rIns="0" bIns="0" rtlCol="0"/>
              <a:lstStyle/>
              <a:p>
                <a:endParaRPr/>
              </a:p>
            </p:txBody>
          </p:sp>
          <p:sp>
            <p:nvSpPr>
              <p:cNvPr id="46" name="object 86">
                <a:extLst>
                  <a:ext uri="{FF2B5EF4-FFF2-40B4-BE49-F238E27FC236}">
                    <a16:creationId xmlns:a16="http://schemas.microsoft.com/office/drawing/2014/main" id="{51128A6B-6ADB-4F30-92CE-1ED76988BC9E}"/>
                  </a:ext>
                </a:extLst>
              </p:cNvPr>
              <p:cNvSpPr/>
              <p:nvPr/>
            </p:nvSpPr>
            <p:spPr>
              <a:xfrm>
                <a:off x="7695183" y="3975480"/>
                <a:ext cx="360045" cy="72390"/>
              </a:xfrm>
              <a:custGeom>
                <a:avLst/>
                <a:gdLst/>
                <a:ahLst/>
                <a:cxnLst/>
                <a:rect l="l" t="t" r="r" b="b"/>
                <a:pathLst>
                  <a:path w="360045" h="72389">
                    <a:moveTo>
                      <a:pt x="324104" y="0"/>
                    </a:moveTo>
                    <a:lnTo>
                      <a:pt x="36068" y="0"/>
                    </a:lnTo>
                    <a:lnTo>
                      <a:pt x="22020" y="2829"/>
                    </a:lnTo>
                    <a:lnTo>
                      <a:pt x="10556" y="10541"/>
                    </a:lnTo>
                    <a:lnTo>
                      <a:pt x="2831" y="21967"/>
                    </a:lnTo>
                    <a:lnTo>
                      <a:pt x="0" y="35941"/>
                    </a:lnTo>
                    <a:lnTo>
                      <a:pt x="0" y="72009"/>
                    </a:lnTo>
                    <a:lnTo>
                      <a:pt x="360045" y="72009"/>
                    </a:lnTo>
                    <a:lnTo>
                      <a:pt x="360045" y="35941"/>
                    </a:lnTo>
                    <a:lnTo>
                      <a:pt x="357215" y="21967"/>
                    </a:lnTo>
                    <a:lnTo>
                      <a:pt x="349504" y="10541"/>
                    </a:lnTo>
                    <a:lnTo>
                      <a:pt x="338077" y="2829"/>
                    </a:lnTo>
                    <a:lnTo>
                      <a:pt x="324104" y="0"/>
                    </a:lnTo>
                    <a:close/>
                  </a:path>
                </a:pathLst>
              </a:custGeom>
              <a:solidFill>
                <a:srgbClr val="00AF50"/>
              </a:solidFill>
              <a:ln>
                <a:solidFill>
                  <a:srgbClr val="00B050"/>
                </a:solidFill>
              </a:ln>
            </p:spPr>
            <p:txBody>
              <a:bodyPr wrap="square" lIns="0" tIns="0" rIns="0" bIns="0" rtlCol="0"/>
              <a:lstStyle/>
              <a:p>
                <a:endParaRPr/>
              </a:p>
            </p:txBody>
          </p:sp>
          <p:sp>
            <p:nvSpPr>
              <p:cNvPr id="47" name="object 87">
                <a:extLst>
                  <a:ext uri="{FF2B5EF4-FFF2-40B4-BE49-F238E27FC236}">
                    <a16:creationId xmlns:a16="http://schemas.microsoft.com/office/drawing/2014/main" id="{E7230137-99A7-430A-95F4-E69B3E86CD3C}"/>
                  </a:ext>
                </a:extLst>
              </p:cNvPr>
              <p:cNvSpPr/>
              <p:nvPr/>
            </p:nvSpPr>
            <p:spPr>
              <a:xfrm>
                <a:off x="7695183" y="3975480"/>
                <a:ext cx="360045" cy="72390"/>
              </a:xfrm>
              <a:custGeom>
                <a:avLst/>
                <a:gdLst/>
                <a:ahLst/>
                <a:cxnLst/>
                <a:rect l="l" t="t" r="r" b="b"/>
                <a:pathLst>
                  <a:path w="360045" h="72389">
                    <a:moveTo>
                      <a:pt x="36068" y="0"/>
                    </a:moveTo>
                    <a:lnTo>
                      <a:pt x="324104" y="0"/>
                    </a:lnTo>
                    <a:lnTo>
                      <a:pt x="338077" y="2829"/>
                    </a:lnTo>
                    <a:lnTo>
                      <a:pt x="349504" y="10541"/>
                    </a:lnTo>
                    <a:lnTo>
                      <a:pt x="357215" y="21967"/>
                    </a:lnTo>
                    <a:lnTo>
                      <a:pt x="360045" y="35941"/>
                    </a:lnTo>
                    <a:lnTo>
                      <a:pt x="360045" y="72009"/>
                    </a:lnTo>
                    <a:lnTo>
                      <a:pt x="0" y="72009"/>
                    </a:lnTo>
                    <a:lnTo>
                      <a:pt x="0" y="35941"/>
                    </a:lnTo>
                    <a:lnTo>
                      <a:pt x="2831" y="21967"/>
                    </a:lnTo>
                    <a:lnTo>
                      <a:pt x="10556" y="10541"/>
                    </a:lnTo>
                    <a:lnTo>
                      <a:pt x="22020" y="2829"/>
                    </a:lnTo>
                    <a:lnTo>
                      <a:pt x="36068" y="0"/>
                    </a:lnTo>
                    <a:close/>
                  </a:path>
                </a:pathLst>
              </a:custGeom>
              <a:solidFill>
                <a:srgbClr val="00B050"/>
              </a:solidFill>
              <a:ln w="19050">
                <a:solidFill>
                  <a:srgbClr val="00B050"/>
                </a:solidFill>
              </a:ln>
            </p:spPr>
            <p:txBody>
              <a:bodyPr wrap="square" lIns="0" tIns="0" rIns="0" bIns="0" rtlCol="0"/>
              <a:lstStyle/>
              <a:p>
                <a:endParaRPr/>
              </a:p>
            </p:txBody>
          </p:sp>
        </p:grpSp>
        <p:grpSp>
          <p:nvGrpSpPr>
            <p:cNvPr id="36" name="object 88">
              <a:extLst>
                <a:ext uri="{FF2B5EF4-FFF2-40B4-BE49-F238E27FC236}">
                  <a16:creationId xmlns:a16="http://schemas.microsoft.com/office/drawing/2014/main" id="{8FC85FAC-704B-4001-9236-EBBE3D988B65}"/>
                </a:ext>
              </a:extLst>
            </p:cNvPr>
            <p:cNvGrpSpPr/>
            <p:nvPr/>
          </p:nvGrpSpPr>
          <p:grpSpPr>
            <a:xfrm>
              <a:off x="2989198" y="3975480"/>
              <a:ext cx="2119569" cy="528587"/>
              <a:chOff x="2989198" y="3975480"/>
              <a:chExt cx="2119569" cy="528587"/>
            </a:xfrm>
          </p:grpSpPr>
          <p:sp>
            <p:nvSpPr>
              <p:cNvPr id="41" name="object 89">
                <a:extLst>
                  <a:ext uri="{FF2B5EF4-FFF2-40B4-BE49-F238E27FC236}">
                    <a16:creationId xmlns:a16="http://schemas.microsoft.com/office/drawing/2014/main" id="{A3C64C19-CE0F-4671-BAB0-707C5E54FD3A}"/>
                  </a:ext>
                </a:extLst>
              </p:cNvPr>
              <p:cNvSpPr/>
              <p:nvPr/>
            </p:nvSpPr>
            <p:spPr>
              <a:xfrm>
                <a:off x="2989198" y="3980560"/>
                <a:ext cx="360045" cy="288290"/>
              </a:xfrm>
              <a:custGeom>
                <a:avLst/>
                <a:gdLst/>
                <a:ahLst/>
                <a:cxnLst/>
                <a:rect l="l" t="t" r="r" b="b"/>
                <a:pathLst>
                  <a:path w="360045" h="288289">
                    <a:moveTo>
                      <a:pt x="0" y="48006"/>
                    </a:moveTo>
                    <a:lnTo>
                      <a:pt x="3766" y="29307"/>
                    </a:lnTo>
                    <a:lnTo>
                      <a:pt x="14033" y="14049"/>
                    </a:lnTo>
                    <a:lnTo>
                      <a:pt x="29253" y="3768"/>
                    </a:lnTo>
                    <a:lnTo>
                      <a:pt x="47878" y="0"/>
                    </a:lnTo>
                    <a:lnTo>
                      <a:pt x="311912" y="0"/>
                    </a:lnTo>
                    <a:lnTo>
                      <a:pt x="330610" y="3768"/>
                    </a:lnTo>
                    <a:lnTo>
                      <a:pt x="345868" y="14049"/>
                    </a:lnTo>
                    <a:lnTo>
                      <a:pt x="356149" y="29307"/>
                    </a:lnTo>
                    <a:lnTo>
                      <a:pt x="359917" y="48006"/>
                    </a:lnTo>
                    <a:lnTo>
                      <a:pt x="359917" y="240030"/>
                    </a:lnTo>
                    <a:lnTo>
                      <a:pt x="356149" y="258728"/>
                    </a:lnTo>
                    <a:lnTo>
                      <a:pt x="345868" y="273986"/>
                    </a:lnTo>
                    <a:lnTo>
                      <a:pt x="330610" y="284267"/>
                    </a:lnTo>
                    <a:lnTo>
                      <a:pt x="311912" y="288036"/>
                    </a:lnTo>
                    <a:lnTo>
                      <a:pt x="47878" y="288036"/>
                    </a:lnTo>
                    <a:lnTo>
                      <a:pt x="29253" y="284267"/>
                    </a:lnTo>
                    <a:lnTo>
                      <a:pt x="14033" y="273986"/>
                    </a:lnTo>
                    <a:lnTo>
                      <a:pt x="3766" y="258728"/>
                    </a:lnTo>
                    <a:lnTo>
                      <a:pt x="0" y="240030"/>
                    </a:lnTo>
                    <a:lnTo>
                      <a:pt x="0" y="48006"/>
                    </a:lnTo>
                    <a:close/>
                  </a:path>
                </a:pathLst>
              </a:custGeom>
              <a:ln w="19050">
                <a:solidFill>
                  <a:srgbClr val="00B050"/>
                </a:solidFill>
              </a:ln>
            </p:spPr>
            <p:txBody>
              <a:bodyPr wrap="square" lIns="0" tIns="0" rIns="0" bIns="0" rtlCol="0"/>
              <a:lstStyle/>
              <a:p>
                <a:endParaRPr/>
              </a:p>
            </p:txBody>
          </p:sp>
          <p:sp>
            <p:nvSpPr>
              <p:cNvPr id="42" name="object 90">
                <a:extLst>
                  <a:ext uri="{FF2B5EF4-FFF2-40B4-BE49-F238E27FC236}">
                    <a16:creationId xmlns:a16="http://schemas.microsoft.com/office/drawing/2014/main" id="{6EB6CFEC-0CCA-404C-98FC-F264BC5942B7}"/>
                  </a:ext>
                </a:extLst>
              </p:cNvPr>
              <p:cNvSpPr/>
              <p:nvPr/>
            </p:nvSpPr>
            <p:spPr>
              <a:xfrm>
                <a:off x="2989198" y="3975480"/>
                <a:ext cx="360045" cy="72390"/>
              </a:xfrm>
              <a:custGeom>
                <a:avLst/>
                <a:gdLst/>
                <a:ahLst/>
                <a:cxnLst/>
                <a:rect l="l" t="t" r="r" b="b"/>
                <a:pathLst>
                  <a:path w="360045" h="72389">
                    <a:moveTo>
                      <a:pt x="323976" y="0"/>
                    </a:moveTo>
                    <a:lnTo>
                      <a:pt x="35940" y="0"/>
                    </a:lnTo>
                    <a:lnTo>
                      <a:pt x="21913" y="2829"/>
                    </a:lnTo>
                    <a:lnTo>
                      <a:pt x="10493" y="10541"/>
                    </a:lnTo>
                    <a:lnTo>
                      <a:pt x="2811" y="21967"/>
                    </a:lnTo>
                    <a:lnTo>
                      <a:pt x="0" y="35941"/>
                    </a:lnTo>
                    <a:lnTo>
                      <a:pt x="0" y="72009"/>
                    </a:lnTo>
                    <a:lnTo>
                      <a:pt x="359917" y="72009"/>
                    </a:lnTo>
                    <a:lnTo>
                      <a:pt x="359917" y="35941"/>
                    </a:lnTo>
                    <a:lnTo>
                      <a:pt x="357088" y="21967"/>
                    </a:lnTo>
                    <a:lnTo>
                      <a:pt x="349376" y="10541"/>
                    </a:lnTo>
                    <a:lnTo>
                      <a:pt x="337950" y="2829"/>
                    </a:lnTo>
                    <a:lnTo>
                      <a:pt x="323976" y="0"/>
                    </a:lnTo>
                    <a:close/>
                  </a:path>
                </a:pathLst>
              </a:custGeom>
              <a:solidFill>
                <a:srgbClr val="00AF50"/>
              </a:solidFill>
              <a:ln>
                <a:solidFill>
                  <a:srgbClr val="00B050"/>
                </a:solidFill>
              </a:ln>
            </p:spPr>
            <p:txBody>
              <a:bodyPr wrap="square" lIns="0" tIns="0" rIns="0" bIns="0" rtlCol="0"/>
              <a:lstStyle/>
              <a:p>
                <a:endParaRPr/>
              </a:p>
            </p:txBody>
          </p:sp>
          <p:sp>
            <p:nvSpPr>
              <p:cNvPr id="43" name="object 91">
                <a:extLst>
                  <a:ext uri="{FF2B5EF4-FFF2-40B4-BE49-F238E27FC236}">
                    <a16:creationId xmlns:a16="http://schemas.microsoft.com/office/drawing/2014/main" id="{91D8F696-7DAF-4457-90E8-F3906849F1A0}"/>
                  </a:ext>
                </a:extLst>
              </p:cNvPr>
              <p:cNvSpPr/>
              <p:nvPr/>
            </p:nvSpPr>
            <p:spPr>
              <a:xfrm>
                <a:off x="2989198" y="3975480"/>
                <a:ext cx="360045" cy="72390"/>
              </a:xfrm>
              <a:custGeom>
                <a:avLst/>
                <a:gdLst/>
                <a:ahLst/>
                <a:cxnLst/>
                <a:rect l="l" t="t" r="r" b="b"/>
                <a:pathLst>
                  <a:path w="360045" h="72389">
                    <a:moveTo>
                      <a:pt x="35940" y="0"/>
                    </a:moveTo>
                    <a:lnTo>
                      <a:pt x="323976" y="0"/>
                    </a:lnTo>
                    <a:lnTo>
                      <a:pt x="337950" y="2829"/>
                    </a:lnTo>
                    <a:lnTo>
                      <a:pt x="349376" y="10541"/>
                    </a:lnTo>
                    <a:lnTo>
                      <a:pt x="357088" y="21967"/>
                    </a:lnTo>
                    <a:lnTo>
                      <a:pt x="359917" y="35941"/>
                    </a:lnTo>
                    <a:lnTo>
                      <a:pt x="359917" y="72009"/>
                    </a:lnTo>
                    <a:lnTo>
                      <a:pt x="0" y="72009"/>
                    </a:lnTo>
                    <a:lnTo>
                      <a:pt x="0" y="35941"/>
                    </a:lnTo>
                    <a:lnTo>
                      <a:pt x="2811" y="21967"/>
                    </a:lnTo>
                    <a:lnTo>
                      <a:pt x="10493" y="10541"/>
                    </a:lnTo>
                    <a:lnTo>
                      <a:pt x="21913" y="2829"/>
                    </a:lnTo>
                    <a:lnTo>
                      <a:pt x="35940" y="0"/>
                    </a:lnTo>
                    <a:close/>
                  </a:path>
                </a:pathLst>
              </a:custGeom>
              <a:ln w="19050">
                <a:solidFill>
                  <a:srgbClr val="00B050"/>
                </a:solidFill>
              </a:ln>
            </p:spPr>
            <p:txBody>
              <a:bodyPr wrap="square" lIns="0" tIns="0" rIns="0" bIns="0" rtlCol="0"/>
              <a:lstStyle/>
              <a:p>
                <a:endParaRPr/>
              </a:p>
            </p:txBody>
          </p:sp>
          <p:pic>
            <p:nvPicPr>
              <p:cNvPr id="44" name="object 92">
                <a:extLst>
                  <a:ext uri="{FF2B5EF4-FFF2-40B4-BE49-F238E27FC236}">
                    <a16:creationId xmlns:a16="http://schemas.microsoft.com/office/drawing/2014/main" id="{BA10199E-407B-477F-A3DC-379EFB5DF628}"/>
                  </a:ext>
                </a:extLst>
              </p:cNvPr>
              <p:cNvPicPr/>
              <p:nvPr/>
            </p:nvPicPr>
            <p:blipFill>
              <a:blip r:embed="rId5" cstate="print"/>
              <a:stretch>
                <a:fillRect/>
              </a:stretch>
            </p:blipFill>
            <p:spPr>
              <a:xfrm>
                <a:off x="4909758" y="4376940"/>
                <a:ext cx="199009" cy="127127"/>
              </a:xfrm>
              <a:prstGeom prst="rect">
                <a:avLst/>
              </a:prstGeom>
              <a:ln>
                <a:solidFill>
                  <a:srgbClr val="00B050"/>
                </a:solidFill>
              </a:ln>
            </p:spPr>
          </p:pic>
        </p:grpSp>
        <p:sp>
          <p:nvSpPr>
            <p:cNvPr id="37" name="object 93">
              <a:extLst>
                <a:ext uri="{FF2B5EF4-FFF2-40B4-BE49-F238E27FC236}">
                  <a16:creationId xmlns:a16="http://schemas.microsoft.com/office/drawing/2014/main" id="{60645BA3-5B4A-4705-BDFA-A8BD2A211A0D}"/>
                </a:ext>
              </a:extLst>
            </p:cNvPr>
            <p:cNvSpPr txBox="1"/>
            <p:nvPr/>
          </p:nvSpPr>
          <p:spPr>
            <a:xfrm>
              <a:off x="5154117" y="4328516"/>
              <a:ext cx="2858770" cy="182101"/>
            </a:xfrm>
            <a:prstGeom prst="rect">
              <a:avLst/>
            </a:prstGeom>
            <a:ln>
              <a:noFill/>
            </a:ln>
          </p:spPr>
          <p:txBody>
            <a:bodyPr vert="horz" wrap="square" lIns="0" tIns="12700" rIns="0" bIns="0" rtlCol="0">
              <a:spAutoFit/>
            </a:bodyPr>
            <a:lstStyle/>
            <a:p>
              <a:pPr marL="12700">
                <a:lnSpc>
                  <a:spcPct val="100000"/>
                </a:lnSpc>
                <a:spcBef>
                  <a:spcPts val="100"/>
                </a:spcBef>
                <a:tabLst>
                  <a:tab pos="1466215" algn="l"/>
                </a:tabLst>
              </a:pPr>
              <a:r>
                <a:rPr sz="1100" spc="-80" dirty="0">
                  <a:latin typeface="Trebuchet MS"/>
                  <a:cs typeface="Trebuchet MS"/>
                </a:rPr>
                <a:t>Alta</a:t>
              </a:r>
              <a:r>
                <a:rPr sz="1100" spc="-114" dirty="0">
                  <a:latin typeface="Trebuchet MS"/>
                  <a:cs typeface="Trebuchet MS"/>
                </a:rPr>
                <a:t> </a:t>
              </a:r>
              <a:r>
                <a:rPr sz="1100" spc="-10" dirty="0">
                  <a:latin typeface="Trebuchet MS"/>
                  <a:cs typeface="Trebuchet MS"/>
                </a:rPr>
                <a:t>disponibilidad</a:t>
              </a:r>
              <a:r>
                <a:rPr sz="1100" dirty="0">
                  <a:latin typeface="Trebuchet MS"/>
                  <a:cs typeface="Trebuchet MS"/>
                </a:rPr>
                <a:t>	</a:t>
              </a:r>
            </a:p>
          </p:txBody>
        </p:sp>
      </p:grpSp>
      <p:sp>
        <p:nvSpPr>
          <p:cNvPr id="78" name="object 24">
            <a:extLst>
              <a:ext uri="{FF2B5EF4-FFF2-40B4-BE49-F238E27FC236}">
                <a16:creationId xmlns:a16="http://schemas.microsoft.com/office/drawing/2014/main" id="{3DB14116-346B-473F-8201-7AB0D20CF16C}"/>
              </a:ext>
            </a:extLst>
          </p:cNvPr>
          <p:cNvSpPr txBox="1"/>
          <p:nvPr/>
        </p:nvSpPr>
        <p:spPr>
          <a:xfrm>
            <a:off x="683514" y="4122738"/>
            <a:ext cx="2045335" cy="487045"/>
          </a:xfrm>
          <a:prstGeom prst="rect">
            <a:avLst/>
          </a:prstGeom>
        </p:spPr>
        <p:txBody>
          <a:bodyPr vert="horz" wrap="square" lIns="0" tIns="12700" rIns="0" bIns="0" rtlCol="0">
            <a:spAutoFit/>
          </a:bodyPr>
          <a:lstStyle/>
          <a:p>
            <a:pPr marL="12700">
              <a:lnSpc>
                <a:spcPct val="100000"/>
              </a:lnSpc>
              <a:spcBef>
                <a:spcPts val="100"/>
              </a:spcBef>
            </a:pPr>
            <a:r>
              <a:rPr sz="1200" b="1" spc="45" dirty="0">
                <a:solidFill>
                  <a:srgbClr val="006FC0"/>
                </a:solidFill>
                <a:latin typeface="Trebuchet MS"/>
                <a:cs typeface="Trebuchet MS"/>
              </a:rPr>
              <a:t>PRODUCCIÓN</a:t>
            </a:r>
            <a:r>
              <a:rPr sz="1200" b="1" spc="-105" dirty="0">
                <a:solidFill>
                  <a:srgbClr val="006FC0"/>
                </a:solidFill>
                <a:latin typeface="Trebuchet MS"/>
                <a:cs typeface="Trebuchet MS"/>
              </a:rPr>
              <a:t> </a:t>
            </a:r>
            <a:r>
              <a:rPr sz="1200" b="1" dirty="0">
                <a:solidFill>
                  <a:srgbClr val="006FC0"/>
                </a:solidFill>
                <a:latin typeface="Trebuchet MS"/>
                <a:cs typeface="Trebuchet MS"/>
              </a:rPr>
              <a:t>EN</a:t>
            </a:r>
            <a:r>
              <a:rPr sz="1200" b="1" spc="-85" dirty="0">
                <a:solidFill>
                  <a:srgbClr val="006FC0"/>
                </a:solidFill>
                <a:latin typeface="Trebuchet MS"/>
                <a:cs typeface="Trebuchet MS"/>
              </a:rPr>
              <a:t> </a:t>
            </a:r>
            <a:r>
              <a:rPr sz="1200" b="1" spc="-35" dirty="0">
                <a:solidFill>
                  <a:srgbClr val="006FC0"/>
                </a:solidFill>
                <a:latin typeface="Trebuchet MS"/>
                <a:cs typeface="Trebuchet MS"/>
              </a:rPr>
              <a:t>EL</a:t>
            </a:r>
            <a:r>
              <a:rPr sz="1200" b="1" spc="-90" dirty="0">
                <a:solidFill>
                  <a:srgbClr val="006FC0"/>
                </a:solidFill>
                <a:latin typeface="Trebuchet MS"/>
                <a:cs typeface="Trebuchet MS"/>
              </a:rPr>
              <a:t> </a:t>
            </a:r>
            <a:r>
              <a:rPr sz="1200" b="1" spc="-20" dirty="0">
                <a:solidFill>
                  <a:srgbClr val="006FC0"/>
                </a:solidFill>
                <a:latin typeface="Trebuchet MS"/>
                <a:cs typeface="Trebuchet MS"/>
              </a:rPr>
              <a:t>PERÚ</a:t>
            </a:r>
            <a:endParaRPr sz="1200" dirty="0">
              <a:latin typeface="Trebuchet MS"/>
              <a:cs typeface="Trebuchet MS"/>
            </a:endParaRPr>
          </a:p>
          <a:p>
            <a:pPr marL="315595">
              <a:lnSpc>
                <a:spcPct val="100000"/>
              </a:lnSpc>
              <a:spcBef>
                <a:spcPts val="870"/>
              </a:spcBef>
              <a:tabLst>
                <a:tab pos="1286510" algn="l"/>
              </a:tabLst>
            </a:pPr>
            <a:endParaRPr sz="1100" dirty="0">
              <a:latin typeface="Arial MT"/>
              <a:cs typeface="Arial MT"/>
            </a:endParaRPr>
          </a:p>
        </p:txBody>
      </p:sp>
      <p:sp>
        <p:nvSpPr>
          <p:cNvPr id="2" name="Rectángulo 1">
            <a:extLst>
              <a:ext uri="{FF2B5EF4-FFF2-40B4-BE49-F238E27FC236}">
                <a16:creationId xmlns:a16="http://schemas.microsoft.com/office/drawing/2014/main" id="{DA8D163C-76DB-4A1C-8598-3FBCDB05CC9A}"/>
              </a:ext>
            </a:extLst>
          </p:cNvPr>
          <p:cNvSpPr/>
          <p:nvPr/>
        </p:nvSpPr>
        <p:spPr>
          <a:xfrm>
            <a:off x="5561635" y="1958028"/>
            <a:ext cx="1055097" cy="276999"/>
          </a:xfrm>
          <a:prstGeom prst="rect">
            <a:avLst/>
          </a:prstGeom>
        </p:spPr>
        <p:txBody>
          <a:bodyPr wrap="none">
            <a:spAutoFit/>
          </a:bodyPr>
          <a:lstStyle/>
          <a:p>
            <a:r>
              <a:rPr lang="es-PE" altLang="es-PE" sz="1200" b="1" dirty="0">
                <a:solidFill>
                  <a:schemeClr val="tx1"/>
                </a:solidFill>
                <a:latin typeface="Arial" panose="020B0604020202020204" pitchFamily="34" charset="0"/>
              </a:rPr>
              <a:t>C</a:t>
            </a:r>
            <a:r>
              <a:rPr kumimoji="0" lang="es-PE" altLang="es-PE" sz="1200" b="1" i="0" u="none" strike="noStrike" cap="none" normalizeH="0" baseline="0" dirty="0">
                <a:ln>
                  <a:noFill/>
                </a:ln>
                <a:solidFill>
                  <a:schemeClr val="tx1"/>
                </a:solidFill>
                <a:effectLst/>
                <a:latin typeface="Arial" panose="020B0604020202020204" pitchFamily="34" charset="0"/>
              </a:rPr>
              <a:t>osméticos</a:t>
            </a:r>
            <a:endParaRPr lang="es-PE" sz="1200" b="1" dirty="0"/>
          </a:p>
        </p:txBody>
      </p:sp>
      <p:sp>
        <p:nvSpPr>
          <p:cNvPr id="3" name="Rectángulo 2">
            <a:extLst>
              <a:ext uri="{FF2B5EF4-FFF2-40B4-BE49-F238E27FC236}">
                <a16:creationId xmlns:a16="http://schemas.microsoft.com/office/drawing/2014/main" id="{4062737E-DF70-4926-9B44-FE5ADC0EA6D7}"/>
              </a:ext>
            </a:extLst>
          </p:cNvPr>
          <p:cNvSpPr/>
          <p:nvPr/>
        </p:nvSpPr>
        <p:spPr>
          <a:xfrm>
            <a:off x="3169220" y="1949318"/>
            <a:ext cx="688009" cy="276999"/>
          </a:xfrm>
          <a:prstGeom prst="rect">
            <a:avLst/>
          </a:prstGeom>
        </p:spPr>
        <p:txBody>
          <a:bodyPr wrap="none">
            <a:spAutoFit/>
          </a:bodyPr>
          <a:lstStyle/>
          <a:p>
            <a:r>
              <a:rPr lang="es-PE" altLang="es-PE" sz="1200" b="1" dirty="0">
                <a:solidFill>
                  <a:schemeClr val="tx1"/>
                </a:solidFill>
                <a:latin typeface="Arial" panose="020B0604020202020204" pitchFamily="34" charset="0"/>
              </a:rPr>
              <a:t>F</a:t>
            </a:r>
            <a:r>
              <a:rPr kumimoji="0" lang="es-PE" altLang="es-PE" sz="1200" b="1" i="0" u="none" strike="noStrike" cap="none" normalizeH="0" baseline="0" dirty="0">
                <a:ln>
                  <a:noFill/>
                </a:ln>
                <a:solidFill>
                  <a:schemeClr val="tx1"/>
                </a:solidFill>
                <a:effectLst/>
                <a:latin typeface="Arial" panose="020B0604020202020204" pitchFamily="34" charset="0"/>
              </a:rPr>
              <a:t>resco</a:t>
            </a:r>
            <a:endParaRPr lang="es-PE" sz="1100" b="1" dirty="0"/>
          </a:p>
        </p:txBody>
      </p:sp>
      <p:sp>
        <p:nvSpPr>
          <p:cNvPr id="80" name="Rectángulo 79">
            <a:extLst>
              <a:ext uri="{FF2B5EF4-FFF2-40B4-BE49-F238E27FC236}">
                <a16:creationId xmlns:a16="http://schemas.microsoft.com/office/drawing/2014/main" id="{113DFB1F-7866-42F7-A025-0EC09D53FFF7}"/>
              </a:ext>
            </a:extLst>
          </p:cNvPr>
          <p:cNvSpPr/>
          <p:nvPr/>
        </p:nvSpPr>
        <p:spPr>
          <a:xfrm>
            <a:off x="4151739" y="1933027"/>
            <a:ext cx="1329210" cy="276999"/>
          </a:xfrm>
          <a:prstGeom prst="rect">
            <a:avLst/>
          </a:prstGeom>
        </p:spPr>
        <p:txBody>
          <a:bodyPr wrap="none">
            <a:spAutoFit/>
          </a:bodyPr>
          <a:lstStyle/>
          <a:p>
            <a:r>
              <a:rPr lang="es-ES" sz="1200" b="1" dirty="0">
                <a:solidFill>
                  <a:schemeClr val="tx1"/>
                </a:solidFill>
                <a:latin typeface="Arial" panose="020B0604020202020204" pitchFamily="34" charset="0"/>
              </a:rPr>
              <a:t>Ensalada frutas</a:t>
            </a:r>
            <a:endParaRPr lang="es-PE" sz="1100" b="1" dirty="0"/>
          </a:p>
        </p:txBody>
      </p:sp>
      <p:sp>
        <p:nvSpPr>
          <p:cNvPr id="79" name="Rectangle 5">
            <a:extLst>
              <a:ext uri="{FF2B5EF4-FFF2-40B4-BE49-F238E27FC236}">
                <a16:creationId xmlns:a16="http://schemas.microsoft.com/office/drawing/2014/main" id="{768381BE-8EA0-4048-B49F-7EA11F1515B7}"/>
              </a:ext>
            </a:extLst>
          </p:cNvPr>
          <p:cNvSpPr>
            <a:spLocks noChangeArrowheads="1"/>
          </p:cNvSpPr>
          <p:nvPr/>
        </p:nvSpPr>
        <p:spPr bwMode="auto">
          <a:xfrm>
            <a:off x="3473308" y="5060272"/>
            <a:ext cx="394487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s-PE" altLang="es-PE" sz="1200" b="1" i="0" u="none" strike="noStrike" cap="none" normalizeH="0" baseline="0" dirty="0">
                <a:ln>
                  <a:noFill/>
                </a:ln>
                <a:solidFill>
                  <a:schemeClr val="tx1"/>
                </a:solidFill>
                <a:effectLst/>
                <a:latin typeface="Trebuchet MS" panose="020B0603020202020204" pitchFamily="34" charset="0"/>
              </a:rPr>
              <a:t>EE UU                    Chile               Japón </a:t>
            </a:r>
            <a:endParaRPr kumimoji="0" lang="es-PE" altLang="es-PE" sz="1200" b="0" i="0" u="none" strike="noStrike" cap="none" normalizeH="0" baseline="0" dirty="0">
              <a:ln>
                <a:noFill/>
              </a:ln>
              <a:solidFill>
                <a:schemeClr val="tx1"/>
              </a:solidFill>
              <a:effectLst/>
              <a:latin typeface="Trebuchet MS" panose="020B0603020202020204" pitchFamily="34" charset="0"/>
            </a:endParaRPr>
          </a:p>
        </p:txBody>
      </p:sp>
      <p:pic>
        <p:nvPicPr>
          <p:cNvPr id="1031" name="Picture 7" descr="Bandera de los Estados Unidos - Wikipedia, la enciclopedia libre">
            <a:extLst>
              <a:ext uri="{FF2B5EF4-FFF2-40B4-BE49-F238E27FC236}">
                <a16:creationId xmlns:a16="http://schemas.microsoft.com/office/drawing/2014/main" id="{E996911B-1D01-43CF-BF55-FCB7A3F14C1A}"/>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3448567" y="5422136"/>
            <a:ext cx="871398" cy="460099"/>
          </a:xfrm>
          <a:prstGeom prst="rect">
            <a:avLst/>
          </a:prstGeom>
          <a:noFill/>
          <a:extLst>
            <a:ext uri="{909E8E84-426E-40DD-AFC4-6F175D3DCCD1}">
              <a14:hiddenFill xmlns:a14="http://schemas.microsoft.com/office/drawing/2010/main">
                <a:solidFill>
                  <a:srgbClr val="FFFFFF"/>
                </a:solidFill>
              </a14:hiddenFill>
            </a:ext>
          </a:extLst>
        </p:spPr>
      </p:pic>
      <p:sp>
        <p:nvSpPr>
          <p:cNvPr id="85" name="Rectangle 21">
            <a:extLst>
              <a:ext uri="{FF2B5EF4-FFF2-40B4-BE49-F238E27FC236}">
                <a16:creationId xmlns:a16="http://schemas.microsoft.com/office/drawing/2014/main" id="{749E6C6F-03F8-4B9A-AC1A-0F80BD4294EB}"/>
              </a:ext>
            </a:extLst>
          </p:cNvPr>
          <p:cNvSpPr>
            <a:spLocks noChangeArrowheads="1"/>
          </p:cNvSpPr>
          <p:nvPr/>
        </p:nvSpPr>
        <p:spPr bwMode="auto">
          <a:xfrm>
            <a:off x="7164636" y="5176894"/>
            <a:ext cx="1534235"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lang="es-ES" sz="1100" dirty="0"/>
              <a:t>Rica en vitamina C y A.</a:t>
            </a:r>
            <a:endParaRPr kumimoji="0" lang="es-PE" altLang="es-PE" sz="1100" b="0" i="0" u="none" strike="noStrike" cap="none" normalizeH="0" baseline="0" dirty="0">
              <a:ln>
                <a:noFill/>
              </a:ln>
              <a:solidFill>
                <a:schemeClr val="tx1"/>
              </a:solidFill>
              <a:effectLst/>
              <a:latin typeface="Trebuchet MS" panose="020B0603020202020204" pitchFamily="34" charset="0"/>
            </a:endParaRPr>
          </a:p>
        </p:txBody>
      </p:sp>
      <p:sp>
        <p:nvSpPr>
          <p:cNvPr id="86" name="Rectángulo 85">
            <a:extLst>
              <a:ext uri="{FF2B5EF4-FFF2-40B4-BE49-F238E27FC236}">
                <a16:creationId xmlns:a16="http://schemas.microsoft.com/office/drawing/2014/main" id="{104E9CE0-EEC0-478B-BF5F-D97E5CE2C7BB}"/>
              </a:ext>
            </a:extLst>
          </p:cNvPr>
          <p:cNvSpPr/>
          <p:nvPr/>
        </p:nvSpPr>
        <p:spPr>
          <a:xfrm>
            <a:off x="7199629" y="5734826"/>
            <a:ext cx="2645515" cy="600164"/>
          </a:xfrm>
          <a:prstGeom prst="rect">
            <a:avLst/>
          </a:prstGeom>
        </p:spPr>
        <p:txBody>
          <a:bodyPr wrap="square">
            <a:spAutoFit/>
          </a:bodyPr>
          <a:lstStyle/>
          <a:p>
            <a:pPr algn="just"/>
            <a:r>
              <a:rPr lang="es-ES" sz="1100" dirty="0">
                <a:latin typeface="Trebuchet MS" panose="020B0603020202020204" pitchFamily="34" charset="0"/>
              </a:rPr>
              <a:t>Propiedades digestivas gracias a la papaína, una enzima que favorece la digestión.</a:t>
            </a:r>
            <a:endParaRPr lang="es-PE" sz="1100" dirty="0">
              <a:latin typeface="Trebuchet MS" panose="020B0603020202020204" pitchFamily="34" charset="0"/>
            </a:endParaRPr>
          </a:p>
        </p:txBody>
      </p:sp>
      <p:sp>
        <p:nvSpPr>
          <p:cNvPr id="87" name="Rectángulo 86">
            <a:extLst>
              <a:ext uri="{FF2B5EF4-FFF2-40B4-BE49-F238E27FC236}">
                <a16:creationId xmlns:a16="http://schemas.microsoft.com/office/drawing/2014/main" id="{2380EA72-8D6A-4339-B583-632E501129A2}"/>
              </a:ext>
            </a:extLst>
          </p:cNvPr>
          <p:cNvSpPr/>
          <p:nvPr/>
        </p:nvSpPr>
        <p:spPr>
          <a:xfrm>
            <a:off x="8714930" y="5140346"/>
            <a:ext cx="1534235" cy="600164"/>
          </a:xfrm>
          <a:prstGeom prst="rect">
            <a:avLst/>
          </a:prstGeom>
        </p:spPr>
        <p:txBody>
          <a:bodyPr wrap="square">
            <a:spAutoFit/>
          </a:bodyPr>
          <a:lstStyle/>
          <a:p>
            <a:pPr algn="just"/>
            <a:r>
              <a:rPr lang="es-ES" sz="1100" dirty="0"/>
              <a:t>Tiene propiedades antiinflamatorias y antioxidantes.</a:t>
            </a:r>
          </a:p>
        </p:txBody>
      </p:sp>
      <p:pic>
        <p:nvPicPr>
          <p:cNvPr id="105" name="object 39">
            <a:extLst>
              <a:ext uri="{FF2B5EF4-FFF2-40B4-BE49-F238E27FC236}">
                <a16:creationId xmlns:a16="http://schemas.microsoft.com/office/drawing/2014/main" id="{FAA4FDA6-E376-43C8-BB3A-27C4D48140A7}"/>
              </a:ext>
            </a:extLst>
          </p:cNvPr>
          <p:cNvPicPr/>
          <p:nvPr/>
        </p:nvPicPr>
        <p:blipFill>
          <a:blip r:embed="rId7" cstate="print"/>
          <a:stretch>
            <a:fillRect/>
          </a:stretch>
        </p:blipFill>
        <p:spPr>
          <a:xfrm>
            <a:off x="10136733" y="5641694"/>
            <a:ext cx="540003" cy="540004"/>
          </a:xfrm>
          <a:prstGeom prst="rect">
            <a:avLst/>
          </a:prstGeom>
        </p:spPr>
      </p:pic>
      <p:sp>
        <p:nvSpPr>
          <p:cNvPr id="97" name="Rectángulo 96">
            <a:extLst>
              <a:ext uri="{FF2B5EF4-FFF2-40B4-BE49-F238E27FC236}">
                <a16:creationId xmlns:a16="http://schemas.microsoft.com/office/drawing/2014/main" id="{881AF8D4-7FBD-45A2-B8F2-8CA57B107552}"/>
              </a:ext>
            </a:extLst>
          </p:cNvPr>
          <p:cNvSpPr/>
          <p:nvPr/>
        </p:nvSpPr>
        <p:spPr>
          <a:xfrm>
            <a:off x="4229898" y="4000781"/>
            <a:ext cx="2182970" cy="261610"/>
          </a:xfrm>
          <a:prstGeom prst="rect">
            <a:avLst/>
          </a:prstGeom>
        </p:spPr>
        <p:txBody>
          <a:bodyPr wrap="none">
            <a:spAutoFit/>
          </a:bodyPr>
          <a:lstStyle/>
          <a:p>
            <a:pPr marL="12700">
              <a:lnSpc>
                <a:spcPct val="100000"/>
              </a:lnSpc>
              <a:tabLst>
                <a:tab pos="426720" algn="l"/>
                <a:tab pos="876300" algn="l"/>
                <a:tab pos="1320165" algn="l"/>
                <a:tab pos="1707514" algn="l"/>
              </a:tabLst>
            </a:pPr>
            <a:r>
              <a:rPr lang="en-US" sz="1100" b="1" spc="-25" dirty="0">
                <a:solidFill>
                  <a:srgbClr val="00B050"/>
                </a:solidFill>
                <a:latin typeface="Trebuchet MS"/>
                <a:cs typeface="Trebuchet MS"/>
              </a:rPr>
              <a:t>ABR</a:t>
            </a:r>
            <a:r>
              <a:rPr lang="en-US" sz="1100" b="1" dirty="0">
                <a:solidFill>
                  <a:srgbClr val="00B050"/>
                </a:solidFill>
                <a:latin typeface="Trebuchet MS"/>
                <a:cs typeface="Trebuchet MS"/>
              </a:rPr>
              <a:t>	</a:t>
            </a:r>
            <a:r>
              <a:rPr lang="en-US" sz="1100" b="1" spc="-25" dirty="0">
                <a:solidFill>
                  <a:srgbClr val="00B050"/>
                </a:solidFill>
                <a:latin typeface="Trebuchet MS"/>
                <a:cs typeface="Trebuchet MS"/>
              </a:rPr>
              <a:t>MAY</a:t>
            </a:r>
            <a:r>
              <a:rPr lang="en-US" sz="1100" b="1" dirty="0">
                <a:solidFill>
                  <a:srgbClr val="00B050"/>
                </a:solidFill>
                <a:latin typeface="Trebuchet MS"/>
                <a:cs typeface="Trebuchet MS"/>
              </a:rPr>
              <a:t>	</a:t>
            </a:r>
            <a:r>
              <a:rPr lang="en-US" sz="1100" b="1" spc="-25" dirty="0">
                <a:solidFill>
                  <a:srgbClr val="00B050"/>
                </a:solidFill>
                <a:latin typeface="Trebuchet MS"/>
                <a:cs typeface="Trebuchet MS"/>
              </a:rPr>
              <a:t>JUN</a:t>
            </a:r>
            <a:r>
              <a:rPr lang="en-US" sz="1100" b="1" dirty="0">
                <a:solidFill>
                  <a:srgbClr val="00B050"/>
                </a:solidFill>
                <a:latin typeface="Trebuchet MS"/>
                <a:cs typeface="Trebuchet MS"/>
              </a:rPr>
              <a:t>	</a:t>
            </a:r>
            <a:r>
              <a:rPr lang="en-US" sz="1100" b="1" spc="-25" dirty="0">
                <a:solidFill>
                  <a:srgbClr val="00B050"/>
                </a:solidFill>
                <a:latin typeface="Trebuchet MS"/>
                <a:cs typeface="Trebuchet MS"/>
              </a:rPr>
              <a:t>JUL</a:t>
            </a:r>
            <a:r>
              <a:rPr lang="en-US" sz="1100" b="1" dirty="0">
                <a:solidFill>
                  <a:srgbClr val="00B050"/>
                </a:solidFill>
                <a:latin typeface="Trebuchet MS"/>
                <a:cs typeface="Trebuchet MS"/>
              </a:rPr>
              <a:t>	</a:t>
            </a:r>
            <a:r>
              <a:rPr lang="en-US" sz="1100" b="1" spc="-25" dirty="0">
                <a:solidFill>
                  <a:srgbClr val="00B050"/>
                </a:solidFill>
                <a:latin typeface="Trebuchet MS"/>
                <a:cs typeface="Trebuchet MS"/>
              </a:rPr>
              <a:t>AGO</a:t>
            </a:r>
            <a:endParaRPr lang="en-US" sz="1100" dirty="0">
              <a:solidFill>
                <a:srgbClr val="00B050"/>
              </a:solidFill>
              <a:latin typeface="Trebuchet MS"/>
              <a:cs typeface="Trebuchet MS"/>
            </a:endParaRPr>
          </a:p>
        </p:txBody>
      </p:sp>
      <p:sp>
        <p:nvSpPr>
          <p:cNvPr id="17" name="AutoShape 9" descr="Iconos de la computadora de europa, mapa, carnivoran, monocromo, Fondo de  escritorio png | Klipartz">
            <a:extLst>
              <a:ext uri="{FF2B5EF4-FFF2-40B4-BE49-F238E27FC236}">
                <a16:creationId xmlns:a16="http://schemas.microsoft.com/office/drawing/2014/main" id="{027DC9FC-0CAA-44EF-ACD2-D433BC29A1C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3074" name="Picture 2" descr="Manjar nutritivo del verano: conoce los beneficios de consumir papaya con  frecuencia | Noticias | Agencia Peruana de Noticias Andina">
            <a:extLst>
              <a:ext uri="{FF2B5EF4-FFF2-40B4-BE49-F238E27FC236}">
                <a16:creationId xmlns:a16="http://schemas.microsoft.com/office/drawing/2014/main" id="{17C75C79-493F-44C8-9A59-71D8B4F80770}"/>
              </a:ext>
            </a:extLst>
          </p:cNvPr>
          <p:cNvPicPr>
            <a:picLocks noChangeAspect="1" noChangeArrowheads="1"/>
          </p:cNvPicPr>
          <p:nvPr/>
        </p:nvPicPr>
        <p:blipFill>
          <a:blip r:embed="rId8" cstate="print">
            <a:extLst>
              <a:ext uri="{BEBA8EAE-BF5A-486C-A8C5-ECC9F3942E4B}">
                <a14:imgProps xmlns:a14="http://schemas.microsoft.com/office/drawing/2010/main">
                  <a14:imgLayer r:embed="rId9">
                    <a14:imgEffect>
                      <a14:backgroundRemoval t="3740" b="92683" l="6611" r="94389">
                        <a14:foregroundMark x1="49444" y1="8049" x2="49444" y2="8049"/>
                        <a14:foregroundMark x1="56333" y1="3740" x2="56333" y2="3740"/>
                        <a14:foregroundMark x1="9722" y1="59675" x2="9722" y2="59675"/>
                        <a14:foregroundMark x1="94389" y1="51789" x2="94389" y2="51789"/>
                        <a14:foregroundMark x1="28833" y1="89187" x2="28833" y2="89187"/>
                        <a14:foregroundMark x1="30167" y1="89837" x2="30167" y2="89837"/>
                        <a14:foregroundMark x1="31056" y1="89837" x2="31222" y2="89837"/>
                        <a14:foregroundMark x1="39167" y1="90732" x2="39167" y2="90732"/>
                        <a14:foregroundMark x1="39167" y1="90732" x2="39722" y2="90732"/>
                        <a14:foregroundMark x1="39722" y1="90732" x2="39722" y2="90732"/>
                        <a14:foregroundMark x1="39722" y1="90732" x2="39722" y2="90732"/>
                        <a14:foregroundMark x1="39722" y1="90732" x2="39722" y2="90732"/>
                        <a14:foregroundMark x1="39722" y1="90894" x2="39722" y2="90894"/>
                        <a14:foregroundMark x1="39722" y1="91382" x2="39722" y2="91382"/>
                        <a14:foregroundMark x1="39611" y1="90732" x2="38278" y2="90894"/>
                        <a14:foregroundMark x1="40944" y1="91138" x2="39722" y2="91382"/>
                        <a14:foregroundMark x1="39722" y1="91382" x2="39444" y2="92683"/>
                        <a14:foregroundMark x1="6611" y1="61220" x2="6611" y2="60976"/>
                        <a14:foregroundMark x1="7333" y1="57886" x2="6611" y2="61870"/>
                      </a14:backgroundRemoval>
                    </a14:imgEffect>
                  </a14:imgLayer>
                </a14:imgProps>
              </a:ext>
              <a:ext uri="{28A0092B-C50C-407E-A947-70E740481C1C}">
                <a14:useLocalDpi xmlns:a14="http://schemas.microsoft.com/office/drawing/2010/main" val="0"/>
              </a:ext>
            </a:extLst>
          </a:blip>
          <a:srcRect/>
          <a:stretch>
            <a:fillRect/>
          </a:stretch>
        </p:blipFill>
        <p:spPr bwMode="auto">
          <a:xfrm>
            <a:off x="0" y="2128342"/>
            <a:ext cx="2797637" cy="1911704"/>
          </a:xfrm>
          <a:prstGeom prst="rect">
            <a:avLst/>
          </a:prstGeom>
          <a:noFill/>
          <a:extLst>
            <a:ext uri="{909E8E84-426E-40DD-AFC4-6F175D3DCCD1}">
              <a14:hiddenFill xmlns:a14="http://schemas.microsoft.com/office/drawing/2010/main">
                <a:solidFill>
                  <a:srgbClr val="FFFFFF"/>
                </a:solidFill>
              </a14:hiddenFill>
            </a:ext>
          </a:extLst>
        </p:spPr>
      </p:pic>
      <p:pic>
        <p:nvPicPr>
          <p:cNvPr id="10" name="Imagen 9">
            <a:extLst>
              <a:ext uri="{FF2B5EF4-FFF2-40B4-BE49-F238E27FC236}">
                <a16:creationId xmlns:a16="http://schemas.microsoft.com/office/drawing/2014/main" id="{22BBE53B-C332-43CC-99E2-5A53D8E87556}"/>
              </a:ext>
            </a:extLst>
          </p:cNvPr>
          <p:cNvPicPr>
            <a:picLocks noChangeAspect="1"/>
          </p:cNvPicPr>
          <p:nvPr/>
        </p:nvPicPr>
        <p:blipFill>
          <a:blip r:embed="rId10">
            <a:extLst>
              <a:ext uri="{BEBA8EAE-BF5A-486C-A8C5-ECC9F3942E4B}">
                <a14:imgProps xmlns:a14="http://schemas.microsoft.com/office/drawing/2010/main">
                  <a14:imgLayer r:embed="rId11">
                    <a14:imgEffect>
                      <a14:backgroundRemoval t="5350" b="96914" l="8356" r="89488">
                        <a14:foregroundMark x1="8625" y1="27572" x2="8625" y2="27572"/>
                        <a14:foregroundMark x1="47439" y1="5350" x2="47439" y2="5350"/>
                        <a14:foregroundMark x1="59299" y1="85185" x2="59299" y2="85185"/>
                        <a14:foregroundMark x1="63612" y1="83128" x2="66577" y2="84568"/>
                        <a14:foregroundMark x1="73585" y1="94239" x2="73585" y2="94239"/>
                        <a14:foregroundMark x1="78706" y1="93210" x2="79245" y2="94239"/>
                        <a14:foregroundMark x1="77089" y1="94856" x2="76550" y2="95473"/>
                        <a14:foregroundMark x1="77628" y1="94444" x2="77898" y2="96091"/>
                        <a14:foregroundMark x1="17790" y1="47942" x2="17790" y2="47942"/>
                        <a14:foregroundMark x1="18329" y1="46914" x2="18329" y2="46914"/>
                        <a14:foregroundMark x1="17251" y1="47119" x2="20755" y2="47531"/>
                        <a14:foregroundMark x1="80593" y1="96914" x2="80593" y2="96914"/>
                        <a14:foregroundMark x1="66577" y1="82510" x2="66577" y2="82510"/>
                        <a14:foregroundMark x1="66577" y1="82510" x2="67116" y2="86214"/>
                        <a14:foregroundMark x1="84636" y1="86831" x2="84636" y2="86831"/>
                        <a14:foregroundMark x1="86792" y1="84568" x2="86792" y2="84568"/>
                        <a14:foregroundMark x1="85714" y1="82922" x2="85714" y2="86831"/>
                      </a14:backgroundRemoval>
                    </a14:imgEffect>
                  </a14:imgLayer>
                </a14:imgProps>
              </a:ext>
            </a:extLst>
          </a:blip>
          <a:stretch>
            <a:fillRect/>
          </a:stretch>
        </p:blipFill>
        <p:spPr>
          <a:xfrm>
            <a:off x="6594001" y="646881"/>
            <a:ext cx="2489087" cy="3260636"/>
          </a:xfrm>
          <a:prstGeom prst="rect">
            <a:avLst/>
          </a:prstGeom>
        </p:spPr>
      </p:pic>
      <p:pic>
        <p:nvPicPr>
          <p:cNvPr id="20" name="Imagen 19">
            <a:extLst>
              <a:ext uri="{FF2B5EF4-FFF2-40B4-BE49-F238E27FC236}">
                <a16:creationId xmlns:a16="http://schemas.microsoft.com/office/drawing/2014/main" id="{6755028E-46AB-4C25-A9AF-5E8209595108}"/>
              </a:ext>
            </a:extLst>
          </p:cNvPr>
          <p:cNvPicPr>
            <a:picLocks noChangeAspect="1"/>
          </p:cNvPicPr>
          <p:nvPr/>
        </p:nvPicPr>
        <p:blipFill>
          <a:blip r:embed="rId12"/>
          <a:stretch>
            <a:fillRect/>
          </a:stretch>
        </p:blipFill>
        <p:spPr>
          <a:xfrm>
            <a:off x="286218" y="4382176"/>
            <a:ext cx="2579720" cy="1947226"/>
          </a:xfrm>
          <a:prstGeom prst="rect">
            <a:avLst/>
          </a:prstGeom>
        </p:spPr>
      </p:pic>
      <p:pic>
        <p:nvPicPr>
          <p:cNvPr id="3077" name="Picture 5" descr="Esto es lo que realmente sucede si comes las pepas de la papaya">
            <a:extLst>
              <a:ext uri="{FF2B5EF4-FFF2-40B4-BE49-F238E27FC236}">
                <a16:creationId xmlns:a16="http://schemas.microsoft.com/office/drawing/2014/main" id="{4D6C5D05-A57C-4147-95DB-4574969895A1}"/>
              </a:ext>
            </a:extLst>
          </p:cNvPr>
          <p:cNvPicPr>
            <a:picLocks noChangeAspect="1" noChangeArrowheads="1"/>
          </p:cNvPicPr>
          <p:nvPr/>
        </p:nvPicPr>
        <p:blipFill rotWithShape="1">
          <a:blip r:embed="rId13" cstate="print">
            <a:extLst>
              <a:ext uri="{BEBA8EAE-BF5A-486C-A8C5-ECC9F3942E4B}">
                <a14:imgProps xmlns:a14="http://schemas.microsoft.com/office/drawing/2010/main">
                  <a14:imgLayer r:embed="rId14">
                    <a14:imgEffect>
                      <a14:backgroundRemoval t="10000" b="90000" l="10000" r="90000"/>
                    </a14:imgEffect>
                  </a14:imgLayer>
                </a14:imgProps>
              </a:ext>
              <a:ext uri="{28A0092B-C50C-407E-A947-70E740481C1C}">
                <a14:useLocalDpi xmlns:a14="http://schemas.microsoft.com/office/drawing/2010/main" val="0"/>
              </a:ext>
            </a:extLst>
          </a:blip>
          <a:srcRect l="23734" b="17560"/>
          <a:stretch/>
        </p:blipFill>
        <p:spPr bwMode="auto">
          <a:xfrm rot="20689822">
            <a:off x="9963260" y="3498666"/>
            <a:ext cx="2491881" cy="1957967"/>
          </a:xfrm>
          <a:prstGeom prst="rect">
            <a:avLst/>
          </a:prstGeom>
          <a:noFill/>
          <a:extLst>
            <a:ext uri="{909E8E84-426E-40DD-AFC4-6F175D3DCCD1}">
              <a14:hiddenFill xmlns:a14="http://schemas.microsoft.com/office/drawing/2010/main">
                <a:solidFill>
                  <a:srgbClr val="FFFFFF"/>
                </a:solidFill>
              </a14:hiddenFill>
            </a:ext>
          </a:extLst>
        </p:spPr>
      </p:pic>
      <p:sp>
        <p:nvSpPr>
          <p:cNvPr id="95" name="object 42">
            <a:extLst>
              <a:ext uri="{FF2B5EF4-FFF2-40B4-BE49-F238E27FC236}">
                <a16:creationId xmlns:a16="http://schemas.microsoft.com/office/drawing/2014/main" id="{4F2ADF02-D5A1-44B0-AD95-0DAA74FB04A0}"/>
              </a:ext>
            </a:extLst>
          </p:cNvPr>
          <p:cNvSpPr txBox="1"/>
          <p:nvPr/>
        </p:nvSpPr>
        <p:spPr>
          <a:xfrm>
            <a:off x="4292332" y="3632513"/>
            <a:ext cx="2011680" cy="197490"/>
          </a:xfrm>
          <a:prstGeom prst="rect">
            <a:avLst/>
          </a:prstGeom>
        </p:spPr>
        <p:txBody>
          <a:bodyPr vert="horz" wrap="square" lIns="0" tIns="12700" rIns="0" bIns="0" rtlCol="0">
            <a:spAutoFit/>
          </a:bodyPr>
          <a:lstStyle/>
          <a:p>
            <a:pPr marL="277495">
              <a:lnSpc>
                <a:spcPct val="100000"/>
              </a:lnSpc>
              <a:spcBef>
                <a:spcPts val="100"/>
              </a:spcBef>
            </a:pPr>
            <a:r>
              <a:rPr sz="1200" b="1" spc="-10" dirty="0">
                <a:solidFill>
                  <a:srgbClr val="006FC0"/>
                </a:solidFill>
                <a:latin typeface="Trebuchet MS"/>
                <a:cs typeface="Trebuchet MS"/>
              </a:rPr>
              <a:t>ESTACIONALIDAD</a:t>
            </a:r>
            <a:endParaRPr lang="es-PE" sz="1200" dirty="0">
              <a:latin typeface="Trebuchet MS"/>
              <a:cs typeface="Trebuchet MS"/>
            </a:endParaRPr>
          </a:p>
        </p:txBody>
      </p:sp>
      <p:pic>
        <p:nvPicPr>
          <p:cNvPr id="3079" name="Picture 7" descr="Receta de smoothie de papaya para mejorar la digestión">
            <a:extLst>
              <a:ext uri="{FF2B5EF4-FFF2-40B4-BE49-F238E27FC236}">
                <a16:creationId xmlns:a16="http://schemas.microsoft.com/office/drawing/2014/main" id="{D9143000-8C6B-4A1C-9AD1-3EBFCFE5BB02}"/>
              </a:ext>
            </a:extLst>
          </p:cNvPr>
          <p:cNvPicPr>
            <a:picLocks noChangeAspect="1" noChangeArrowheads="1"/>
          </p:cNvPicPr>
          <p:nvPr/>
        </p:nvPicPr>
        <p:blipFill>
          <a:blip r:embed="rId15" cstate="print">
            <a:extLst>
              <a:ext uri="{BEBA8EAE-BF5A-486C-A8C5-ECC9F3942E4B}">
                <a14:imgProps xmlns:a14="http://schemas.microsoft.com/office/drawing/2010/main">
                  <a14:imgLayer r:embed="rId16">
                    <a14:imgEffect>
                      <a14:backgroundRemoval t="1389" b="96204" l="10000" r="90000">
                        <a14:foregroundMark x1="34167" y1="5278" x2="51250" y2="6296"/>
                        <a14:foregroundMark x1="56927" y1="2870" x2="56354" y2="11852"/>
                        <a14:foregroundMark x1="56354" y1="11852" x2="53750" y2="20093"/>
                        <a14:foregroundMark x1="42188" y1="3241" x2="45729" y2="2222"/>
                        <a14:foregroundMark x1="59375" y1="6296" x2="48698" y2="9167"/>
                        <a14:foregroundMark x1="41458" y1="3241" x2="46927" y2="6389"/>
                        <a14:foregroundMark x1="46927" y1="6389" x2="50156" y2="6111"/>
                        <a14:foregroundMark x1="54688" y1="3056" x2="51094" y2="10278"/>
                        <a14:foregroundMark x1="51094" y1="10278" x2="46719" y2="14444"/>
                        <a14:foregroundMark x1="60625" y1="4815" x2="50313" y2="14167"/>
                        <a14:foregroundMark x1="50313" y1="14167" x2="49896" y2="13148"/>
                        <a14:foregroundMark x1="39323" y1="1574" x2="49531" y2="5000"/>
                        <a14:foregroundMark x1="30000" y1="83519" x2="26667" y2="91759"/>
                        <a14:foregroundMark x1="53750" y1="93333" x2="47604" y2="95556"/>
                        <a14:foregroundMark x1="78958" y1="91574" x2="76250" y2="95741"/>
                        <a14:foregroundMark x1="73750" y1="96204" x2="73750" y2="96204"/>
                        <a14:foregroundMark x1="75625" y1="37407" x2="74948" y2="44907"/>
                        <a14:foregroundMark x1="74948" y1="44907" x2="74375" y2="46296"/>
                        <a14:foregroundMark x1="65417" y1="53519" x2="65417" y2="56389"/>
                        <a14:foregroundMark x1="65677" y1="44815" x2="66042" y2="48519"/>
                        <a14:foregroundMark x1="66042" y1="48519" x2="66510" y2="52500"/>
                        <a14:foregroundMark x1="66146" y1="47037" x2="65781" y2="46111"/>
                        <a14:foregroundMark x1="58385" y1="21389" x2="74115" y2="21389"/>
                        <a14:foregroundMark x1="76458" y1="25556" x2="77813" y2="34722"/>
                        <a14:foregroundMark x1="77813" y1="34722" x2="77604" y2="37130"/>
                        <a14:foregroundMark x1="76250" y1="41296" x2="74583" y2="52130"/>
                        <a14:foregroundMark x1="74583" y1="52130" x2="73021" y2="56389"/>
                        <a14:backgroundMark x1="38958" y1="7407" x2="38958" y2="7407"/>
                        <a14:backgroundMark x1="58281" y1="5000" x2="58362" y2="5144"/>
                        <a14:backgroundMark x1="60885" y1="4352" x2="60561" y2="4690"/>
                      </a14:backgroundRemoval>
                    </a14:imgEffect>
                  </a14:imgLayer>
                </a14:imgProps>
              </a:ext>
              <a:ext uri="{28A0092B-C50C-407E-A947-70E740481C1C}">
                <a14:useLocalDpi xmlns:a14="http://schemas.microsoft.com/office/drawing/2010/main" val="0"/>
              </a:ext>
            </a:extLst>
          </a:blip>
          <a:srcRect/>
          <a:stretch>
            <a:fillRect/>
          </a:stretch>
        </p:blipFill>
        <p:spPr bwMode="auto">
          <a:xfrm>
            <a:off x="3079079" y="2291346"/>
            <a:ext cx="2142170" cy="1204970"/>
          </a:xfrm>
          <a:prstGeom prst="rect">
            <a:avLst/>
          </a:prstGeom>
          <a:noFill/>
          <a:extLst>
            <a:ext uri="{909E8E84-426E-40DD-AFC4-6F175D3DCCD1}">
              <a14:hiddenFill xmlns:a14="http://schemas.microsoft.com/office/drawing/2010/main">
                <a:solidFill>
                  <a:srgbClr val="FFFFFF"/>
                </a:solidFill>
              </a14:hiddenFill>
            </a:ext>
          </a:extLst>
        </p:spPr>
      </p:pic>
      <p:pic>
        <p:nvPicPr>
          <p:cNvPr id="3083" name="Picture 11" descr="Comprar papaína, enzima exfoliante de la Papaya">
            <a:extLst>
              <a:ext uri="{FF2B5EF4-FFF2-40B4-BE49-F238E27FC236}">
                <a16:creationId xmlns:a16="http://schemas.microsoft.com/office/drawing/2014/main" id="{885419D4-0554-4DCF-97D9-7EDC33933354}"/>
              </a:ext>
            </a:extLst>
          </p:cNvPr>
          <p:cNvPicPr>
            <a:picLocks noChangeAspect="1" noChangeArrowheads="1"/>
          </p:cNvPicPr>
          <p:nvPr/>
        </p:nvPicPr>
        <p:blipFill>
          <a:blip r:embed="rId17" cstate="print">
            <a:extLst>
              <a:ext uri="{BEBA8EAE-BF5A-486C-A8C5-ECC9F3942E4B}">
                <a14:imgProps xmlns:a14="http://schemas.microsoft.com/office/drawing/2010/main">
                  <a14:imgLayer r:embed="rId18">
                    <a14:imgEffect>
                      <a14:backgroundRemoval t="10000" b="90000" l="1429" r="97286">
                        <a14:foregroundMark x1="1857" y1="52250" x2="1857" y2="52250"/>
                        <a14:foregroundMark x1="4857" y1="51375" x2="4857" y2="62125"/>
                        <a14:foregroundMark x1="75286" y1="50500" x2="76000" y2="65125"/>
                        <a14:foregroundMark x1="72000" y1="39625" x2="63143" y2="42875"/>
                        <a14:foregroundMark x1="63143" y1="42875" x2="56714" y2="48000"/>
                        <a14:foregroundMark x1="56714" y1="48000" x2="53143" y2="57250"/>
                        <a14:foregroundMark x1="53143" y1="57250" x2="54857" y2="63000"/>
                        <a14:foregroundMark x1="52571" y1="30000" x2="50143" y2="46875"/>
                        <a14:foregroundMark x1="50143" y1="46875" x2="55000" y2="81875"/>
                        <a14:foregroundMark x1="55000" y1="81875" x2="65571" y2="85250"/>
                        <a14:foregroundMark x1="65571" y1="85250" x2="84571" y2="83625"/>
                        <a14:foregroundMark x1="84571" y1="83625" x2="94143" y2="84125"/>
                        <a14:foregroundMark x1="94143" y1="84125" x2="97286" y2="33750"/>
                        <a14:foregroundMark x1="97286" y1="33750" x2="89714" y2="30500"/>
                        <a14:foregroundMark x1="89714" y1="30500" x2="54571" y2="29125"/>
                        <a14:foregroundMark x1="54571" y1="29125" x2="50143" y2="30625"/>
                        <a14:foregroundMark x1="32286" y1="57250" x2="31143" y2="64250"/>
                        <a14:foregroundMark x1="31143" y1="64250" x2="26143" y2="71875"/>
                        <a14:foregroundMark x1="26143" y1="71875" x2="15000" y2="68750"/>
                        <a14:foregroundMark x1="15000" y1="68750" x2="1429" y2="54250"/>
                        <a14:foregroundMark x1="6429" y1="61375" x2="6143" y2="66625"/>
                        <a14:foregroundMark x1="2429" y1="56000" x2="2429" y2="66875"/>
                        <a14:foregroundMark x1="23143" y1="57250" x2="28000" y2="72875"/>
                        <a14:foregroundMark x1="28000" y1="72875" x2="28143" y2="72625"/>
                        <a14:foregroundMark x1="37143" y1="57500" x2="42571" y2="66875"/>
                        <a14:foregroundMark x1="18143" y1="57875" x2="18143" y2="57875"/>
                        <a14:foregroundMark x1="15143" y1="57750" x2="17429" y2="61375"/>
                        <a14:foregroundMark x1="54143" y1="77625" x2="55429" y2="85250"/>
                        <a14:foregroundMark x1="55429" y1="85250" x2="65000" y2="88875"/>
                        <a14:foregroundMark x1="65000" y1="88875" x2="82286" y2="87375"/>
                      </a14:backgroundRemoval>
                    </a14:imgEffect>
                  </a14:imgLayer>
                </a14:imgProps>
              </a:ext>
              <a:ext uri="{28A0092B-C50C-407E-A947-70E740481C1C}">
                <a14:useLocalDpi xmlns:a14="http://schemas.microsoft.com/office/drawing/2010/main" val="0"/>
              </a:ext>
            </a:extLst>
          </a:blip>
          <a:srcRect/>
          <a:stretch>
            <a:fillRect/>
          </a:stretch>
        </p:blipFill>
        <p:spPr bwMode="auto">
          <a:xfrm>
            <a:off x="5090109" y="1763905"/>
            <a:ext cx="1635032" cy="1868608"/>
          </a:xfrm>
          <a:prstGeom prst="rect">
            <a:avLst/>
          </a:prstGeom>
          <a:noFill/>
          <a:extLst>
            <a:ext uri="{909E8E84-426E-40DD-AFC4-6F175D3DCCD1}">
              <a14:hiddenFill xmlns:a14="http://schemas.microsoft.com/office/drawing/2010/main">
                <a:solidFill>
                  <a:srgbClr val="FFFFFF"/>
                </a:solidFill>
              </a14:hiddenFill>
            </a:ext>
          </a:extLst>
        </p:spPr>
      </p:pic>
      <p:sp>
        <p:nvSpPr>
          <p:cNvPr id="82" name="AutoShape 13" descr="Takex europe ltd. Mapa de iconos de computadora, Europa, caballo,  carnivoran png | PNGEgg">
            <a:extLst>
              <a:ext uri="{FF2B5EF4-FFF2-40B4-BE49-F238E27FC236}">
                <a16:creationId xmlns:a16="http://schemas.microsoft.com/office/drawing/2014/main" id="{9370259A-6D01-4FCC-84DD-44C3391BD1B1}"/>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PE"/>
          </a:p>
        </p:txBody>
      </p:sp>
      <p:pic>
        <p:nvPicPr>
          <p:cNvPr id="101" name="Picture 15" descr="Bandera de Chile - Wikipedia, la enciclopedia libre">
            <a:extLst>
              <a:ext uri="{FF2B5EF4-FFF2-40B4-BE49-F238E27FC236}">
                <a16:creationId xmlns:a16="http://schemas.microsoft.com/office/drawing/2014/main" id="{2767B964-81CB-4D4F-9503-44DD00C2BB7F}"/>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4645263" y="5431932"/>
            <a:ext cx="843765" cy="481930"/>
          </a:xfrm>
          <a:prstGeom prst="rect">
            <a:avLst/>
          </a:prstGeom>
          <a:noFill/>
          <a:extLst>
            <a:ext uri="{909E8E84-426E-40DD-AFC4-6F175D3DCCD1}">
              <a14:hiddenFill xmlns:a14="http://schemas.microsoft.com/office/drawing/2010/main">
                <a:solidFill>
                  <a:srgbClr val="FFFFFF"/>
                </a:solidFill>
              </a14:hiddenFill>
            </a:ext>
          </a:extLst>
        </p:spPr>
      </p:pic>
      <p:pic>
        <p:nvPicPr>
          <p:cNvPr id="3089" name="Picture 17" descr="5.300+ Bandera Japonesa Ilustraciones de Stock, gráficos vectoriales libres  de derechos y clip art - iStock | Samurai, Japan, Cultura japonesa">
            <a:extLst>
              <a:ext uri="{FF2B5EF4-FFF2-40B4-BE49-F238E27FC236}">
                <a16:creationId xmlns:a16="http://schemas.microsoft.com/office/drawing/2014/main" id="{D1AAD5FD-D32E-4E45-9FA1-D743781955CE}"/>
              </a:ext>
            </a:extLst>
          </p:cNvPr>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5843491" y="5405879"/>
            <a:ext cx="912132" cy="5079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725685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116</TotalTime>
  <Words>1122</Words>
  <Application>Microsoft Office PowerPoint</Application>
  <PresentationFormat>Panorámica</PresentationFormat>
  <Paragraphs>108</Paragraphs>
  <Slides>4</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4</vt:i4>
      </vt:variant>
    </vt:vector>
  </HeadingPairs>
  <TitlesOfParts>
    <vt:vector size="10" baseType="lpstr">
      <vt:lpstr>Arial</vt:lpstr>
      <vt:lpstr>Arial MT</vt:lpstr>
      <vt:lpstr>Calibri</vt:lpstr>
      <vt:lpstr>Trebuchet MS</vt:lpstr>
      <vt:lpstr>Wingdings</vt:lpstr>
      <vt:lpstr>Office Theme</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Limón (Citrus limon)</dc:title>
  <dc:creator>Euler Gomez Torres</dc:creator>
  <cp:lastModifiedBy>Victor Hugo Baldera Chapoñan</cp:lastModifiedBy>
  <cp:revision>14</cp:revision>
  <dcterms:created xsi:type="dcterms:W3CDTF">2025-07-05T22:33:49Z</dcterms:created>
  <dcterms:modified xsi:type="dcterms:W3CDTF">2025-07-06T00:33:17Z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2025-07-05T00:00:00Z</vt:filetime>
  </property>
  <property fmtid="{D5CDD505-2E9C-101B-9397-08002B2CF9AE}" pid="3" name="Creator">
    <vt:lpwstr>Microsoft® PowerPoint® LTSC</vt:lpwstr>
  </property>
  <property fmtid="{D5CDD505-2E9C-101B-9397-08002B2CF9AE}" pid="4" name="LastSaved">
    <vt:filetime>2025-07-05T00:00:00Z</vt:filetime>
  </property>
  <property fmtid="{D5CDD505-2E9C-101B-9397-08002B2CF9AE}" pid="5" name="Producer">
    <vt:lpwstr>Microsoft® PowerPoint® LTSC</vt:lpwstr>
  </property>
</Properties>
</file>