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0" r:id="rId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9" d="100"/>
          <a:sy n="59" d="100"/>
        </p:scale>
        <p:origin x="115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21F6C37-4ECF-4F10-A843-9B9032ABB309}" type="datetimeFigureOut">
              <a:rPr lang="es-PE" smtClean="0"/>
              <a:t>5/07/2025</a:t>
            </a:fld>
            <a:endParaRPr lang="es-PE"/>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737DB1-99DB-4C9E-BF2F-181FAFA340A0}" type="slidenum">
              <a:rPr lang="es-PE" smtClean="0"/>
              <a:t>‹Nº›</a:t>
            </a:fld>
            <a:endParaRPr lang="es-PE"/>
          </a:p>
        </p:txBody>
      </p:sp>
    </p:spTree>
    <p:extLst>
      <p:ext uri="{BB962C8B-B14F-4D97-AF65-F5344CB8AC3E}">
        <p14:creationId xmlns:p14="http://schemas.microsoft.com/office/powerpoint/2010/main" val="138419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000" b="1" i="1">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1">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1">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1">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6F7F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4655946" y="2520073"/>
            <a:ext cx="1079995" cy="1079995"/>
          </a:xfrm>
          <a:prstGeom prst="rect">
            <a:avLst/>
          </a:prstGeom>
        </p:spPr>
      </p:pic>
      <p:pic>
        <p:nvPicPr>
          <p:cNvPr id="18" name="bg object 18"/>
          <p:cNvPicPr/>
          <p:nvPr/>
        </p:nvPicPr>
        <p:blipFill>
          <a:blip r:embed="rId8" cstate="print"/>
          <a:stretch>
            <a:fillRect/>
          </a:stretch>
        </p:blipFill>
        <p:spPr>
          <a:xfrm>
            <a:off x="6053454" y="2520073"/>
            <a:ext cx="1079995" cy="1079995"/>
          </a:xfrm>
          <a:prstGeom prst="rect">
            <a:avLst/>
          </a:prstGeom>
        </p:spPr>
      </p:pic>
      <p:pic>
        <p:nvPicPr>
          <p:cNvPr id="19" name="bg object 19"/>
          <p:cNvPicPr/>
          <p:nvPr/>
        </p:nvPicPr>
        <p:blipFill>
          <a:blip r:embed="rId9" cstate="print"/>
          <a:stretch>
            <a:fillRect/>
          </a:stretch>
        </p:blipFill>
        <p:spPr>
          <a:xfrm>
            <a:off x="3258439" y="2520073"/>
            <a:ext cx="1079995" cy="1079995"/>
          </a:xfrm>
          <a:prstGeom prst="rect">
            <a:avLst/>
          </a:prstGeom>
        </p:spPr>
      </p:pic>
      <p:sp>
        <p:nvSpPr>
          <p:cNvPr id="20" name="bg object 20"/>
          <p:cNvSpPr/>
          <p:nvPr/>
        </p:nvSpPr>
        <p:spPr>
          <a:xfrm>
            <a:off x="0" y="6317996"/>
            <a:ext cx="12192000" cy="540385"/>
          </a:xfrm>
          <a:custGeom>
            <a:avLst/>
            <a:gdLst/>
            <a:ahLst/>
            <a:cxnLst/>
            <a:rect l="l" t="t" r="r" b="b"/>
            <a:pathLst>
              <a:path w="12192000" h="540384">
                <a:moveTo>
                  <a:pt x="11921998" y="0"/>
                </a:moveTo>
                <a:lnTo>
                  <a:pt x="270002" y="0"/>
                </a:lnTo>
                <a:lnTo>
                  <a:pt x="221468" y="4350"/>
                </a:lnTo>
                <a:lnTo>
                  <a:pt x="175789" y="16892"/>
                </a:lnTo>
                <a:lnTo>
                  <a:pt x="133726" y="36864"/>
                </a:lnTo>
                <a:lnTo>
                  <a:pt x="96043" y="63503"/>
                </a:lnTo>
                <a:lnTo>
                  <a:pt x="63500" y="96046"/>
                </a:lnTo>
                <a:lnTo>
                  <a:pt x="36863" y="133730"/>
                </a:lnTo>
                <a:lnTo>
                  <a:pt x="16891" y="175792"/>
                </a:lnTo>
                <a:lnTo>
                  <a:pt x="4350" y="221470"/>
                </a:lnTo>
                <a:lnTo>
                  <a:pt x="0" y="270001"/>
                </a:lnTo>
                <a:lnTo>
                  <a:pt x="0" y="540003"/>
                </a:lnTo>
                <a:lnTo>
                  <a:pt x="12192000" y="540003"/>
                </a:lnTo>
                <a:lnTo>
                  <a:pt x="12192000" y="270001"/>
                </a:lnTo>
                <a:lnTo>
                  <a:pt x="12187649" y="221470"/>
                </a:lnTo>
                <a:lnTo>
                  <a:pt x="12175105" y="175792"/>
                </a:lnTo>
                <a:lnTo>
                  <a:pt x="12155132" y="133730"/>
                </a:lnTo>
                <a:lnTo>
                  <a:pt x="12128492" y="96046"/>
                </a:lnTo>
                <a:lnTo>
                  <a:pt x="12095948" y="63503"/>
                </a:lnTo>
                <a:lnTo>
                  <a:pt x="12058264" y="36864"/>
                </a:lnTo>
                <a:lnTo>
                  <a:pt x="12016202" y="16892"/>
                </a:lnTo>
                <a:lnTo>
                  <a:pt x="11970525" y="4350"/>
                </a:lnTo>
                <a:lnTo>
                  <a:pt x="11921998" y="0"/>
                </a:lnTo>
                <a:close/>
              </a:path>
            </a:pathLst>
          </a:custGeom>
          <a:solidFill>
            <a:srgbClr val="FFFFFF"/>
          </a:solidFill>
        </p:spPr>
        <p:txBody>
          <a:bodyPr wrap="square" lIns="0" tIns="0" rIns="0" bIns="0" rtlCol="0"/>
          <a:lstStyle/>
          <a:p>
            <a:endParaRPr/>
          </a:p>
        </p:txBody>
      </p:sp>
      <p:sp>
        <p:nvSpPr>
          <p:cNvPr id="21" name="bg object 21"/>
          <p:cNvSpPr/>
          <p:nvPr/>
        </p:nvSpPr>
        <p:spPr>
          <a:xfrm>
            <a:off x="0" y="0"/>
            <a:ext cx="12192000" cy="540385"/>
          </a:xfrm>
          <a:custGeom>
            <a:avLst/>
            <a:gdLst/>
            <a:ahLst/>
            <a:cxnLst/>
            <a:rect l="l" t="t" r="r" b="b"/>
            <a:pathLst>
              <a:path w="12192000" h="540385">
                <a:moveTo>
                  <a:pt x="12192000" y="0"/>
                </a:moveTo>
                <a:lnTo>
                  <a:pt x="0" y="0"/>
                </a:lnTo>
                <a:lnTo>
                  <a:pt x="0" y="270001"/>
                </a:lnTo>
                <a:lnTo>
                  <a:pt x="4350" y="318529"/>
                </a:lnTo>
                <a:lnTo>
                  <a:pt x="16891" y="364206"/>
                </a:lnTo>
                <a:lnTo>
                  <a:pt x="36863" y="406268"/>
                </a:lnTo>
                <a:lnTo>
                  <a:pt x="63500" y="443952"/>
                </a:lnTo>
                <a:lnTo>
                  <a:pt x="96043" y="476496"/>
                </a:lnTo>
                <a:lnTo>
                  <a:pt x="133726" y="503136"/>
                </a:lnTo>
                <a:lnTo>
                  <a:pt x="175789" y="523109"/>
                </a:lnTo>
                <a:lnTo>
                  <a:pt x="221468" y="535653"/>
                </a:lnTo>
                <a:lnTo>
                  <a:pt x="270002" y="540003"/>
                </a:lnTo>
                <a:lnTo>
                  <a:pt x="11921998" y="540003"/>
                </a:lnTo>
                <a:lnTo>
                  <a:pt x="11970525" y="535653"/>
                </a:lnTo>
                <a:lnTo>
                  <a:pt x="12016202" y="523109"/>
                </a:lnTo>
                <a:lnTo>
                  <a:pt x="12058264" y="503136"/>
                </a:lnTo>
                <a:lnTo>
                  <a:pt x="12095948" y="476496"/>
                </a:lnTo>
                <a:lnTo>
                  <a:pt x="12128492" y="443952"/>
                </a:lnTo>
                <a:lnTo>
                  <a:pt x="12155132" y="406268"/>
                </a:lnTo>
                <a:lnTo>
                  <a:pt x="12175105" y="364206"/>
                </a:lnTo>
                <a:lnTo>
                  <a:pt x="12187649" y="318529"/>
                </a:lnTo>
                <a:lnTo>
                  <a:pt x="12192000" y="270001"/>
                </a:lnTo>
                <a:lnTo>
                  <a:pt x="12192000" y="0"/>
                </a:lnTo>
                <a:close/>
              </a:path>
            </a:pathLst>
          </a:custGeom>
          <a:solidFill>
            <a:srgbClr val="112555"/>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4551171" y="5246484"/>
            <a:ext cx="99799" cy="720001"/>
          </a:xfrm>
          <a:prstGeom prst="rect">
            <a:avLst/>
          </a:prstGeom>
        </p:spPr>
      </p:pic>
      <p:sp>
        <p:nvSpPr>
          <p:cNvPr id="2" name="Holder 2"/>
          <p:cNvSpPr>
            <a:spLocks noGrp="1"/>
          </p:cNvSpPr>
          <p:nvPr>
            <p:ph type="title"/>
          </p:nvPr>
        </p:nvSpPr>
        <p:spPr>
          <a:xfrm>
            <a:off x="3427221" y="3759"/>
            <a:ext cx="4408170" cy="483234"/>
          </a:xfrm>
          <a:prstGeom prst="rect">
            <a:avLst/>
          </a:prstGeom>
        </p:spPr>
        <p:txBody>
          <a:bodyPr wrap="square" lIns="0" tIns="0" rIns="0" bIns="0">
            <a:spAutoFit/>
          </a:bodyPr>
          <a:lstStyle>
            <a:lvl1pPr>
              <a:defRPr sz="3000" b="1" i="1">
                <a:solidFill>
                  <a:schemeClr val="bg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19.jpe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png"/><Relationship Id="rId17" Type="http://schemas.microsoft.com/office/2007/relationships/hdphoto" Target="../media/hdphoto2.wdp"/><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jpeg"/><Relationship Id="rId5" Type="http://schemas.openxmlformats.org/officeDocument/2006/relationships/image" Target="../media/image8.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0.jpeg"/><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04B95E0-A434-49D9-8E44-505554B60FA4}"/>
              </a:ext>
            </a:extLst>
          </p:cNvPr>
          <p:cNvPicPr>
            <a:picLocks noChangeAspect="1"/>
          </p:cNvPicPr>
          <p:nvPr/>
        </p:nvPicPr>
        <p:blipFill rotWithShape="1">
          <a:blip r:embed="rId2"/>
          <a:srcRect l="11985"/>
          <a:stretch/>
        </p:blipFill>
        <p:spPr>
          <a:xfrm>
            <a:off x="0" y="576989"/>
            <a:ext cx="12192000" cy="5486400"/>
          </a:xfrm>
          <a:prstGeom prst="rect">
            <a:avLst/>
          </a:prstGeom>
        </p:spPr>
      </p:pic>
      <p:pic>
        <p:nvPicPr>
          <p:cNvPr id="6" name="object 4">
            <a:extLst>
              <a:ext uri="{FF2B5EF4-FFF2-40B4-BE49-F238E27FC236}">
                <a16:creationId xmlns:a16="http://schemas.microsoft.com/office/drawing/2014/main" id="{6EA35261-A3A0-4342-B397-20CC520BBFB9}"/>
              </a:ext>
            </a:extLst>
          </p:cNvPr>
          <p:cNvPicPr/>
          <p:nvPr/>
        </p:nvPicPr>
        <p:blipFill>
          <a:blip r:embed="rId3" cstate="print"/>
          <a:stretch>
            <a:fillRect/>
          </a:stretch>
        </p:blipFill>
        <p:spPr>
          <a:xfrm>
            <a:off x="179997" y="6354002"/>
            <a:ext cx="1724279" cy="467995"/>
          </a:xfrm>
          <a:prstGeom prst="rect">
            <a:avLst/>
          </a:prstGeom>
        </p:spPr>
      </p:pic>
      <p:sp>
        <p:nvSpPr>
          <p:cNvPr id="7" name="object 29">
            <a:extLst>
              <a:ext uri="{FF2B5EF4-FFF2-40B4-BE49-F238E27FC236}">
                <a16:creationId xmlns:a16="http://schemas.microsoft.com/office/drawing/2014/main" id="{955B7C70-4772-4C3C-A2E3-3F060DA450EE}"/>
              </a:ext>
            </a:extLst>
          </p:cNvPr>
          <p:cNvSpPr txBox="1"/>
          <p:nvPr/>
        </p:nvSpPr>
        <p:spPr>
          <a:xfrm>
            <a:off x="4316729" y="6454851"/>
            <a:ext cx="3557904" cy="239395"/>
          </a:xfrm>
          <a:prstGeom prst="rect">
            <a:avLst/>
          </a:prstGeom>
        </p:spPr>
        <p:txBody>
          <a:bodyPr vert="horz" wrap="square" lIns="0" tIns="12700" rIns="0" bIns="0" rtlCol="0">
            <a:spAutoFit/>
          </a:bodyPr>
          <a:lstStyle/>
          <a:p>
            <a:pPr marL="12700">
              <a:lnSpc>
                <a:spcPct val="100000"/>
              </a:lnSpc>
              <a:spcBef>
                <a:spcPts val="100"/>
              </a:spcBef>
            </a:pPr>
            <a:r>
              <a:rPr sz="1400" b="1" spc="50" dirty="0">
                <a:solidFill>
                  <a:srgbClr val="112555"/>
                </a:solidFill>
                <a:latin typeface="Trebuchet MS"/>
                <a:cs typeface="Trebuchet MS"/>
              </a:rPr>
              <a:t>PRODUCCIÓN</a:t>
            </a:r>
            <a:r>
              <a:rPr sz="1400" b="1" spc="-95" dirty="0">
                <a:solidFill>
                  <a:srgbClr val="112555"/>
                </a:solidFill>
                <a:latin typeface="Trebuchet MS"/>
                <a:cs typeface="Trebuchet MS"/>
              </a:rPr>
              <a:t> </a:t>
            </a:r>
            <a:r>
              <a:rPr sz="1400" b="1" spc="-50" dirty="0">
                <a:solidFill>
                  <a:srgbClr val="112555"/>
                </a:solidFill>
                <a:latin typeface="Trebuchet MS"/>
                <a:cs typeface="Trebuchet MS"/>
              </a:rPr>
              <a:t>Y</a:t>
            </a:r>
            <a:r>
              <a:rPr sz="1400" b="1" spc="-85" dirty="0">
                <a:solidFill>
                  <a:srgbClr val="112555"/>
                </a:solidFill>
                <a:latin typeface="Trebuchet MS"/>
                <a:cs typeface="Trebuchet MS"/>
              </a:rPr>
              <a:t> </a:t>
            </a:r>
            <a:r>
              <a:rPr sz="1400" b="1" dirty="0">
                <a:solidFill>
                  <a:srgbClr val="112555"/>
                </a:solidFill>
                <a:latin typeface="Trebuchet MS"/>
                <a:cs typeface="Trebuchet MS"/>
              </a:rPr>
              <a:t>TECNOLOGÍA</a:t>
            </a:r>
            <a:r>
              <a:rPr sz="1400" b="1" spc="-125" dirty="0">
                <a:solidFill>
                  <a:srgbClr val="112555"/>
                </a:solidFill>
                <a:latin typeface="Trebuchet MS"/>
                <a:cs typeface="Trebuchet MS"/>
              </a:rPr>
              <a:t> </a:t>
            </a:r>
            <a:r>
              <a:rPr sz="1400" b="1" dirty="0">
                <a:solidFill>
                  <a:srgbClr val="112555"/>
                </a:solidFill>
                <a:latin typeface="Trebuchet MS"/>
                <a:cs typeface="Trebuchet MS"/>
              </a:rPr>
              <a:t>DE</a:t>
            </a:r>
            <a:r>
              <a:rPr sz="1400" b="1" spc="-95" dirty="0">
                <a:solidFill>
                  <a:srgbClr val="112555"/>
                </a:solidFill>
                <a:latin typeface="Trebuchet MS"/>
                <a:cs typeface="Trebuchet MS"/>
              </a:rPr>
              <a:t> </a:t>
            </a:r>
            <a:r>
              <a:rPr sz="1400" b="1" spc="-10" dirty="0">
                <a:solidFill>
                  <a:srgbClr val="112555"/>
                </a:solidFill>
                <a:latin typeface="Trebuchet MS"/>
                <a:cs typeface="Trebuchet MS"/>
              </a:rPr>
              <a:t>SEMILLAS</a:t>
            </a:r>
            <a:endParaRPr sz="1400">
              <a:latin typeface="Trebuchet MS"/>
              <a:cs typeface="Trebuchet MS"/>
            </a:endParaRPr>
          </a:p>
        </p:txBody>
      </p:sp>
      <p:sp>
        <p:nvSpPr>
          <p:cNvPr id="8" name="object 3">
            <a:extLst>
              <a:ext uri="{FF2B5EF4-FFF2-40B4-BE49-F238E27FC236}">
                <a16:creationId xmlns:a16="http://schemas.microsoft.com/office/drawing/2014/main" id="{B52DDC66-9706-4EB3-BEBD-6BA22986A8DA}"/>
              </a:ext>
            </a:extLst>
          </p:cNvPr>
          <p:cNvSpPr txBox="1">
            <a:spLocks/>
          </p:cNvSpPr>
          <p:nvPr/>
        </p:nvSpPr>
        <p:spPr>
          <a:xfrm>
            <a:off x="3427221" y="3759"/>
            <a:ext cx="5396010"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s-PE" sz="2800" b="1" dirty="0">
                <a:solidFill>
                  <a:schemeClr val="bg1"/>
                </a:solidFill>
                <a:latin typeface="Trebuchet MS" panose="020B0603020202020204" pitchFamily="34" charset="0"/>
              </a:rPr>
              <a:t>Mandarina (</a:t>
            </a:r>
            <a:r>
              <a:rPr lang="es-PE" sz="2800" b="1" i="1" dirty="0">
                <a:solidFill>
                  <a:schemeClr val="bg1"/>
                </a:solidFill>
                <a:latin typeface="Trebuchet MS" panose="020B0603020202020204" pitchFamily="34" charset="0"/>
              </a:rPr>
              <a:t>Citrus </a:t>
            </a:r>
            <a:r>
              <a:rPr lang="es-PE" sz="2800" b="1" i="1" dirty="0" err="1">
                <a:solidFill>
                  <a:schemeClr val="bg1"/>
                </a:solidFill>
                <a:latin typeface="Trebuchet MS" panose="020B0603020202020204" pitchFamily="34" charset="0"/>
              </a:rPr>
              <a:t>reticulata</a:t>
            </a:r>
            <a:r>
              <a:rPr lang="es-PE" sz="2800" b="1" dirty="0">
                <a:solidFill>
                  <a:schemeClr val="bg1"/>
                </a:solidFill>
                <a:latin typeface="Trebuchet MS" panose="020B0603020202020204" pitchFamily="34" charset="0"/>
              </a:rPr>
              <a:t>)</a:t>
            </a:r>
            <a:endParaRPr lang="es-PE" sz="2800" b="1" i="1" spc="-55" dirty="0">
              <a:solidFill>
                <a:schemeClr val="bg1"/>
              </a:solidFill>
              <a:latin typeface="Trebuchet MS" panose="020B0603020202020204" pitchFamily="34" charset="0"/>
              <a:cs typeface="Trebuchet MS"/>
            </a:endParaRPr>
          </a:p>
        </p:txBody>
      </p:sp>
      <p:sp>
        <p:nvSpPr>
          <p:cNvPr id="9" name="object 27">
            <a:extLst>
              <a:ext uri="{FF2B5EF4-FFF2-40B4-BE49-F238E27FC236}">
                <a16:creationId xmlns:a16="http://schemas.microsoft.com/office/drawing/2014/main" id="{744335EA-2054-4754-9C3A-65FB6AC7C996}"/>
              </a:ext>
            </a:extLst>
          </p:cNvPr>
          <p:cNvSpPr txBox="1"/>
          <p:nvPr/>
        </p:nvSpPr>
        <p:spPr>
          <a:xfrm>
            <a:off x="281127" y="654558"/>
            <a:ext cx="2616200" cy="1549142"/>
          </a:xfrm>
          <a:prstGeom prst="rect">
            <a:avLst/>
          </a:prstGeom>
        </p:spPr>
        <p:txBody>
          <a:bodyPr vert="horz" wrap="square" lIns="0" tIns="101600" rIns="0" bIns="0" rtlCol="0">
            <a:spAutoFit/>
          </a:bodyPr>
          <a:lstStyle/>
          <a:p>
            <a:pPr marL="840105">
              <a:lnSpc>
                <a:spcPct val="100000"/>
              </a:lnSpc>
              <a:spcBef>
                <a:spcPts val="800"/>
              </a:spcBef>
            </a:pPr>
            <a:r>
              <a:rPr sz="1200" b="1" spc="40" dirty="0">
                <a:solidFill>
                  <a:srgbClr val="006FC0"/>
                </a:solidFill>
                <a:latin typeface="Trebuchet MS"/>
                <a:cs typeface="Trebuchet MS"/>
              </a:rPr>
              <a:t>DESCRIPCIÓN</a:t>
            </a:r>
            <a:endParaRPr sz="1200" dirty="0">
              <a:latin typeface="Trebuchet MS"/>
              <a:cs typeface="Trebuchet MS"/>
            </a:endParaRPr>
          </a:p>
          <a:p>
            <a:pPr marL="12700" marR="5080" algn="just">
              <a:lnSpc>
                <a:spcPct val="100000"/>
              </a:lnSpc>
              <a:spcBef>
                <a:spcPts val="645"/>
              </a:spcBef>
            </a:pPr>
            <a:r>
              <a:rPr lang="es-ES" sz="1100" dirty="0"/>
              <a:t>La mandarina es una fruta cítrica pequeña, fácil de pelar, de forma redonda u ovalada, con una cáscara de color naranja. Su sabor es dulce y ligeramente ácido, lo que la hace una fruta muy popular en la alimentación infantil y en la elaboración de jugos.</a:t>
            </a:r>
            <a:endParaRPr sz="1100" dirty="0">
              <a:latin typeface="Arial MT"/>
              <a:cs typeface="Arial MT"/>
            </a:endParaRPr>
          </a:p>
        </p:txBody>
      </p:sp>
      <p:sp>
        <p:nvSpPr>
          <p:cNvPr id="11" name="object 26">
            <a:extLst>
              <a:ext uri="{FF2B5EF4-FFF2-40B4-BE49-F238E27FC236}">
                <a16:creationId xmlns:a16="http://schemas.microsoft.com/office/drawing/2014/main" id="{9D1288DF-EF2B-4AE8-BCDA-A8A9220D5C61}"/>
              </a:ext>
            </a:extLst>
          </p:cNvPr>
          <p:cNvSpPr txBox="1"/>
          <p:nvPr/>
        </p:nvSpPr>
        <p:spPr>
          <a:xfrm>
            <a:off x="3138418" y="685592"/>
            <a:ext cx="3395792" cy="1025922"/>
          </a:xfrm>
          <a:prstGeom prst="rect">
            <a:avLst/>
          </a:prstGeom>
        </p:spPr>
        <p:txBody>
          <a:bodyPr vert="horz" wrap="square" lIns="0" tIns="101600" rIns="0" bIns="0" rtlCol="0">
            <a:spAutoFit/>
          </a:bodyPr>
          <a:lstStyle/>
          <a:p>
            <a:pPr marR="67310" algn="ctr">
              <a:lnSpc>
                <a:spcPct val="100000"/>
              </a:lnSpc>
              <a:spcBef>
                <a:spcPts val="800"/>
              </a:spcBef>
            </a:pPr>
            <a:r>
              <a:rPr sz="1200" b="1" spc="40" dirty="0">
                <a:solidFill>
                  <a:srgbClr val="006FC0"/>
                </a:solidFill>
                <a:latin typeface="Trebuchet MS" panose="020B0603020202020204" pitchFamily="34" charset="0"/>
                <a:cs typeface="Trebuchet MS"/>
              </a:rPr>
              <a:t>USOS</a:t>
            </a:r>
            <a:endParaRPr sz="1200" dirty="0">
              <a:latin typeface="Trebuchet MS" panose="020B0603020202020204" pitchFamily="34" charset="0"/>
              <a:cs typeface="Trebuchet MS"/>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Arial" panose="020B0604020202020204" pitchFamily="34" charset="0"/>
              </a:rPr>
              <a:t>Jugo, postres, ensaladas, y como snack saludable.</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Arial" panose="020B0604020202020204" pitchFamily="34" charset="0"/>
              </a:rPr>
              <a:t>También se utiliza en la elaboración de productos de confitería y mermeladas.</a:t>
            </a:r>
          </a:p>
        </p:txBody>
      </p:sp>
      <p:sp>
        <p:nvSpPr>
          <p:cNvPr id="13" name="object 25">
            <a:extLst>
              <a:ext uri="{FF2B5EF4-FFF2-40B4-BE49-F238E27FC236}">
                <a16:creationId xmlns:a16="http://schemas.microsoft.com/office/drawing/2014/main" id="{BE12A971-7411-418A-B254-80FBA2DFCAAC}"/>
              </a:ext>
            </a:extLst>
          </p:cNvPr>
          <p:cNvSpPr txBox="1"/>
          <p:nvPr/>
        </p:nvSpPr>
        <p:spPr>
          <a:xfrm>
            <a:off x="9094723" y="654558"/>
            <a:ext cx="2818130" cy="1392689"/>
          </a:xfrm>
          <a:prstGeom prst="rect">
            <a:avLst/>
          </a:prstGeom>
        </p:spPr>
        <p:txBody>
          <a:bodyPr vert="horz" wrap="square" lIns="0" tIns="101600" rIns="0" bIns="0" rtlCol="0">
            <a:spAutoFit/>
          </a:bodyPr>
          <a:lstStyle/>
          <a:p>
            <a:pPr marL="785495">
              <a:lnSpc>
                <a:spcPct val="100000"/>
              </a:lnSpc>
              <a:spcBef>
                <a:spcPts val="800"/>
              </a:spcBef>
            </a:pPr>
            <a:r>
              <a:rPr sz="1200" b="1" spc="-10" dirty="0">
                <a:solidFill>
                  <a:srgbClr val="006FC0"/>
                </a:solidFill>
                <a:latin typeface="Trebuchet MS"/>
                <a:cs typeface="Trebuchet MS"/>
              </a:rPr>
              <a:t>HÁBITAT</a:t>
            </a:r>
          </a:p>
          <a:p>
            <a:pPr marL="12700" marR="5080" indent="281940" algn="r">
              <a:lnSpc>
                <a:spcPct val="99800"/>
              </a:lnSpc>
              <a:spcBef>
                <a:spcPts val="650"/>
              </a:spcBef>
            </a:pPr>
            <a:r>
              <a:rPr lang="es-ES" sz="1100" dirty="0"/>
              <a:t>La lima es originaria del sudeste asiático, pero se cultiva en diversas regiones del mundo con climas cálidos y húmedos. Prefiere suelos bien drenados, ricos en materia orgánica, y temperaturas entre 20°C y 30°C durante su crecimiento.</a:t>
            </a:r>
            <a:endParaRPr sz="1100" dirty="0">
              <a:latin typeface="Arial MT"/>
              <a:cs typeface="Arial MT"/>
            </a:endParaRPr>
          </a:p>
        </p:txBody>
      </p:sp>
      <p:sp>
        <p:nvSpPr>
          <p:cNvPr id="15" name="object 28">
            <a:extLst>
              <a:ext uri="{FF2B5EF4-FFF2-40B4-BE49-F238E27FC236}">
                <a16:creationId xmlns:a16="http://schemas.microsoft.com/office/drawing/2014/main" id="{DBA52744-0AFA-4246-B4A1-18E80ADF6218}"/>
              </a:ext>
            </a:extLst>
          </p:cNvPr>
          <p:cNvSpPr txBox="1"/>
          <p:nvPr/>
        </p:nvSpPr>
        <p:spPr>
          <a:xfrm>
            <a:off x="9027476" y="2097054"/>
            <a:ext cx="2909570" cy="2051844"/>
          </a:xfrm>
          <a:prstGeom prst="rect">
            <a:avLst/>
          </a:prstGeom>
        </p:spPr>
        <p:txBody>
          <a:bodyPr vert="horz" wrap="square" lIns="0" tIns="96520" rIns="0" bIns="0" rtlCol="0">
            <a:spAutoFit/>
          </a:bodyPr>
          <a:lstStyle/>
          <a:p>
            <a:pPr marR="284480" algn="ctr">
              <a:lnSpc>
                <a:spcPct val="100000"/>
              </a:lnSpc>
              <a:spcBef>
                <a:spcPts val="760"/>
              </a:spcBef>
            </a:pPr>
            <a:r>
              <a:rPr sz="1200" b="1" spc="-10" dirty="0">
                <a:solidFill>
                  <a:srgbClr val="006FC0"/>
                </a:solidFill>
                <a:latin typeface="Trebuchet MS"/>
                <a:cs typeface="Trebuchet MS"/>
              </a:rPr>
              <a:t>SEMILLA</a:t>
            </a:r>
            <a:endParaRPr sz="1200" dirty="0">
              <a:latin typeface="Trebuchet MS"/>
              <a:cs typeface="Trebuchet MS"/>
            </a:endParaRPr>
          </a:p>
          <a:p>
            <a:pPr marL="40005" marR="6350" indent="-27940" algn="r">
              <a:lnSpc>
                <a:spcPct val="100000"/>
              </a:lnSpc>
              <a:spcBef>
                <a:spcPts val="615"/>
              </a:spcBef>
            </a:pPr>
            <a:r>
              <a:rPr lang="es-ES" sz="1100" dirty="0"/>
              <a:t>Es el óvulo fecundado y maduro. Está formada por un embrión bien desarrollado rodeado por una capa de tegumento, que protege el embrión. La semilla del limón contiene una reserva alimentaria en el interior, aunque el endospermo es pequeño o ausente, y la mayor parte de la reserva alimentaria se encuentra en los cotiledones. Esta semilla tiene una forma ovalada y suele ser de color blanco a amarillento.</a:t>
            </a:r>
            <a:r>
              <a:rPr sz="1100" spc="-10" dirty="0">
                <a:latin typeface="Arial MT"/>
                <a:cs typeface="Arial MT"/>
              </a:rPr>
              <a:t>.</a:t>
            </a:r>
            <a:endParaRPr sz="1100" dirty="0">
              <a:latin typeface="Arial MT"/>
              <a:cs typeface="Arial MT"/>
            </a:endParaRPr>
          </a:p>
        </p:txBody>
      </p:sp>
      <p:sp>
        <p:nvSpPr>
          <p:cNvPr id="16" name="object 9">
            <a:extLst>
              <a:ext uri="{FF2B5EF4-FFF2-40B4-BE49-F238E27FC236}">
                <a16:creationId xmlns:a16="http://schemas.microsoft.com/office/drawing/2014/main" id="{FA255B29-6B28-405D-BD33-6C885F34AB52}"/>
              </a:ext>
            </a:extLst>
          </p:cNvPr>
          <p:cNvSpPr txBox="1"/>
          <p:nvPr/>
        </p:nvSpPr>
        <p:spPr>
          <a:xfrm>
            <a:off x="7713536" y="4826803"/>
            <a:ext cx="2002789"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6FC0"/>
                </a:solidFill>
                <a:latin typeface="Trebuchet MS"/>
                <a:cs typeface="Trebuchet MS"/>
              </a:rPr>
              <a:t>BENEFICIOS</a:t>
            </a:r>
            <a:r>
              <a:rPr sz="1200" b="1" spc="-20" dirty="0">
                <a:solidFill>
                  <a:srgbClr val="006FC0"/>
                </a:solidFill>
                <a:latin typeface="Trebuchet MS"/>
                <a:cs typeface="Trebuchet MS"/>
              </a:rPr>
              <a:t> </a:t>
            </a:r>
            <a:r>
              <a:rPr sz="1200" b="1" spc="-25" dirty="0">
                <a:solidFill>
                  <a:srgbClr val="006FC0"/>
                </a:solidFill>
                <a:latin typeface="Trebuchet MS"/>
                <a:cs typeface="Trebuchet MS"/>
              </a:rPr>
              <a:t>PARA</a:t>
            </a:r>
            <a:r>
              <a:rPr sz="1200" b="1" spc="10" dirty="0">
                <a:solidFill>
                  <a:srgbClr val="006FC0"/>
                </a:solidFill>
                <a:latin typeface="Trebuchet MS"/>
                <a:cs typeface="Trebuchet MS"/>
              </a:rPr>
              <a:t> </a:t>
            </a:r>
            <a:r>
              <a:rPr sz="1200" b="1" spc="-35" dirty="0">
                <a:solidFill>
                  <a:srgbClr val="006FC0"/>
                </a:solidFill>
                <a:latin typeface="Trebuchet MS"/>
                <a:cs typeface="Trebuchet MS"/>
              </a:rPr>
              <a:t>LA</a:t>
            </a:r>
            <a:r>
              <a:rPr lang="es-ES" sz="1200" b="1" spc="-35" dirty="0">
                <a:solidFill>
                  <a:srgbClr val="006FC0"/>
                </a:solidFill>
                <a:latin typeface="Trebuchet MS"/>
                <a:cs typeface="Trebuchet MS"/>
              </a:rPr>
              <a:t> </a:t>
            </a:r>
            <a:r>
              <a:rPr sz="1200" b="1" spc="-20" dirty="0">
                <a:solidFill>
                  <a:srgbClr val="006FC0"/>
                </a:solidFill>
                <a:latin typeface="Trebuchet MS"/>
                <a:cs typeface="Trebuchet MS"/>
              </a:rPr>
              <a:t> </a:t>
            </a:r>
            <a:r>
              <a:rPr sz="1200" b="1" spc="-10" dirty="0">
                <a:solidFill>
                  <a:srgbClr val="006FC0"/>
                </a:solidFill>
                <a:latin typeface="Trebuchet MS"/>
                <a:cs typeface="Trebuchet MS"/>
              </a:rPr>
              <a:t>SALUD</a:t>
            </a:r>
            <a:endParaRPr sz="1200" dirty="0">
              <a:latin typeface="Trebuchet MS"/>
              <a:cs typeface="Trebuchet MS"/>
            </a:endParaRPr>
          </a:p>
        </p:txBody>
      </p:sp>
      <p:sp>
        <p:nvSpPr>
          <p:cNvPr id="18" name="object 2">
            <a:extLst>
              <a:ext uri="{FF2B5EF4-FFF2-40B4-BE49-F238E27FC236}">
                <a16:creationId xmlns:a16="http://schemas.microsoft.com/office/drawing/2014/main" id="{E47D0F15-643F-40B8-B700-14F9F08E6F10}"/>
              </a:ext>
            </a:extLst>
          </p:cNvPr>
          <p:cNvSpPr txBox="1"/>
          <p:nvPr/>
        </p:nvSpPr>
        <p:spPr>
          <a:xfrm>
            <a:off x="4071301" y="4668810"/>
            <a:ext cx="2113915" cy="305212"/>
          </a:xfrm>
          <a:prstGeom prst="rect">
            <a:avLst/>
          </a:prstGeom>
        </p:spPr>
        <p:txBody>
          <a:bodyPr vert="horz" wrap="square" lIns="0" tIns="119380" rIns="0" bIns="0" rtlCol="0">
            <a:spAutoFit/>
          </a:bodyPr>
          <a:lstStyle/>
          <a:p>
            <a:pPr algn="ctr">
              <a:lnSpc>
                <a:spcPct val="100000"/>
              </a:lnSpc>
              <a:spcBef>
                <a:spcPts val="940"/>
              </a:spcBef>
            </a:pPr>
            <a:r>
              <a:rPr sz="1200" b="1" dirty="0">
                <a:solidFill>
                  <a:srgbClr val="006FC0"/>
                </a:solidFill>
                <a:latin typeface="Trebuchet MS"/>
                <a:cs typeface="Trebuchet MS"/>
              </a:rPr>
              <a:t>PRINCIPALES</a:t>
            </a:r>
            <a:r>
              <a:rPr sz="1200" b="1" spc="55" dirty="0">
                <a:solidFill>
                  <a:srgbClr val="006FC0"/>
                </a:solidFill>
                <a:latin typeface="Trebuchet MS"/>
                <a:cs typeface="Trebuchet MS"/>
              </a:rPr>
              <a:t> </a:t>
            </a:r>
            <a:r>
              <a:rPr sz="1200" b="1" spc="-10" dirty="0">
                <a:solidFill>
                  <a:srgbClr val="006FC0"/>
                </a:solidFill>
                <a:latin typeface="Trebuchet MS"/>
                <a:cs typeface="Trebuchet MS"/>
              </a:rPr>
              <a:t>IMPORTADORES</a:t>
            </a:r>
            <a:endParaRPr sz="1200" dirty="0">
              <a:latin typeface="Trebuchet MS"/>
              <a:cs typeface="Trebuchet MS"/>
            </a:endParaRPr>
          </a:p>
        </p:txBody>
      </p:sp>
      <p:grpSp>
        <p:nvGrpSpPr>
          <p:cNvPr id="21" name="Grupo 20">
            <a:extLst>
              <a:ext uri="{FF2B5EF4-FFF2-40B4-BE49-F238E27FC236}">
                <a16:creationId xmlns:a16="http://schemas.microsoft.com/office/drawing/2014/main" id="{C067A3A2-BE31-4FF6-9A09-9D3A2C42C137}"/>
              </a:ext>
            </a:extLst>
          </p:cNvPr>
          <p:cNvGrpSpPr/>
          <p:nvPr/>
        </p:nvGrpSpPr>
        <p:grpSpPr>
          <a:xfrm>
            <a:off x="2979673" y="3662248"/>
            <a:ext cx="5085080" cy="831011"/>
            <a:chOff x="2979673" y="3662248"/>
            <a:chExt cx="5085080" cy="831011"/>
          </a:xfrm>
        </p:grpSpPr>
        <p:sp>
          <p:nvSpPr>
            <p:cNvPr id="22" name="object 41">
              <a:extLst>
                <a:ext uri="{FF2B5EF4-FFF2-40B4-BE49-F238E27FC236}">
                  <a16:creationId xmlns:a16="http://schemas.microsoft.com/office/drawing/2014/main" id="{52ACB078-4CBB-4FBA-8B01-48DE973B48CE}"/>
                </a:ext>
              </a:extLst>
            </p:cNvPr>
            <p:cNvSpPr txBox="1"/>
            <p:nvPr/>
          </p:nvSpPr>
          <p:spPr>
            <a:xfrm>
              <a:off x="3024632" y="4052061"/>
              <a:ext cx="1155065" cy="193675"/>
            </a:xfrm>
            <a:prstGeom prst="rect">
              <a:avLst/>
            </a:prstGeom>
          </p:spPr>
          <p:txBody>
            <a:bodyPr vert="horz" wrap="square" lIns="0" tIns="12700" rIns="0" bIns="0" rtlCol="0">
              <a:spAutoFit/>
            </a:bodyPr>
            <a:lstStyle/>
            <a:p>
              <a:pPr marL="12700">
                <a:lnSpc>
                  <a:spcPct val="100000"/>
                </a:lnSpc>
                <a:spcBef>
                  <a:spcPts val="100"/>
                </a:spcBef>
                <a:tabLst>
                  <a:tab pos="450850" algn="l"/>
                  <a:tab pos="850265" algn="l"/>
                </a:tabLst>
              </a:pPr>
              <a:r>
                <a:rPr sz="1100" b="1" spc="-25" dirty="0">
                  <a:solidFill>
                    <a:srgbClr val="00AF50"/>
                  </a:solidFill>
                  <a:latin typeface="Trebuchet MS"/>
                  <a:cs typeface="Trebuchet MS"/>
                </a:rPr>
                <a:t>ENE</a:t>
              </a:r>
              <a:r>
                <a:rPr sz="1100" b="1" dirty="0">
                  <a:solidFill>
                    <a:srgbClr val="00AF50"/>
                  </a:solidFill>
                  <a:latin typeface="Trebuchet MS"/>
                  <a:cs typeface="Trebuchet MS"/>
                </a:rPr>
                <a:t>	</a:t>
              </a:r>
              <a:r>
                <a:rPr sz="1100" b="1" spc="-25" dirty="0">
                  <a:solidFill>
                    <a:srgbClr val="00AF50"/>
                  </a:solidFill>
                  <a:latin typeface="Trebuchet MS"/>
                  <a:cs typeface="Trebuchet MS"/>
                </a:rPr>
                <a:t>FEB</a:t>
              </a:r>
              <a:r>
                <a:rPr sz="1100" b="1" dirty="0">
                  <a:solidFill>
                    <a:srgbClr val="00AF50"/>
                  </a:solidFill>
                  <a:latin typeface="Trebuchet MS"/>
                  <a:cs typeface="Trebuchet MS"/>
                </a:rPr>
                <a:t>	</a:t>
              </a:r>
              <a:r>
                <a:rPr sz="1100" b="1" spc="-25" dirty="0">
                  <a:solidFill>
                    <a:srgbClr val="00AF50"/>
                  </a:solidFill>
                  <a:latin typeface="Trebuchet MS"/>
                  <a:cs typeface="Trebuchet MS"/>
                </a:rPr>
                <a:t>MAR</a:t>
              </a:r>
              <a:endParaRPr sz="1100" dirty="0">
                <a:latin typeface="Trebuchet MS"/>
                <a:cs typeface="Trebuchet MS"/>
              </a:endParaRPr>
            </a:p>
          </p:txBody>
        </p:sp>
        <p:sp>
          <p:nvSpPr>
            <p:cNvPr id="23" name="object 42">
              <a:extLst>
                <a:ext uri="{FF2B5EF4-FFF2-40B4-BE49-F238E27FC236}">
                  <a16:creationId xmlns:a16="http://schemas.microsoft.com/office/drawing/2014/main" id="{3D12C41A-6E5E-4E8E-AFF2-3C81BF9EFB7A}"/>
                </a:ext>
              </a:extLst>
            </p:cNvPr>
            <p:cNvSpPr txBox="1"/>
            <p:nvPr/>
          </p:nvSpPr>
          <p:spPr>
            <a:xfrm>
              <a:off x="4308475" y="3662248"/>
              <a:ext cx="2011680" cy="197490"/>
            </a:xfrm>
            <a:prstGeom prst="rect">
              <a:avLst/>
            </a:prstGeom>
          </p:spPr>
          <p:txBody>
            <a:bodyPr vert="horz" wrap="square" lIns="0" tIns="12700" rIns="0" bIns="0" rtlCol="0">
              <a:spAutoFit/>
            </a:bodyPr>
            <a:lstStyle/>
            <a:p>
              <a:pPr marL="277495">
                <a:lnSpc>
                  <a:spcPct val="100000"/>
                </a:lnSpc>
                <a:spcBef>
                  <a:spcPts val="100"/>
                </a:spcBef>
              </a:pPr>
              <a:r>
                <a:rPr sz="1200" b="1" spc="-10" dirty="0">
                  <a:solidFill>
                    <a:srgbClr val="006FC0"/>
                  </a:solidFill>
                  <a:latin typeface="Trebuchet MS"/>
                  <a:cs typeface="Trebuchet MS"/>
                </a:rPr>
                <a:t>ESTACIONALIDAD</a:t>
              </a:r>
              <a:endParaRPr lang="es-PE" sz="1200" dirty="0">
                <a:latin typeface="Trebuchet MS"/>
                <a:cs typeface="Trebuchet MS"/>
              </a:endParaRPr>
            </a:p>
          </p:txBody>
        </p:sp>
        <p:sp>
          <p:nvSpPr>
            <p:cNvPr id="24" name="object 43">
              <a:extLst>
                <a:ext uri="{FF2B5EF4-FFF2-40B4-BE49-F238E27FC236}">
                  <a16:creationId xmlns:a16="http://schemas.microsoft.com/office/drawing/2014/main" id="{516635F9-EC78-42FD-8A09-51DB8C1C471C}"/>
                </a:ext>
              </a:extLst>
            </p:cNvPr>
            <p:cNvSpPr txBox="1"/>
            <p:nvPr/>
          </p:nvSpPr>
          <p:spPr>
            <a:xfrm>
              <a:off x="6470115" y="4063965"/>
              <a:ext cx="1547495" cy="182101"/>
            </a:xfrm>
            <a:prstGeom prst="rect">
              <a:avLst/>
            </a:prstGeom>
          </p:spPr>
          <p:txBody>
            <a:bodyPr vert="horz" wrap="square" lIns="0" tIns="12700" rIns="0" bIns="0" rtlCol="0">
              <a:spAutoFit/>
            </a:bodyPr>
            <a:lstStyle/>
            <a:p>
              <a:pPr marL="12700">
                <a:lnSpc>
                  <a:spcPct val="100000"/>
                </a:lnSpc>
                <a:spcBef>
                  <a:spcPts val="100"/>
                </a:spcBef>
                <a:tabLst>
                  <a:tab pos="416559" algn="l"/>
                  <a:tab pos="840740" algn="l"/>
                  <a:tab pos="1294765" algn="l"/>
                </a:tabLst>
              </a:pPr>
              <a:r>
                <a:rPr sz="1100" b="1" spc="-25" dirty="0">
                  <a:solidFill>
                    <a:srgbClr val="FF0000"/>
                  </a:solidFill>
                  <a:latin typeface="Trebuchet MS"/>
                  <a:cs typeface="Trebuchet MS"/>
                </a:rPr>
                <a:t>SEP</a:t>
              </a:r>
              <a:r>
                <a:rPr sz="1100" b="1" dirty="0">
                  <a:solidFill>
                    <a:srgbClr val="FFC000"/>
                  </a:solidFill>
                  <a:latin typeface="Trebuchet MS"/>
                  <a:cs typeface="Trebuchet MS"/>
                </a:rPr>
                <a:t>	</a:t>
              </a:r>
              <a:r>
                <a:rPr sz="1100" b="1" spc="-25" dirty="0">
                  <a:solidFill>
                    <a:srgbClr val="FFC000"/>
                  </a:solidFill>
                  <a:latin typeface="Trebuchet MS"/>
                  <a:cs typeface="Trebuchet MS"/>
                </a:rPr>
                <a:t>OCT</a:t>
              </a:r>
              <a:r>
                <a:rPr sz="1100" b="1" dirty="0">
                  <a:solidFill>
                    <a:srgbClr val="FFC000"/>
                  </a:solidFill>
                  <a:latin typeface="Trebuchet MS"/>
                  <a:cs typeface="Trebuchet MS"/>
                </a:rPr>
                <a:t>	</a:t>
              </a:r>
              <a:r>
                <a:rPr sz="1100" b="1" spc="-25" dirty="0">
                  <a:solidFill>
                    <a:srgbClr val="FFC000"/>
                  </a:solidFill>
                  <a:latin typeface="Trebuchet MS"/>
                  <a:cs typeface="Trebuchet MS"/>
                </a:rPr>
                <a:t>NOV</a:t>
              </a:r>
              <a:r>
                <a:rPr sz="1100" b="1" dirty="0">
                  <a:solidFill>
                    <a:srgbClr val="FFC000"/>
                  </a:solidFill>
                  <a:latin typeface="Trebuchet MS"/>
                  <a:cs typeface="Trebuchet MS"/>
                </a:rPr>
                <a:t>	</a:t>
              </a:r>
              <a:r>
                <a:rPr sz="1100" b="1" spc="35" dirty="0">
                  <a:solidFill>
                    <a:srgbClr val="FFC000"/>
                  </a:solidFill>
                  <a:latin typeface="Trebuchet MS"/>
                  <a:cs typeface="Trebuchet MS"/>
                </a:rPr>
                <a:t>DIC</a:t>
              </a:r>
              <a:endParaRPr sz="1100" dirty="0">
                <a:solidFill>
                  <a:srgbClr val="FFC000"/>
                </a:solidFill>
                <a:latin typeface="Trebuchet MS"/>
                <a:cs typeface="Trebuchet MS"/>
              </a:endParaRPr>
            </a:p>
          </p:txBody>
        </p:sp>
        <p:grpSp>
          <p:nvGrpSpPr>
            <p:cNvPr id="25" name="object 44">
              <a:extLst>
                <a:ext uri="{FF2B5EF4-FFF2-40B4-BE49-F238E27FC236}">
                  <a16:creationId xmlns:a16="http://schemas.microsoft.com/office/drawing/2014/main" id="{CF4B7D00-20E3-4BE7-9CA7-3982353E5E9D}"/>
                </a:ext>
              </a:extLst>
            </p:cNvPr>
            <p:cNvGrpSpPr/>
            <p:nvPr/>
          </p:nvGrpSpPr>
          <p:grpSpPr>
            <a:xfrm>
              <a:off x="3407409" y="3965955"/>
              <a:ext cx="379095" cy="312420"/>
              <a:chOff x="3407409" y="3965955"/>
              <a:chExt cx="379095" cy="312420"/>
            </a:xfrm>
          </p:grpSpPr>
          <p:sp>
            <p:nvSpPr>
              <p:cNvPr id="75" name="object 45">
                <a:extLst>
                  <a:ext uri="{FF2B5EF4-FFF2-40B4-BE49-F238E27FC236}">
                    <a16:creationId xmlns:a16="http://schemas.microsoft.com/office/drawing/2014/main" id="{B5E727AD-ECC1-427D-B6CE-65D5826332A9}"/>
                  </a:ext>
                </a:extLst>
              </p:cNvPr>
              <p:cNvSpPr/>
              <p:nvPr/>
            </p:nvSpPr>
            <p:spPr>
              <a:xfrm>
                <a:off x="3416934"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6" name="object 46">
                <a:extLst>
                  <a:ext uri="{FF2B5EF4-FFF2-40B4-BE49-F238E27FC236}">
                    <a16:creationId xmlns:a16="http://schemas.microsoft.com/office/drawing/2014/main" id="{C3B5DB52-6CDE-4CAF-B4D7-0CF7F02C5B1A}"/>
                  </a:ext>
                </a:extLst>
              </p:cNvPr>
              <p:cNvSpPr/>
              <p:nvPr/>
            </p:nvSpPr>
            <p:spPr>
              <a:xfrm>
                <a:off x="3416934"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7" name="object 47">
                <a:extLst>
                  <a:ext uri="{FF2B5EF4-FFF2-40B4-BE49-F238E27FC236}">
                    <a16:creationId xmlns:a16="http://schemas.microsoft.com/office/drawing/2014/main" id="{6D440A5B-3054-4BB5-97AD-ECEFA9400C1C}"/>
                  </a:ext>
                </a:extLst>
              </p:cNvPr>
              <p:cNvSpPr/>
              <p:nvPr/>
            </p:nvSpPr>
            <p:spPr>
              <a:xfrm>
                <a:off x="3416934"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00AF50"/>
                </a:solidFill>
              </a:ln>
            </p:spPr>
            <p:txBody>
              <a:bodyPr wrap="square" lIns="0" tIns="0" rIns="0" bIns="0" rtlCol="0"/>
              <a:lstStyle/>
              <a:p>
                <a:endParaRPr/>
              </a:p>
            </p:txBody>
          </p:sp>
        </p:grpSp>
        <p:grpSp>
          <p:nvGrpSpPr>
            <p:cNvPr id="26" name="object 48">
              <a:extLst>
                <a:ext uri="{FF2B5EF4-FFF2-40B4-BE49-F238E27FC236}">
                  <a16:creationId xmlns:a16="http://schemas.microsoft.com/office/drawing/2014/main" id="{38440ADC-F26A-4FFC-A023-89433662AFF3}"/>
                </a:ext>
              </a:extLst>
            </p:cNvPr>
            <p:cNvGrpSpPr/>
            <p:nvPr/>
          </p:nvGrpSpPr>
          <p:grpSpPr>
            <a:xfrm>
              <a:off x="3835272" y="3965955"/>
              <a:ext cx="379095" cy="312420"/>
              <a:chOff x="3835272" y="3965955"/>
              <a:chExt cx="379095" cy="312420"/>
            </a:xfrm>
          </p:grpSpPr>
          <p:sp>
            <p:nvSpPr>
              <p:cNvPr id="72" name="object 49">
                <a:extLst>
                  <a:ext uri="{FF2B5EF4-FFF2-40B4-BE49-F238E27FC236}">
                    <a16:creationId xmlns:a16="http://schemas.microsoft.com/office/drawing/2014/main" id="{CC8E7D1E-5E7A-4CFA-B9BD-94DC4FF48D71}"/>
                  </a:ext>
                </a:extLst>
              </p:cNvPr>
              <p:cNvSpPr/>
              <p:nvPr/>
            </p:nvSpPr>
            <p:spPr>
              <a:xfrm>
                <a:off x="384479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684" y="3768"/>
                    </a:lnTo>
                    <a:lnTo>
                      <a:pt x="345947" y="14049"/>
                    </a:lnTo>
                    <a:lnTo>
                      <a:pt x="356258" y="29307"/>
                    </a:lnTo>
                    <a:lnTo>
                      <a:pt x="360044" y="48006"/>
                    </a:lnTo>
                    <a:lnTo>
                      <a:pt x="360044" y="240030"/>
                    </a:lnTo>
                    <a:lnTo>
                      <a:pt x="356258" y="258728"/>
                    </a:lnTo>
                    <a:lnTo>
                      <a:pt x="345948" y="273986"/>
                    </a:lnTo>
                    <a:lnTo>
                      <a:pt x="330684"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3" name="object 50">
                <a:extLst>
                  <a:ext uri="{FF2B5EF4-FFF2-40B4-BE49-F238E27FC236}">
                    <a16:creationId xmlns:a16="http://schemas.microsoft.com/office/drawing/2014/main" id="{3EB9EA6D-B28E-417F-8F7E-2FBB81FA3CC2}"/>
                  </a:ext>
                </a:extLst>
              </p:cNvPr>
              <p:cNvSpPr/>
              <p:nvPr/>
            </p:nvSpPr>
            <p:spPr>
              <a:xfrm>
                <a:off x="3844797"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4" name="object 51">
                <a:extLst>
                  <a:ext uri="{FF2B5EF4-FFF2-40B4-BE49-F238E27FC236}">
                    <a16:creationId xmlns:a16="http://schemas.microsoft.com/office/drawing/2014/main" id="{DAA18BE1-31BF-475F-8EB9-BF63CEB89A24}"/>
                  </a:ext>
                </a:extLst>
              </p:cNvPr>
              <p:cNvSpPr/>
              <p:nvPr/>
            </p:nvSpPr>
            <p:spPr>
              <a:xfrm>
                <a:off x="3844797" y="3975480"/>
                <a:ext cx="360045" cy="72390"/>
              </a:xfrm>
              <a:custGeom>
                <a:avLst/>
                <a:gdLst/>
                <a:ahLst/>
                <a:cxnLst/>
                <a:rect l="l" t="t" r="r" b="b"/>
                <a:pathLst>
                  <a:path w="360045" h="72389">
                    <a:moveTo>
                      <a:pt x="35940" y="0"/>
                    </a:moveTo>
                    <a:lnTo>
                      <a:pt x="323976" y="0"/>
                    </a:lnTo>
                    <a:lnTo>
                      <a:pt x="338024" y="2829"/>
                    </a:lnTo>
                    <a:lnTo>
                      <a:pt x="349488" y="10541"/>
                    </a:lnTo>
                    <a:lnTo>
                      <a:pt x="357213" y="21967"/>
                    </a:lnTo>
                    <a:lnTo>
                      <a:pt x="360044" y="35941"/>
                    </a:lnTo>
                    <a:lnTo>
                      <a:pt x="360044" y="72009"/>
                    </a:lnTo>
                    <a:lnTo>
                      <a:pt x="0" y="72009"/>
                    </a:lnTo>
                    <a:lnTo>
                      <a:pt x="0" y="35941"/>
                    </a:lnTo>
                    <a:lnTo>
                      <a:pt x="2829" y="21967"/>
                    </a:lnTo>
                    <a:lnTo>
                      <a:pt x="10540" y="10541"/>
                    </a:lnTo>
                    <a:lnTo>
                      <a:pt x="21967" y="2829"/>
                    </a:lnTo>
                    <a:lnTo>
                      <a:pt x="35940" y="0"/>
                    </a:lnTo>
                    <a:close/>
                  </a:path>
                </a:pathLst>
              </a:custGeom>
              <a:ln w="19050">
                <a:solidFill>
                  <a:srgbClr val="00AF50"/>
                </a:solidFill>
              </a:ln>
            </p:spPr>
            <p:txBody>
              <a:bodyPr wrap="square" lIns="0" tIns="0" rIns="0" bIns="0" rtlCol="0"/>
              <a:lstStyle/>
              <a:p>
                <a:endParaRPr/>
              </a:p>
            </p:txBody>
          </p:sp>
        </p:grpSp>
        <p:grpSp>
          <p:nvGrpSpPr>
            <p:cNvPr id="27" name="object 52">
              <a:extLst>
                <a:ext uri="{FF2B5EF4-FFF2-40B4-BE49-F238E27FC236}">
                  <a16:creationId xmlns:a16="http://schemas.microsoft.com/office/drawing/2014/main" id="{8A09A507-DD09-4F91-8A5E-F9023B401FD7}"/>
                </a:ext>
              </a:extLst>
            </p:cNvPr>
            <p:cNvGrpSpPr/>
            <p:nvPr/>
          </p:nvGrpSpPr>
          <p:grpSpPr>
            <a:xfrm>
              <a:off x="4263135" y="3965955"/>
              <a:ext cx="379095" cy="312420"/>
              <a:chOff x="4263135" y="3965955"/>
              <a:chExt cx="379095" cy="312420"/>
            </a:xfrm>
          </p:grpSpPr>
          <p:sp>
            <p:nvSpPr>
              <p:cNvPr id="69" name="object 53">
                <a:extLst>
                  <a:ext uri="{FF2B5EF4-FFF2-40B4-BE49-F238E27FC236}">
                    <a16:creationId xmlns:a16="http://schemas.microsoft.com/office/drawing/2014/main" id="{7E6663BE-9675-4CB3-A7AF-97C2CD12FD83}"/>
                  </a:ext>
                </a:extLst>
              </p:cNvPr>
              <p:cNvSpPr/>
              <p:nvPr/>
            </p:nvSpPr>
            <p:spPr>
              <a:xfrm>
                <a:off x="4272660"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70" name="object 54">
                <a:extLst>
                  <a:ext uri="{FF2B5EF4-FFF2-40B4-BE49-F238E27FC236}">
                    <a16:creationId xmlns:a16="http://schemas.microsoft.com/office/drawing/2014/main" id="{B0BA94EF-7475-402E-B982-1B2BDD9A9C02}"/>
                  </a:ext>
                </a:extLst>
              </p:cNvPr>
              <p:cNvSpPr/>
              <p:nvPr/>
            </p:nvSpPr>
            <p:spPr>
              <a:xfrm>
                <a:off x="4272660"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C000"/>
              </a:solidFill>
            </p:spPr>
            <p:txBody>
              <a:bodyPr wrap="square" lIns="0" tIns="0" rIns="0" bIns="0" rtlCol="0"/>
              <a:lstStyle/>
              <a:p>
                <a:endParaRPr/>
              </a:p>
            </p:txBody>
          </p:sp>
          <p:sp>
            <p:nvSpPr>
              <p:cNvPr id="71" name="object 55">
                <a:extLst>
                  <a:ext uri="{FF2B5EF4-FFF2-40B4-BE49-F238E27FC236}">
                    <a16:creationId xmlns:a16="http://schemas.microsoft.com/office/drawing/2014/main" id="{9CB1418F-4483-4DC8-B6BE-4548D4C79535}"/>
                  </a:ext>
                </a:extLst>
              </p:cNvPr>
              <p:cNvSpPr/>
              <p:nvPr/>
            </p:nvSpPr>
            <p:spPr>
              <a:xfrm>
                <a:off x="4272660"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C000"/>
                </a:solidFill>
              </a:ln>
            </p:spPr>
            <p:txBody>
              <a:bodyPr wrap="square" lIns="0" tIns="0" rIns="0" bIns="0" rtlCol="0"/>
              <a:lstStyle/>
              <a:p>
                <a:endParaRPr/>
              </a:p>
            </p:txBody>
          </p:sp>
        </p:grpSp>
        <p:grpSp>
          <p:nvGrpSpPr>
            <p:cNvPr id="28" name="object 56">
              <a:extLst>
                <a:ext uri="{FF2B5EF4-FFF2-40B4-BE49-F238E27FC236}">
                  <a16:creationId xmlns:a16="http://schemas.microsoft.com/office/drawing/2014/main" id="{88E85700-8F5A-44B2-8A97-E2E93FD1346C}"/>
                </a:ext>
              </a:extLst>
            </p:cNvPr>
            <p:cNvGrpSpPr/>
            <p:nvPr/>
          </p:nvGrpSpPr>
          <p:grpSpPr>
            <a:xfrm>
              <a:off x="4690871" y="3965955"/>
              <a:ext cx="379095" cy="312420"/>
              <a:chOff x="4690871" y="3965955"/>
              <a:chExt cx="379095" cy="312420"/>
            </a:xfrm>
          </p:grpSpPr>
          <p:sp>
            <p:nvSpPr>
              <p:cNvPr id="66" name="object 57">
                <a:extLst>
                  <a:ext uri="{FF2B5EF4-FFF2-40B4-BE49-F238E27FC236}">
                    <a16:creationId xmlns:a16="http://schemas.microsoft.com/office/drawing/2014/main" id="{7EAAE39A-BA26-4AD4-A679-F0C6677CB018}"/>
                  </a:ext>
                </a:extLst>
              </p:cNvPr>
              <p:cNvSpPr/>
              <p:nvPr/>
            </p:nvSpPr>
            <p:spPr>
              <a:xfrm>
                <a:off x="4700396" y="3980560"/>
                <a:ext cx="360045" cy="288290"/>
              </a:xfrm>
              <a:custGeom>
                <a:avLst/>
                <a:gdLst/>
                <a:ahLst/>
                <a:cxnLst/>
                <a:rect l="l" t="t" r="r" b="b"/>
                <a:pathLst>
                  <a:path w="360045" h="288289">
                    <a:moveTo>
                      <a:pt x="0" y="48006"/>
                    </a:moveTo>
                    <a:lnTo>
                      <a:pt x="3786" y="29307"/>
                    </a:lnTo>
                    <a:lnTo>
                      <a:pt x="14096" y="14049"/>
                    </a:lnTo>
                    <a:lnTo>
                      <a:pt x="29360"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60" y="284267"/>
                    </a:lnTo>
                    <a:lnTo>
                      <a:pt x="14097" y="273986"/>
                    </a:lnTo>
                    <a:lnTo>
                      <a:pt x="3786"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7" name="object 58">
                <a:extLst>
                  <a:ext uri="{FF2B5EF4-FFF2-40B4-BE49-F238E27FC236}">
                    <a16:creationId xmlns:a16="http://schemas.microsoft.com/office/drawing/2014/main" id="{028EF9BC-89B4-4A15-8C43-20A6A3C630B3}"/>
                  </a:ext>
                </a:extLst>
              </p:cNvPr>
              <p:cNvSpPr/>
              <p:nvPr/>
            </p:nvSpPr>
            <p:spPr>
              <a:xfrm>
                <a:off x="4700396" y="3975480"/>
                <a:ext cx="360045" cy="72390"/>
              </a:xfrm>
              <a:custGeom>
                <a:avLst/>
                <a:gdLst/>
                <a:ahLst/>
                <a:cxnLst/>
                <a:rect l="l" t="t" r="r" b="b"/>
                <a:pathLst>
                  <a:path w="360045" h="72389">
                    <a:moveTo>
                      <a:pt x="324103" y="0"/>
                    </a:moveTo>
                    <a:lnTo>
                      <a:pt x="36067" y="0"/>
                    </a:lnTo>
                    <a:lnTo>
                      <a:pt x="22020" y="2829"/>
                    </a:lnTo>
                    <a:lnTo>
                      <a:pt x="10556" y="10541"/>
                    </a:lnTo>
                    <a:lnTo>
                      <a:pt x="2831" y="21967"/>
                    </a:lnTo>
                    <a:lnTo>
                      <a:pt x="0" y="35941"/>
                    </a:lnTo>
                    <a:lnTo>
                      <a:pt x="0" y="72009"/>
                    </a:lnTo>
                    <a:lnTo>
                      <a:pt x="360044" y="72009"/>
                    </a:lnTo>
                    <a:lnTo>
                      <a:pt x="360044" y="35941"/>
                    </a:lnTo>
                    <a:lnTo>
                      <a:pt x="357215" y="21967"/>
                    </a:lnTo>
                    <a:lnTo>
                      <a:pt x="349503" y="10541"/>
                    </a:lnTo>
                    <a:lnTo>
                      <a:pt x="338077" y="2829"/>
                    </a:lnTo>
                    <a:lnTo>
                      <a:pt x="324103" y="0"/>
                    </a:lnTo>
                    <a:close/>
                  </a:path>
                </a:pathLst>
              </a:custGeom>
              <a:solidFill>
                <a:srgbClr val="FFC000"/>
              </a:solidFill>
            </p:spPr>
            <p:txBody>
              <a:bodyPr wrap="square" lIns="0" tIns="0" rIns="0" bIns="0" rtlCol="0"/>
              <a:lstStyle/>
              <a:p>
                <a:endParaRPr/>
              </a:p>
            </p:txBody>
          </p:sp>
          <p:sp>
            <p:nvSpPr>
              <p:cNvPr id="68" name="object 59">
                <a:extLst>
                  <a:ext uri="{FF2B5EF4-FFF2-40B4-BE49-F238E27FC236}">
                    <a16:creationId xmlns:a16="http://schemas.microsoft.com/office/drawing/2014/main" id="{1E374894-7FC5-4D15-A342-24524A031A0F}"/>
                  </a:ext>
                </a:extLst>
              </p:cNvPr>
              <p:cNvSpPr/>
              <p:nvPr/>
            </p:nvSpPr>
            <p:spPr>
              <a:xfrm>
                <a:off x="4700396" y="3975480"/>
                <a:ext cx="360045" cy="72390"/>
              </a:xfrm>
              <a:custGeom>
                <a:avLst/>
                <a:gdLst/>
                <a:ahLst/>
                <a:cxnLst/>
                <a:rect l="l" t="t" r="r" b="b"/>
                <a:pathLst>
                  <a:path w="360045" h="72389">
                    <a:moveTo>
                      <a:pt x="36067" y="0"/>
                    </a:moveTo>
                    <a:lnTo>
                      <a:pt x="324103" y="0"/>
                    </a:lnTo>
                    <a:lnTo>
                      <a:pt x="338077" y="2829"/>
                    </a:lnTo>
                    <a:lnTo>
                      <a:pt x="349503" y="10541"/>
                    </a:lnTo>
                    <a:lnTo>
                      <a:pt x="357215"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29" name="object 60">
              <a:extLst>
                <a:ext uri="{FF2B5EF4-FFF2-40B4-BE49-F238E27FC236}">
                  <a16:creationId xmlns:a16="http://schemas.microsoft.com/office/drawing/2014/main" id="{C7EF8F29-F0F7-4BCD-962D-AF6FF08EEFDA}"/>
                </a:ext>
              </a:extLst>
            </p:cNvPr>
            <p:cNvGrpSpPr/>
            <p:nvPr/>
          </p:nvGrpSpPr>
          <p:grpSpPr>
            <a:xfrm>
              <a:off x="5118734" y="3965955"/>
              <a:ext cx="379095" cy="312420"/>
              <a:chOff x="5118734" y="3965955"/>
              <a:chExt cx="379095" cy="312420"/>
            </a:xfrm>
          </p:grpSpPr>
          <p:sp>
            <p:nvSpPr>
              <p:cNvPr id="63" name="object 61">
                <a:extLst>
                  <a:ext uri="{FF2B5EF4-FFF2-40B4-BE49-F238E27FC236}">
                    <a16:creationId xmlns:a16="http://schemas.microsoft.com/office/drawing/2014/main" id="{61A98A20-1386-4A06-854D-68B72558DB93}"/>
                  </a:ext>
                </a:extLst>
              </p:cNvPr>
              <p:cNvSpPr/>
              <p:nvPr/>
            </p:nvSpPr>
            <p:spPr>
              <a:xfrm>
                <a:off x="5128259"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4" name="object 62">
                <a:extLst>
                  <a:ext uri="{FF2B5EF4-FFF2-40B4-BE49-F238E27FC236}">
                    <a16:creationId xmlns:a16="http://schemas.microsoft.com/office/drawing/2014/main" id="{C2E5ACA8-B893-4B96-A06B-5A83DCFC7C0D}"/>
                  </a:ext>
                </a:extLst>
              </p:cNvPr>
              <p:cNvSpPr/>
              <p:nvPr/>
            </p:nvSpPr>
            <p:spPr>
              <a:xfrm>
                <a:off x="5128259"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FFC000"/>
              </a:solidFill>
            </p:spPr>
            <p:txBody>
              <a:bodyPr wrap="square" lIns="0" tIns="0" rIns="0" bIns="0" rtlCol="0"/>
              <a:lstStyle/>
              <a:p>
                <a:endParaRPr dirty="0"/>
              </a:p>
            </p:txBody>
          </p:sp>
          <p:sp>
            <p:nvSpPr>
              <p:cNvPr id="65" name="object 63">
                <a:extLst>
                  <a:ext uri="{FF2B5EF4-FFF2-40B4-BE49-F238E27FC236}">
                    <a16:creationId xmlns:a16="http://schemas.microsoft.com/office/drawing/2014/main" id="{18DA5BAB-3E38-44FE-AB19-A6E3646B0DD1}"/>
                  </a:ext>
                </a:extLst>
              </p:cNvPr>
              <p:cNvSpPr/>
              <p:nvPr/>
            </p:nvSpPr>
            <p:spPr>
              <a:xfrm>
                <a:off x="5128259"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30" name="object 64">
              <a:extLst>
                <a:ext uri="{FF2B5EF4-FFF2-40B4-BE49-F238E27FC236}">
                  <a16:creationId xmlns:a16="http://schemas.microsoft.com/office/drawing/2014/main" id="{56411D29-422E-4830-82C9-C2B3D30E4C80}"/>
                </a:ext>
              </a:extLst>
            </p:cNvPr>
            <p:cNvGrpSpPr/>
            <p:nvPr/>
          </p:nvGrpSpPr>
          <p:grpSpPr>
            <a:xfrm>
              <a:off x="5546597" y="3965955"/>
              <a:ext cx="379095" cy="312420"/>
              <a:chOff x="5546597" y="3965955"/>
              <a:chExt cx="379095" cy="312420"/>
            </a:xfrm>
          </p:grpSpPr>
          <p:sp>
            <p:nvSpPr>
              <p:cNvPr id="60" name="object 65">
                <a:extLst>
                  <a:ext uri="{FF2B5EF4-FFF2-40B4-BE49-F238E27FC236}">
                    <a16:creationId xmlns:a16="http://schemas.microsoft.com/office/drawing/2014/main" id="{56D09E9E-BDC1-4966-9AD8-697352080AE2}"/>
                  </a:ext>
                </a:extLst>
              </p:cNvPr>
              <p:cNvSpPr/>
              <p:nvPr/>
            </p:nvSpPr>
            <p:spPr>
              <a:xfrm>
                <a:off x="5556122"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61" name="object 66">
                <a:extLst>
                  <a:ext uri="{FF2B5EF4-FFF2-40B4-BE49-F238E27FC236}">
                    <a16:creationId xmlns:a16="http://schemas.microsoft.com/office/drawing/2014/main" id="{2208D7A1-9CF6-4AF0-BEAD-FA93E03762C6}"/>
                  </a:ext>
                </a:extLst>
              </p:cNvPr>
              <p:cNvSpPr/>
              <p:nvPr/>
            </p:nvSpPr>
            <p:spPr>
              <a:xfrm>
                <a:off x="5556122"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106" y="21967"/>
                    </a:lnTo>
                    <a:lnTo>
                      <a:pt x="349424" y="10541"/>
                    </a:lnTo>
                    <a:lnTo>
                      <a:pt x="338004" y="2829"/>
                    </a:lnTo>
                    <a:lnTo>
                      <a:pt x="323976" y="0"/>
                    </a:lnTo>
                    <a:close/>
                  </a:path>
                </a:pathLst>
              </a:custGeom>
              <a:solidFill>
                <a:srgbClr val="FF0000"/>
              </a:solidFill>
            </p:spPr>
            <p:txBody>
              <a:bodyPr wrap="square" lIns="0" tIns="0" rIns="0" bIns="0" rtlCol="0"/>
              <a:lstStyle/>
              <a:p>
                <a:endParaRPr/>
              </a:p>
            </p:txBody>
          </p:sp>
          <p:sp>
            <p:nvSpPr>
              <p:cNvPr id="62" name="object 67">
                <a:extLst>
                  <a:ext uri="{FF2B5EF4-FFF2-40B4-BE49-F238E27FC236}">
                    <a16:creationId xmlns:a16="http://schemas.microsoft.com/office/drawing/2014/main" id="{0B94C6C8-CFA1-46B2-8E6E-932106BB58FD}"/>
                  </a:ext>
                </a:extLst>
              </p:cNvPr>
              <p:cNvSpPr/>
              <p:nvPr/>
            </p:nvSpPr>
            <p:spPr>
              <a:xfrm>
                <a:off x="5556122" y="3975480"/>
                <a:ext cx="360045" cy="72390"/>
              </a:xfrm>
              <a:custGeom>
                <a:avLst/>
                <a:gdLst/>
                <a:ahLst/>
                <a:cxnLst/>
                <a:rect l="l" t="t" r="r" b="b"/>
                <a:pathLst>
                  <a:path w="360045" h="72389">
                    <a:moveTo>
                      <a:pt x="35940" y="0"/>
                    </a:moveTo>
                    <a:lnTo>
                      <a:pt x="323976" y="0"/>
                    </a:lnTo>
                    <a:lnTo>
                      <a:pt x="338004" y="2829"/>
                    </a:lnTo>
                    <a:lnTo>
                      <a:pt x="349424" y="10541"/>
                    </a:lnTo>
                    <a:lnTo>
                      <a:pt x="357106"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0000"/>
                </a:solidFill>
              </a:ln>
            </p:spPr>
            <p:txBody>
              <a:bodyPr wrap="square" lIns="0" tIns="0" rIns="0" bIns="0" rtlCol="0"/>
              <a:lstStyle/>
              <a:p>
                <a:endParaRPr/>
              </a:p>
            </p:txBody>
          </p:sp>
        </p:grpSp>
        <p:grpSp>
          <p:nvGrpSpPr>
            <p:cNvPr id="31" name="object 68">
              <a:extLst>
                <a:ext uri="{FF2B5EF4-FFF2-40B4-BE49-F238E27FC236}">
                  <a16:creationId xmlns:a16="http://schemas.microsoft.com/office/drawing/2014/main" id="{02C9534B-329A-4A30-8426-E07D1BD5E5C2}"/>
                </a:ext>
              </a:extLst>
            </p:cNvPr>
            <p:cNvGrpSpPr/>
            <p:nvPr/>
          </p:nvGrpSpPr>
          <p:grpSpPr>
            <a:xfrm>
              <a:off x="5974460" y="3965955"/>
              <a:ext cx="379095" cy="312420"/>
              <a:chOff x="5974460" y="3965955"/>
              <a:chExt cx="379095" cy="312420"/>
            </a:xfrm>
          </p:grpSpPr>
          <p:sp>
            <p:nvSpPr>
              <p:cNvPr id="57" name="object 69">
                <a:extLst>
                  <a:ext uri="{FF2B5EF4-FFF2-40B4-BE49-F238E27FC236}">
                    <a16:creationId xmlns:a16="http://schemas.microsoft.com/office/drawing/2014/main" id="{C6656021-6EE9-4772-AD66-B0522B5B22CA}"/>
                  </a:ext>
                </a:extLst>
              </p:cNvPr>
              <p:cNvSpPr/>
              <p:nvPr/>
            </p:nvSpPr>
            <p:spPr>
              <a:xfrm>
                <a:off x="5983985"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8" name="object 70">
                <a:extLst>
                  <a:ext uri="{FF2B5EF4-FFF2-40B4-BE49-F238E27FC236}">
                    <a16:creationId xmlns:a16="http://schemas.microsoft.com/office/drawing/2014/main" id="{908267C3-9E6E-4284-B428-CA052F731024}"/>
                  </a:ext>
                </a:extLst>
              </p:cNvPr>
              <p:cNvSpPr/>
              <p:nvPr/>
            </p:nvSpPr>
            <p:spPr>
              <a:xfrm>
                <a:off x="5983985"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0000"/>
              </a:solidFill>
            </p:spPr>
            <p:txBody>
              <a:bodyPr wrap="square" lIns="0" tIns="0" rIns="0" bIns="0" rtlCol="0"/>
              <a:lstStyle/>
              <a:p>
                <a:endParaRPr/>
              </a:p>
            </p:txBody>
          </p:sp>
          <p:sp>
            <p:nvSpPr>
              <p:cNvPr id="59" name="object 71">
                <a:extLst>
                  <a:ext uri="{FF2B5EF4-FFF2-40B4-BE49-F238E27FC236}">
                    <a16:creationId xmlns:a16="http://schemas.microsoft.com/office/drawing/2014/main" id="{2E9070E0-08BD-46AB-BC0D-EA829BBF8368}"/>
                  </a:ext>
                </a:extLst>
              </p:cNvPr>
              <p:cNvSpPr/>
              <p:nvPr/>
            </p:nvSpPr>
            <p:spPr>
              <a:xfrm>
                <a:off x="5983985"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FF0000"/>
                </a:solidFill>
              </a:ln>
            </p:spPr>
            <p:txBody>
              <a:bodyPr wrap="square" lIns="0" tIns="0" rIns="0" bIns="0" rtlCol="0"/>
              <a:lstStyle/>
              <a:p>
                <a:endParaRPr/>
              </a:p>
            </p:txBody>
          </p:sp>
        </p:grpSp>
        <p:grpSp>
          <p:nvGrpSpPr>
            <p:cNvPr id="32" name="object 72">
              <a:extLst>
                <a:ext uri="{FF2B5EF4-FFF2-40B4-BE49-F238E27FC236}">
                  <a16:creationId xmlns:a16="http://schemas.microsoft.com/office/drawing/2014/main" id="{3DFA01F0-720D-4144-A173-3539879BF6FA}"/>
                </a:ext>
              </a:extLst>
            </p:cNvPr>
            <p:cNvGrpSpPr/>
            <p:nvPr/>
          </p:nvGrpSpPr>
          <p:grpSpPr>
            <a:xfrm>
              <a:off x="6411721" y="3975480"/>
              <a:ext cx="360045" cy="293370"/>
              <a:chOff x="6411721" y="3975480"/>
              <a:chExt cx="360045" cy="293370"/>
            </a:xfrm>
          </p:grpSpPr>
          <p:sp>
            <p:nvSpPr>
              <p:cNvPr id="54" name="object 73">
                <a:extLst>
                  <a:ext uri="{FF2B5EF4-FFF2-40B4-BE49-F238E27FC236}">
                    <a16:creationId xmlns:a16="http://schemas.microsoft.com/office/drawing/2014/main" id="{5FEF597E-CB67-4D63-B2FA-23B2F6920FFB}"/>
                  </a:ext>
                </a:extLst>
              </p:cNvPr>
              <p:cNvSpPr/>
              <p:nvPr/>
            </p:nvSpPr>
            <p:spPr>
              <a:xfrm>
                <a:off x="6411721"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5" y="48006"/>
                    </a:lnTo>
                    <a:lnTo>
                      <a:pt x="360045"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5" name="object 74">
                <a:extLst>
                  <a:ext uri="{FF2B5EF4-FFF2-40B4-BE49-F238E27FC236}">
                    <a16:creationId xmlns:a16="http://schemas.microsoft.com/office/drawing/2014/main" id="{4068B0E5-3059-4AAA-A233-A5C9706D1BB8}"/>
                  </a:ext>
                </a:extLst>
              </p:cNvPr>
              <p:cNvSpPr/>
              <p:nvPr/>
            </p:nvSpPr>
            <p:spPr>
              <a:xfrm>
                <a:off x="6411721"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FF0000"/>
              </a:solidFill>
              <a:ln>
                <a:solidFill>
                  <a:srgbClr val="FF0000"/>
                </a:solidFill>
              </a:ln>
            </p:spPr>
            <p:txBody>
              <a:bodyPr wrap="square" lIns="0" tIns="0" rIns="0" bIns="0" rtlCol="0"/>
              <a:lstStyle/>
              <a:p>
                <a:endParaRPr dirty="0"/>
              </a:p>
            </p:txBody>
          </p:sp>
        </p:grpSp>
        <p:grpSp>
          <p:nvGrpSpPr>
            <p:cNvPr id="33" name="object 76">
              <a:extLst>
                <a:ext uri="{FF2B5EF4-FFF2-40B4-BE49-F238E27FC236}">
                  <a16:creationId xmlns:a16="http://schemas.microsoft.com/office/drawing/2014/main" id="{4A986B0D-43C9-44EA-BFAF-6FD187B3CAFC}"/>
                </a:ext>
              </a:extLst>
            </p:cNvPr>
            <p:cNvGrpSpPr/>
            <p:nvPr/>
          </p:nvGrpSpPr>
          <p:grpSpPr>
            <a:xfrm>
              <a:off x="6830059" y="3965955"/>
              <a:ext cx="379095" cy="312420"/>
              <a:chOff x="6830059" y="3965955"/>
              <a:chExt cx="379095" cy="312420"/>
            </a:xfrm>
          </p:grpSpPr>
          <p:sp>
            <p:nvSpPr>
              <p:cNvPr id="51" name="object 77">
                <a:extLst>
                  <a:ext uri="{FF2B5EF4-FFF2-40B4-BE49-F238E27FC236}">
                    <a16:creationId xmlns:a16="http://schemas.microsoft.com/office/drawing/2014/main" id="{A6A1BED3-A9CB-4ADA-B8FE-05E85D66CEFB}"/>
                  </a:ext>
                </a:extLst>
              </p:cNvPr>
              <p:cNvSpPr/>
              <p:nvPr/>
            </p:nvSpPr>
            <p:spPr>
              <a:xfrm>
                <a:off x="6839584" y="3980560"/>
                <a:ext cx="360045" cy="288290"/>
              </a:xfrm>
              <a:custGeom>
                <a:avLst/>
                <a:gdLst/>
                <a:ahLst/>
                <a:cxnLst/>
                <a:rect l="l" t="t" r="r" b="b"/>
                <a:pathLst>
                  <a:path w="360045" h="288289">
                    <a:moveTo>
                      <a:pt x="0" y="48006"/>
                    </a:moveTo>
                    <a:lnTo>
                      <a:pt x="3768" y="29307"/>
                    </a:lnTo>
                    <a:lnTo>
                      <a:pt x="14049" y="14049"/>
                    </a:lnTo>
                    <a:lnTo>
                      <a:pt x="29307" y="3768"/>
                    </a:lnTo>
                    <a:lnTo>
                      <a:pt x="48006" y="0"/>
                    </a:lnTo>
                    <a:lnTo>
                      <a:pt x="312039" y="0"/>
                    </a:lnTo>
                    <a:lnTo>
                      <a:pt x="330684" y="3768"/>
                    </a:lnTo>
                    <a:lnTo>
                      <a:pt x="345948" y="14049"/>
                    </a:lnTo>
                    <a:lnTo>
                      <a:pt x="356258" y="29307"/>
                    </a:lnTo>
                    <a:lnTo>
                      <a:pt x="360045" y="48006"/>
                    </a:lnTo>
                    <a:lnTo>
                      <a:pt x="360045" y="240030"/>
                    </a:lnTo>
                    <a:lnTo>
                      <a:pt x="356258" y="258728"/>
                    </a:lnTo>
                    <a:lnTo>
                      <a:pt x="345948" y="273986"/>
                    </a:lnTo>
                    <a:lnTo>
                      <a:pt x="330684" y="284267"/>
                    </a:lnTo>
                    <a:lnTo>
                      <a:pt x="312039" y="288036"/>
                    </a:lnTo>
                    <a:lnTo>
                      <a:pt x="48006"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52" name="object 78">
                <a:extLst>
                  <a:ext uri="{FF2B5EF4-FFF2-40B4-BE49-F238E27FC236}">
                    <a16:creationId xmlns:a16="http://schemas.microsoft.com/office/drawing/2014/main" id="{4E3C9AF3-75A8-43E4-A625-08C73DE21FB0}"/>
                  </a:ext>
                </a:extLst>
              </p:cNvPr>
              <p:cNvSpPr/>
              <p:nvPr/>
            </p:nvSpPr>
            <p:spPr>
              <a:xfrm>
                <a:off x="6839584"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53" name="object 79">
                <a:extLst>
                  <a:ext uri="{FF2B5EF4-FFF2-40B4-BE49-F238E27FC236}">
                    <a16:creationId xmlns:a16="http://schemas.microsoft.com/office/drawing/2014/main" id="{CBBEDC1B-EF20-4755-9AE3-039D628C7E98}"/>
                  </a:ext>
                </a:extLst>
              </p:cNvPr>
              <p:cNvSpPr/>
              <p:nvPr/>
            </p:nvSpPr>
            <p:spPr>
              <a:xfrm>
                <a:off x="6839584" y="3975480"/>
                <a:ext cx="360045" cy="72390"/>
              </a:xfrm>
              <a:custGeom>
                <a:avLst/>
                <a:gdLst/>
                <a:ahLst/>
                <a:cxnLst/>
                <a:rect l="l" t="t" r="r" b="b"/>
                <a:pathLst>
                  <a:path w="360045" h="72389">
                    <a:moveTo>
                      <a:pt x="35941" y="0"/>
                    </a:moveTo>
                    <a:lnTo>
                      <a:pt x="323976" y="0"/>
                    </a:lnTo>
                    <a:lnTo>
                      <a:pt x="338024" y="2829"/>
                    </a:lnTo>
                    <a:lnTo>
                      <a:pt x="349488" y="10541"/>
                    </a:lnTo>
                    <a:lnTo>
                      <a:pt x="357213" y="21967"/>
                    </a:lnTo>
                    <a:lnTo>
                      <a:pt x="360045" y="35941"/>
                    </a:lnTo>
                    <a:lnTo>
                      <a:pt x="360045"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dirty="0"/>
              </a:p>
            </p:txBody>
          </p:sp>
        </p:grpSp>
        <p:grpSp>
          <p:nvGrpSpPr>
            <p:cNvPr id="34" name="object 80">
              <a:extLst>
                <a:ext uri="{FF2B5EF4-FFF2-40B4-BE49-F238E27FC236}">
                  <a16:creationId xmlns:a16="http://schemas.microsoft.com/office/drawing/2014/main" id="{B43F84D7-50DF-45E0-A6E8-B5969367AA85}"/>
                </a:ext>
              </a:extLst>
            </p:cNvPr>
            <p:cNvGrpSpPr/>
            <p:nvPr/>
          </p:nvGrpSpPr>
          <p:grpSpPr>
            <a:xfrm>
              <a:off x="7257922" y="3965955"/>
              <a:ext cx="379095" cy="312420"/>
              <a:chOff x="7257922" y="3965955"/>
              <a:chExt cx="379095" cy="312420"/>
            </a:xfrm>
          </p:grpSpPr>
          <p:sp>
            <p:nvSpPr>
              <p:cNvPr id="48" name="object 81">
                <a:extLst>
                  <a:ext uri="{FF2B5EF4-FFF2-40B4-BE49-F238E27FC236}">
                    <a16:creationId xmlns:a16="http://schemas.microsoft.com/office/drawing/2014/main" id="{D0C98D6D-C8E8-4BE6-8A96-0F0E4CBED90C}"/>
                  </a:ext>
                </a:extLst>
              </p:cNvPr>
              <p:cNvSpPr/>
              <p:nvPr/>
            </p:nvSpPr>
            <p:spPr>
              <a:xfrm>
                <a:off x="726744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1" y="0"/>
                    </a:lnTo>
                    <a:lnTo>
                      <a:pt x="330610" y="3768"/>
                    </a:lnTo>
                    <a:lnTo>
                      <a:pt x="345868" y="14049"/>
                    </a:lnTo>
                    <a:lnTo>
                      <a:pt x="356149" y="29307"/>
                    </a:lnTo>
                    <a:lnTo>
                      <a:pt x="359918" y="48006"/>
                    </a:lnTo>
                    <a:lnTo>
                      <a:pt x="359918" y="240030"/>
                    </a:lnTo>
                    <a:lnTo>
                      <a:pt x="356149" y="258728"/>
                    </a:lnTo>
                    <a:lnTo>
                      <a:pt x="345868" y="273986"/>
                    </a:lnTo>
                    <a:lnTo>
                      <a:pt x="330610" y="284267"/>
                    </a:lnTo>
                    <a:lnTo>
                      <a:pt x="311911"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9" name="object 82">
                <a:extLst>
                  <a:ext uri="{FF2B5EF4-FFF2-40B4-BE49-F238E27FC236}">
                    <a16:creationId xmlns:a16="http://schemas.microsoft.com/office/drawing/2014/main" id="{490A3014-64B8-497E-BB58-87066483015D}"/>
                  </a:ext>
                </a:extLst>
              </p:cNvPr>
              <p:cNvSpPr/>
              <p:nvPr/>
            </p:nvSpPr>
            <p:spPr>
              <a:xfrm>
                <a:off x="7267447"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59918" y="72009"/>
                    </a:lnTo>
                    <a:lnTo>
                      <a:pt x="359918"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50" name="object 83">
                <a:extLst>
                  <a:ext uri="{FF2B5EF4-FFF2-40B4-BE49-F238E27FC236}">
                    <a16:creationId xmlns:a16="http://schemas.microsoft.com/office/drawing/2014/main" id="{A9B1EBFD-8BE1-4383-A135-48D43791A147}"/>
                  </a:ext>
                </a:extLst>
              </p:cNvPr>
              <p:cNvSpPr/>
              <p:nvPr/>
            </p:nvSpPr>
            <p:spPr>
              <a:xfrm>
                <a:off x="7267447" y="3975480"/>
                <a:ext cx="360045" cy="72390"/>
              </a:xfrm>
              <a:custGeom>
                <a:avLst/>
                <a:gdLst/>
                <a:ahLst/>
                <a:cxnLst/>
                <a:rect l="l" t="t" r="r" b="b"/>
                <a:pathLst>
                  <a:path w="360045" h="72389">
                    <a:moveTo>
                      <a:pt x="35941" y="0"/>
                    </a:moveTo>
                    <a:lnTo>
                      <a:pt x="323976" y="0"/>
                    </a:lnTo>
                    <a:lnTo>
                      <a:pt x="337950" y="2829"/>
                    </a:lnTo>
                    <a:lnTo>
                      <a:pt x="349376" y="10541"/>
                    </a:lnTo>
                    <a:lnTo>
                      <a:pt x="357088" y="21967"/>
                    </a:lnTo>
                    <a:lnTo>
                      <a:pt x="359918" y="35941"/>
                    </a:lnTo>
                    <a:lnTo>
                      <a:pt x="359918"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a:p>
            </p:txBody>
          </p:sp>
        </p:grpSp>
        <p:grpSp>
          <p:nvGrpSpPr>
            <p:cNvPr id="35" name="object 84">
              <a:extLst>
                <a:ext uri="{FF2B5EF4-FFF2-40B4-BE49-F238E27FC236}">
                  <a16:creationId xmlns:a16="http://schemas.microsoft.com/office/drawing/2014/main" id="{F6D6AF71-71E2-4F01-839A-5EB2C2E4EB63}"/>
                </a:ext>
              </a:extLst>
            </p:cNvPr>
            <p:cNvGrpSpPr/>
            <p:nvPr/>
          </p:nvGrpSpPr>
          <p:grpSpPr>
            <a:xfrm>
              <a:off x="7685658" y="3965955"/>
              <a:ext cx="379095" cy="312420"/>
              <a:chOff x="7685658" y="3965955"/>
              <a:chExt cx="379095" cy="312420"/>
            </a:xfrm>
          </p:grpSpPr>
          <p:sp>
            <p:nvSpPr>
              <p:cNvPr id="45" name="object 85">
                <a:extLst>
                  <a:ext uri="{FF2B5EF4-FFF2-40B4-BE49-F238E27FC236}">
                    <a16:creationId xmlns:a16="http://schemas.microsoft.com/office/drawing/2014/main" id="{78C23A80-5094-4C86-98A8-467D17B07277}"/>
                  </a:ext>
                </a:extLst>
              </p:cNvPr>
              <p:cNvSpPr/>
              <p:nvPr/>
            </p:nvSpPr>
            <p:spPr>
              <a:xfrm>
                <a:off x="7695183" y="3980560"/>
                <a:ext cx="360045" cy="288290"/>
              </a:xfrm>
              <a:custGeom>
                <a:avLst/>
                <a:gdLst/>
                <a:ahLst/>
                <a:cxnLst/>
                <a:rect l="l" t="t" r="r" b="b"/>
                <a:pathLst>
                  <a:path w="360045" h="288289">
                    <a:moveTo>
                      <a:pt x="0" y="48006"/>
                    </a:moveTo>
                    <a:lnTo>
                      <a:pt x="3786" y="29307"/>
                    </a:lnTo>
                    <a:lnTo>
                      <a:pt x="14097" y="14049"/>
                    </a:lnTo>
                    <a:lnTo>
                      <a:pt x="29360" y="3768"/>
                    </a:lnTo>
                    <a:lnTo>
                      <a:pt x="48006" y="0"/>
                    </a:lnTo>
                    <a:lnTo>
                      <a:pt x="312039" y="0"/>
                    </a:lnTo>
                    <a:lnTo>
                      <a:pt x="330737" y="3768"/>
                    </a:lnTo>
                    <a:lnTo>
                      <a:pt x="345995" y="14049"/>
                    </a:lnTo>
                    <a:lnTo>
                      <a:pt x="356276" y="29307"/>
                    </a:lnTo>
                    <a:lnTo>
                      <a:pt x="360045" y="48006"/>
                    </a:lnTo>
                    <a:lnTo>
                      <a:pt x="360045" y="240030"/>
                    </a:lnTo>
                    <a:lnTo>
                      <a:pt x="356276" y="258728"/>
                    </a:lnTo>
                    <a:lnTo>
                      <a:pt x="345995" y="273986"/>
                    </a:lnTo>
                    <a:lnTo>
                      <a:pt x="330737" y="284267"/>
                    </a:lnTo>
                    <a:lnTo>
                      <a:pt x="312039" y="288036"/>
                    </a:lnTo>
                    <a:lnTo>
                      <a:pt x="48006" y="288036"/>
                    </a:lnTo>
                    <a:lnTo>
                      <a:pt x="29360" y="284267"/>
                    </a:lnTo>
                    <a:lnTo>
                      <a:pt x="14097" y="273986"/>
                    </a:lnTo>
                    <a:lnTo>
                      <a:pt x="3786"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6" name="object 86">
                <a:extLst>
                  <a:ext uri="{FF2B5EF4-FFF2-40B4-BE49-F238E27FC236}">
                    <a16:creationId xmlns:a16="http://schemas.microsoft.com/office/drawing/2014/main" id="{51128A6B-6ADB-4F30-92CE-1ED76988BC9E}"/>
                  </a:ext>
                </a:extLst>
              </p:cNvPr>
              <p:cNvSpPr/>
              <p:nvPr/>
            </p:nvSpPr>
            <p:spPr>
              <a:xfrm>
                <a:off x="7695183" y="3975480"/>
                <a:ext cx="360045" cy="72390"/>
              </a:xfrm>
              <a:custGeom>
                <a:avLst/>
                <a:gdLst/>
                <a:ahLst/>
                <a:cxnLst/>
                <a:rect l="l" t="t" r="r" b="b"/>
                <a:pathLst>
                  <a:path w="360045" h="72389">
                    <a:moveTo>
                      <a:pt x="324104" y="0"/>
                    </a:moveTo>
                    <a:lnTo>
                      <a:pt x="36068" y="0"/>
                    </a:lnTo>
                    <a:lnTo>
                      <a:pt x="22020" y="2829"/>
                    </a:lnTo>
                    <a:lnTo>
                      <a:pt x="10556" y="10541"/>
                    </a:lnTo>
                    <a:lnTo>
                      <a:pt x="2831" y="21967"/>
                    </a:lnTo>
                    <a:lnTo>
                      <a:pt x="0" y="35941"/>
                    </a:lnTo>
                    <a:lnTo>
                      <a:pt x="0" y="72009"/>
                    </a:lnTo>
                    <a:lnTo>
                      <a:pt x="360045" y="72009"/>
                    </a:lnTo>
                    <a:lnTo>
                      <a:pt x="360045" y="35941"/>
                    </a:lnTo>
                    <a:lnTo>
                      <a:pt x="357215" y="21967"/>
                    </a:lnTo>
                    <a:lnTo>
                      <a:pt x="349504" y="10541"/>
                    </a:lnTo>
                    <a:lnTo>
                      <a:pt x="338077" y="2829"/>
                    </a:lnTo>
                    <a:lnTo>
                      <a:pt x="324104" y="0"/>
                    </a:lnTo>
                    <a:close/>
                  </a:path>
                </a:pathLst>
              </a:custGeom>
              <a:solidFill>
                <a:srgbClr val="00AF50"/>
              </a:solidFill>
            </p:spPr>
            <p:txBody>
              <a:bodyPr wrap="square" lIns="0" tIns="0" rIns="0" bIns="0" rtlCol="0"/>
              <a:lstStyle/>
              <a:p>
                <a:endParaRPr/>
              </a:p>
            </p:txBody>
          </p:sp>
          <p:sp>
            <p:nvSpPr>
              <p:cNvPr id="47" name="object 87">
                <a:extLst>
                  <a:ext uri="{FF2B5EF4-FFF2-40B4-BE49-F238E27FC236}">
                    <a16:creationId xmlns:a16="http://schemas.microsoft.com/office/drawing/2014/main" id="{E7230137-99A7-430A-95F4-E69B3E86CD3C}"/>
                  </a:ext>
                </a:extLst>
              </p:cNvPr>
              <p:cNvSpPr/>
              <p:nvPr/>
            </p:nvSpPr>
            <p:spPr>
              <a:xfrm>
                <a:off x="7695183" y="3975480"/>
                <a:ext cx="360045" cy="72390"/>
              </a:xfrm>
              <a:custGeom>
                <a:avLst/>
                <a:gdLst/>
                <a:ahLst/>
                <a:cxnLst/>
                <a:rect l="l" t="t" r="r" b="b"/>
                <a:pathLst>
                  <a:path w="360045" h="72389">
                    <a:moveTo>
                      <a:pt x="36068" y="0"/>
                    </a:moveTo>
                    <a:lnTo>
                      <a:pt x="324104" y="0"/>
                    </a:lnTo>
                    <a:lnTo>
                      <a:pt x="338077" y="2829"/>
                    </a:lnTo>
                    <a:lnTo>
                      <a:pt x="349504" y="10541"/>
                    </a:lnTo>
                    <a:lnTo>
                      <a:pt x="357215" y="21967"/>
                    </a:lnTo>
                    <a:lnTo>
                      <a:pt x="360045" y="35941"/>
                    </a:lnTo>
                    <a:lnTo>
                      <a:pt x="360045" y="72009"/>
                    </a:lnTo>
                    <a:lnTo>
                      <a:pt x="0" y="72009"/>
                    </a:lnTo>
                    <a:lnTo>
                      <a:pt x="0" y="35941"/>
                    </a:lnTo>
                    <a:lnTo>
                      <a:pt x="2831" y="21967"/>
                    </a:lnTo>
                    <a:lnTo>
                      <a:pt x="10556" y="10541"/>
                    </a:lnTo>
                    <a:lnTo>
                      <a:pt x="22020" y="2829"/>
                    </a:lnTo>
                    <a:lnTo>
                      <a:pt x="36068" y="0"/>
                    </a:lnTo>
                    <a:close/>
                  </a:path>
                </a:pathLst>
              </a:custGeom>
              <a:solidFill>
                <a:srgbClr val="FFC000"/>
              </a:solidFill>
              <a:ln w="19050">
                <a:solidFill>
                  <a:srgbClr val="FFC000"/>
                </a:solidFill>
              </a:ln>
            </p:spPr>
            <p:txBody>
              <a:bodyPr wrap="square" lIns="0" tIns="0" rIns="0" bIns="0" rtlCol="0"/>
              <a:lstStyle/>
              <a:p>
                <a:endParaRPr/>
              </a:p>
            </p:txBody>
          </p:sp>
        </p:grpSp>
        <p:grpSp>
          <p:nvGrpSpPr>
            <p:cNvPr id="36" name="object 88">
              <a:extLst>
                <a:ext uri="{FF2B5EF4-FFF2-40B4-BE49-F238E27FC236}">
                  <a16:creationId xmlns:a16="http://schemas.microsoft.com/office/drawing/2014/main" id="{8FC85FAC-704B-4001-9236-EBBE3D988B65}"/>
                </a:ext>
              </a:extLst>
            </p:cNvPr>
            <p:cNvGrpSpPr/>
            <p:nvPr/>
          </p:nvGrpSpPr>
          <p:grpSpPr>
            <a:xfrm>
              <a:off x="2979673" y="3965955"/>
              <a:ext cx="467995" cy="504825"/>
              <a:chOff x="2979673" y="3965955"/>
              <a:chExt cx="467995" cy="504825"/>
            </a:xfrm>
          </p:grpSpPr>
          <p:sp>
            <p:nvSpPr>
              <p:cNvPr id="41" name="object 89">
                <a:extLst>
                  <a:ext uri="{FF2B5EF4-FFF2-40B4-BE49-F238E27FC236}">
                    <a16:creationId xmlns:a16="http://schemas.microsoft.com/office/drawing/2014/main" id="{A3C64C19-CE0F-4671-BAB0-707C5E54FD3A}"/>
                  </a:ext>
                </a:extLst>
              </p:cNvPr>
              <p:cNvSpPr/>
              <p:nvPr/>
            </p:nvSpPr>
            <p:spPr>
              <a:xfrm>
                <a:off x="2989198"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00AF50"/>
                </a:solidFill>
              </a:ln>
            </p:spPr>
            <p:txBody>
              <a:bodyPr wrap="square" lIns="0" tIns="0" rIns="0" bIns="0" rtlCol="0"/>
              <a:lstStyle/>
              <a:p>
                <a:endParaRPr/>
              </a:p>
            </p:txBody>
          </p:sp>
          <p:sp>
            <p:nvSpPr>
              <p:cNvPr id="42" name="object 90">
                <a:extLst>
                  <a:ext uri="{FF2B5EF4-FFF2-40B4-BE49-F238E27FC236}">
                    <a16:creationId xmlns:a16="http://schemas.microsoft.com/office/drawing/2014/main" id="{6EB6CFEC-0CCA-404C-98FC-F264BC5942B7}"/>
                  </a:ext>
                </a:extLst>
              </p:cNvPr>
              <p:cNvSpPr/>
              <p:nvPr/>
            </p:nvSpPr>
            <p:spPr>
              <a:xfrm>
                <a:off x="2989198"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43" name="object 91">
                <a:extLst>
                  <a:ext uri="{FF2B5EF4-FFF2-40B4-BE49-F238E27FC236}">
                    <a16:creationId xmlns:a16="http://schemas.microsoft.com/office/drawing/2014/main" id="{91D8F696-7DAF-4457-90E8-F3906849F1A0}"/>
                  </a:ext>
                </a:extLst>
              </p:cNvPr>
              <p:cNvSpPr/>
              <p:nvPr/>
            </p:nvSpPr>
            <p:spPr>
              <a:xfrm>
                <a:off x="2989198"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00AF50"/>
                </a:solidFill>
              </a:ln>
            </p:spPr>
            <p:txBody>
              <a:bodyPr wrap="square" lIns="0" tIns="0" rIns="0" bIns="0" rtlCol="0"/>
              <a:lstStyle/>
              <a:p>
                <a:endParaRPr/>
              </a:p>
            </p:txBody>
          </p:sp>
          <p:pic>
            <p:nvPicPr>
              <p:cNvPr id="44" name="object 92">
                <a:extLst>
                  <a:ext uri="{FF2B5EF4-FFF2-40B4-BE49-F238E27FC236}">
                    <a16:creationId xmlns:a16="http://schemas.microsoft.com/office/drawing/2014/main" id="{BA10199E-407B-477F-A3DC-379EFB5DF628}"/>
                  </a:ext>
                </a:extLst>
              </p:cNvPr>
              <p:cNvPicPr/>
              <p:nvPr/>
            </p:nvPicPr>
            <p:blipFill>
              <a:blip r:embed="rId4" cstate="print"/>
              <a:stretch>
                <a:fillRect/>
              </a:stretch>
            </p:blipFill>
            <p:spPr>
              <a:xfrm>
                <a:off x="3248278" y="4343526"/>
                <a:ext cx="199009" cy="127127"/>
              </a:xfrm>
              <a:prstGeom prst="rect">
                <a:avLst/>
              </a:prstGeom>
            </p:spPr>
          </p:pic>
        </p:grpSp>
        <p:sp>
          <p:nvSpPr>
            <p:cNvPr id="37" name="object 93">
              <a:extLst>
                <a:ext uri="{FF2B5EF4-FFF2-40B4-BE49-F238E27FC236}">
                  <a16:creationId xmlns:a16="http://schemas.microsoft.com/office/drawing/2014/main" id="{60645BA3-5B4A-4705-BDFA-A8BD2A211A0D}"/>
                </a:ext>
              </a:extLst>
            </p:cNvPr>
            <p:cNvSpPr txBox="1"/>
            <p:nvPr/>
          </p:nvSpPr>
          <p:spPr>
            <a:xfrm>
              <a:off x="3522726" y="4299584"/>
              <a:ext cx="2858770" cy="193675"/>
            </a:xfrm>
            <a:prstGeom prst="rect">
              <a:avLst/>
            </a:prstGeom>
          </p:spPr>
          <p:txBody>
            <a:bodyPr vert="horz" wrap="square" lIns="0" tIns="12700" rIns="0" bIns="0" rtlCol="0">
              <a:spAutoFit/>
            </a:bodyPr>
            <a:lstStyle/>
            <a:p>
              <a:pPr marL="12700">
                <a:lnSpc>
                  <a:spcPct val="100000"/>
                </a:lnSpc>
                <a:spcBef>
                  <a:spcPts val="100"/>
                </a:spcBef>
                <a:tabLst>
                  <a:tab pos="1466215" algn="l"/>
                </a:tabLst>
              </a:pPr>
              <a:r>
                <a:rPr sz="1100" spc="-80" dirty="0">
                  <a:latin typeface="Trebuchet MS"/>
                  <a:cs typeface="Trebuchet MS"/>
                </a:rPr>
                <a:t>Alta</a:t>
              </a:r>
              <a:r>
                <a:rPr sz="1100" spc="-114" dirty="0">
                  <a:latin typeface="Trebuchet MS"/>
                  <a:cs typeface="Trebuchet MS"/>
                </a:rPr>
                <a:t> </a:t>
              </a:r>
              <a:r>
                <a:rPr sz="1100" spc="-10" dirty="0">
                  <a:latin typeface="Trebuchet MS"/>
                  <a:cs typeface="Trebuchet MS"/>
                </a:rPr>
                <a:t>disponibilidad</a:t>
              </a:r>
              <a:r>
                <a:rPr sz="1100" dirty="0">
                  <a:latin typeface="Trebuchet MS"/>
                  <a:cs typeface="Trebuchet MS"/>
                </a:rPr>
                <a:t>	</a:t>
              </a:r>
              <a:r>
                <a:rPr sz="1100" spc="-55" dirty="0">
                  <a:latin typeface="Trebuchet MS"/>
                  <a:cs typeface="Trebuchet MS"/>
                </a:rPr>
                <a:t>Moderada</a:t>
              </a:r>
              <a:r>
                <a:rPr sz="1100" spc="-8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38" name="object 94">
              <a:extLst>
                <a:ext uri="{FF2B5EF4-FFF2-40B4-BE49-F238E27FC236}">
                  <a16:creationId xmlns:a16="http://schemas.microsoft.com/office/drawing/2014/main" id="{B3DCD4FE-A63A-490C-87DA-219F8F083BB7}"/>
                </a:ext>
              </a:extLst>
            </p:cNvPr>
            <p:cNvPicPr/>
            <p:nvPr/>
          </p:nvPicPr>
          <p:blipFill>
            <a:blip r:embed="rId5" cstate="print"/>
            <a:stretch>
              <a:fillRect/>
            </a:stretch>
          </p:blipFill>
          <p:spPr>
            <a:xfrm>
              <a:off x="4706492" y="4343527"/>
              <a:ext cx="199009" cy="127127"/>
            </a:xfrm>
            <a:prstGeom prst="rect">
              <a:avLst/>
            </a:prstGeom>
          </p:spPr>
        </p:pic>
        <p:sp>
          <p:nvSpPr>
            <p:cNvPr id="39" name="object 95">
              <a:extLst>
                <a:ext uri="{FF2B5EF4-FFF2-40B4-BE49-F238E27FC236}">
                  <a16:creationId xmlns:a16="http://schemas.microsoft.com/office/drawing/2014/main" id="{92F944C7-720E-46B5-A16E-0035EB16411B}"/>
                </a:ext>
              </a:extLst>
            </p:cNvPr>
            <p:cNvSpPr txBox="1"/>
            <p:nvPr/>
          </p:nvSpPr>
          <p:spPr>
            <a:xfrm>
              <a:off x="6705727" y="4299584"/>
              <a:ext cx="1089660" cy="193675"/>
            </a:xfrm>
            <a:prstGeom prst="rect">
              <a:avLst/>
            </a:prstGeom>
          </p:spPr>
          <p:txBody>
            <a:bodyPr vert="horz" wrap="square" lIns="0" tIns="12700" rIns="0" bIns="0" rtlCol="0">
              <a:spAutoFit/>
            </a:bodyPr>
            <a:lstStyle/>
            <a:p>
              <a:pPr marL="12700">
                <a:lnSpc>
                  <a:spcPct val="100000"/>
                </a:lnSpc>
                <a:spcBef>
                  <a:spcPts val="100"/>
                </a:spcBef>
              </a:pPr>
              <a:r>
                <a:rPr sz="1100" spc="-75" dirty="0">
                  <a:latin typeface="Trebuchet MS"/>
                  <a:cs typeface="Trebuchet MS"/>
                </a:rPr>
                <a:t>Baja</a:t>
              </a:r>
              <a:r>
                <a:rPr sz="1100" spc="-10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40" name="object 96">
              <a:extLst>
                <a:ext uri="{FF2B5EF4-FFF2-40B4-BE49-F238E27FC236}">
                  <a16:creationId xmlns:a16="http://schemas.microsoft.com/office/drawing/2014/main" id="{47D5F9CC-2E39-4D7A-8039-9E9DAA75F82D}"/>
                </a:ext>
              </a:extLst>
            </p:cNvPr>
            <p:cNvPicPr/>
            <p:nvPr/>
          </p:nvPicPr>
          <p:blipFill>
            <a:blip r:embed="rId6" cstate="print"/>
            <a:stretch>
              <a:fillRect/>
            </a:stretch>
          </p:blipFill>
          <p:spPr>
            <a:xfrm>
              <a:off x="6430771" y="4343527"/>
              <a:ext cx="199008" cy="127127"/>
            </a:xfrm>
            <a:prstGeom prst="rect">
              <a:avLst/>
            </a:prstGeom>
          </p:spPr>
        </p:pic>
      </p:grpSp>
      <p:sp>
        <p:nvSpPr>
          <p:cNvPr id="78" name="object 24">
            <a:extLst>
              <a:ext uri="{FF2B5EF4-FFF2-40B4-BE49-F238E27FC236}">
                <a16:creationId xmlns:a16="http://schemas.microsoft.com/office/drawing/2014/main" id="{3DB14116-346B-473F-8201-7AB0D20CF16C}"/>
              </a:ext>
            </a:extLst>
          </p:cNvPr>
          <p:cNvSpPr txBox="1"/>
          <p:nvPr/>
        </p:nvSpPr>
        <p:spPr>
          <a:xfrm>
            <a:off x="683514" y="4122738"/>
            <a:ext cx="2045335" cy="487045"/>
          </a:xfrm>
          <a:prstGeom prst="rect">
            <a:avLst/>
          </a:prstGeom>
        </p:spPr>
        <p:txBody>
          <a:bodyPr vert="horz" wrap="square" lIns="0" tIns="12700" rIns="0" bIns="0" rtlCol="0">
            <a:spAutoFit/>
          </a:bodyPr>
          <a:lstStyle/>
          <a:p>
            <a:pPr marL="12700">
              <a:lnSpc>
                <a:spcPct val="100000"/>
              </a:lnSpc>
              <a:spcBef>
                <a:spcPts val="100"/>
              </a:spcBef>
            </a:pPr>
            <a:r>
              <a:rPr sz="1200" b="1" spc="45" dirty="0">
                <a:solidFill>
                  <a:srgbClr val="006FC0"/>
                </a:solidFill>
                <a:latin typeface="Trebuchet MS"/>
                <a:cs typeface="Trebuchet MS"/>
              </a:rPr>
              <a:t>PRODUCCIÓN</a:t>
            </a:r>
            <a:r>
              <a:rPr sz="1200" b="1" spc="-105" dirty="0">
                <a:solidFill>
                  <a:srgbClr val="006FC0"/>
                </a:solidFill>
                <a:latin typeface="Trebuchet MS"/>
                <a:cs typeface="Trebuchet MS"/>
              </a:rPr>
              <a:t> </a:t>
            </a:r>
            <a:r>
              <a:rPr sz="1200" b="1" dirty="0">
                <a:solidFill>
                  <a:srgbClr val="006FC0"/>
                </a:solidFill>
                <a:latin typeface="Trebuchet MS"/>
                <a:cs typeface="Trebuchet MS"/>
              </a:rPr>
              <a:t>EN</a:t>
            </a:r>
            <a:r>
              <a:rPr sz="1200" b="1" spc="-85" dirty="0">
                <a:solidFill>
                  <a:srgbClr val="006FC0"/>
                </a:solidFill>
                <a:latin typeface="Trebuchet MS"/>
                <a:cs typeface="Trebuchet MS"/>
              </a:rPr>
              <a:t> </a:t>
            </a:r>
            <a:r>
              <a:rPr sz="1200" b="1" spc="-35" dirty="0">
                <a:solidFill>
                  <a:srgbClr val="006FC0"/>
                </a:solidFill>
                <a:latin typeface="Trebuchet MS"/>
                <a:cs typeface="Trebuchet MS"/>
              </a:rPr>
              <a:t>EL</a:t>
            </a:r>
            <a:r>
              <a:rPr sz="1200" b="1" spc="-90" dirty="0">
                <a:solidFill>
                  <a:srgbClr val="006FC0"/>
                </a:solidFill>
                <a:latin typeface="Trebuchet MS"/>
                <a:cs typeface="Trebuchet MS"/>
              </a:rPr>
              <a:t> </a:t>
            </a:r>
            <a:r>
              <a:rPr sz="1200" b="1" spc="-20" dirty="0">
                <a:solidFill>
                  <a:srgbClr val="006FC0"/>
                </a:solidFill>
                <a:latin typeface="Trebuchet MS"/>
                <a:cs typeface="Trebuchet MS"/>
              </a:rPr>
              <a:t>PERÚ</a:t>
            </a:r>
            <a:endParaRPr sz="1200" dirty="0">
              <a:latin typeface="Trebuchet MS"/>
              <a:cs typeface="Trebuchet MS"/>
            </a:endParaRPr>
          </a:p>
          <a:p>
            <a:pPr marL="315595">
              <a:lnSpc>
                <a:spcPct val="100000"/>
              </a:lnSpc>
              <a:spcBef>
                <a:spcPts val="870"/>
              </a:spcBef>
              <a:tabLst>
                <a:tab pos="1286510" algn="l"/>
              </a:tabLst>
            </a:pPr>
            <a:endParaRPr sz="1100" dirty="0">
              <a:latin typeface="Arial MT"/>
              <a:cs typeface="Arial MT"/>
            </a:endParaRPr>
          </a:p>
        </p:txBody>
      </p:sp>
      <p:sp>
        <p:nvSpPr>
          <p:cNvPr id="2" name="Rectángulo 1">
            <a:extLst>
              <a:ext uri="{FF2B5EF4-FFF2-40B4-BE49-F238E27FC236}">
                <a16:creationId xmlns:a16="http://schemas.microsoft.com/office/drawing/2014/main" id="{DA8D163C-76DB-4A1C-8598-3FBCDB05CC9A}"/>
              </a:ext>
            </a:extLst>
          </p:cNvPr>
          <p:cNvSpPr/>
          <p:nvPr/>
        </p:nvSpPr>
        <p:spPr>
          <a:xfrm>
            <a:off x="5561635" y="1958028"/>
            <a:ext cx="986167" cy="276999"/>
          </a:xfrm>
          <a:prstGeom prst="rect">
            <a:avLst/>
          </a:prstGeom>
        </p:spPr>
        <p:txBody>
          <a:bodyPr wrap="none">
            <a:spAutoFit/>
          </a:bodyPr>
          <a:lstStyle/>
          <a:p>
            <a:r>
              <a:rPr lang="es-PE" altLang="es-PE" sz="1200" b="1" dirty="0">
                <a:solidFill>
                  <a:schemeClr val="tx1"/>
                </a:solidFill>
                <a:latin typeface="Arial" panose="020B0604020202020204" pitchFamily="34" charset="0"/>
              </a:rPr>
              <a:t>Mermelada</a:t>
            </a:r>
            <a:endParaRPr lang="es-PE" sz="1200" b="1" dirty="0"/>
          </a:p>
        </p:txBody>
      </p:sp>
      <p:sp>
        <p:nvSpPr>
          <p:cNvPr id="3" name="Rectángulo 2">
            <a:extLst>
              <a:ext uri="{FF2B5EF4-FFF2-40B4-BE49-F238E27FC236}">
                <a16:creationId xmlns:a16="http://schemas.microsoft.com/office/drawing/2014/main" id="{4062737E-DF70-4926-9B44-FE5ADC0EA6D7}"/>
              </a:ext>
            </a:extLst>
          </p:cNvPr>
          <p:cNvSpPr/>
          <p:nvPr/>
        </p:nvSpPr>
        <p:spPr>
          <a:xfrm>
            <a:off x="3169220" y="1949318"/>
            <a:ext cx="688009" cy="276999"/>
          </a:xfrm>
          <a:prstGeom prst="rect">
            <a:avLst/>
          </a:prstGeom>
        </p:spPr>
        <p:txBody>
          <a:bodyPr wrap="none">
            <a:spAutoFit/>
          </a:bodyPr>
          <a:lstStyle/>
          <a:p>
            <a:r>
              <a:rPr lang="es-PE" altLang="es-PE" sz="1200" b="1" dirty="0">
                <a:solidFill>
                  <a:schemeClr val="tx1"/>
                </a:solidFill>
                <a:latin typeface="Arial" panose="020B0604020202020204" pitchFamily="34" charset="0"/>
              </a:rPr>
              <a:t>F</a:t>
            </a:r>
            <a:r>
              <a:rPr kumimoji="0" lang="es-PE" altLang="es-PE" sz="1200" b="1" i="0" u="none" strike="noStrike" cap="none" normalizeH="0" baseline="0" dirty="0">
                <a:ln>
                  <a:noFill/>
                </a:ln>
                <a:solidFill>
                  <a:schemeClr val="tx1"/>
                </a:solidFill>
                <a:effectLst/>
                <a:latin typeface="Arial" panose="020B0604020202020204" pitchFamily="34" charset="0"/>
              </a:rPr>
              <a:t>resco</a:t>
            </a:r>
            <a:endParaRPr lang="es-PE" sz="1100" b="1" dirty="0"/>
          </a:p>
        </p:txBody>
      </p:sp>
      <p:sp>
        <p:nvSpPr>
          <p:cNvPr id="85" name="Rectangle 21">
            <a:extLst>
              <a:ext uri="{FF2B5EF4-FFF2-40B4-BE49-F238E27FC236}">
                <a16:creationId xmlns:a16="http://schemas.microsoft.com/office/drawing/2014/main" id="{749E6C6F-03F8-4B9A-AC1A-0F80BD4294EB}"/>
              </a:ext>
            </a:extLst>
          </p:cNvPr>
          <p:cNvSpPr>
            <a:spLocks noChangeArrowheads="1"/>
          </p:cNvSpPr>
          <p:nvPr/>
        </p:nvSpPr>
        <p:spPr bwMode="auto">
          <a:xfrm>
            <a:off x="7164636" y="5176894"/>
            <a:ext cx="15342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s-PE" sz="1100" dirty="0"/>
              <a:t>Fuente excelente de vitamina C.</a:t>
            </a:r>
            <a:endParaRPr kumimoji="0" lang="es-PE" altLang="es-PE" sz="1100" b="0" i="0" u="none" strike="noStrike" cap="none" normalizeH="0" baseline="0" dirty="0">
              <a:ln>
                <a:noFill/>
              </a:ln>
              <a:solidFill>
                <a:schemeClr val="tx1"/>
              </a:solidFill>
              <a:effectLst/>
              <a:latin typeface="Trebuchet MS" panose="020B0603020202020204" pitchFamily="34" charset="0"/>
            </a:endParaRPr>
          </a:p>
        </p:txBody>
      </p:sp>
      <p:sp>
        <p:nvSpPr>
          <p:cNvPr id="86" name="Rectángulo 85">
            <a:extLst>
              <a:ext uri="{FF2B5EF4-FFF2-40B4-BE49-F238E27FC236}">
                <a16:creationId xmlns:a16="http://schemas.microsoft.com/office/drawing/2014/main" id="{104E9CE0-EEC0-478B-BF5F-D97E5CE2C7BB}"/>
              </a:ext>
            </a:extLst>
          </p:cNvPr>
          <p:cNvSpPr/>
          <p:nvPr/>
        </p:nvSpPr>
        <p:spPr>
          <a:xfrm>
            <a:off x="7199629" y="5734826"/>
            <a:ext cx="2645515" cy="430887"/>
          </a:xfrm>
          <a:prstGeom prst="rect">
            <a:avLst/>
          </a:prstGeom>
        </p:spPr>
        <p:txBody>
          <a:bodyPr wrap="square">
            <a:spAutoFit/>
          </a:bodyPr>
          <a:lstStyle/>
          <a:p>
            <a:r>
              <a:rPr lang="es-ES" sz="1100" dirty="0"/>
              <a:t>Alto contenido de vitamina C, favorece el sistema inmunológico</a:t>
            </a:r>
            <a:endParaRPr lang="es-PE" sz="1100" dirty="0"/>
          </a:p>
        </p:txBody>
      </p:sp>
      <p:sp>
        <p:nvSpPr>
          <p:cNvPr id="87" name="Rectángulo 86">
            <a:extLst>
              <a:ext uri="{FF2B5EF4-FFF2-40B4-BE49-F238E27FC236}">
                <a16:creationId xmlns:a16="http://schemas.microsoft.com/office/drawing/2014/main" id="{2380EA72-8D6A-4339-B583-632E501129A2}"/>
              </a:ext>
            </a:extLst>
          </p:cNvPr>
          <p:cNvSpPr/>
          <p:nvPr/>
        </p:nvSpPr>
        <p:spPr>
          <a:xfrm>
            <a:off x="8714930" y="5140346"/>
            <a:ext cx="2037782" cy="60016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s-ES" sz="1100" dirty="0"/>
              <a:t>Ayuda a mejorar la salud de la piel y las defensas del cuerpo.</a:t>
            </a:r>
            <a:endParaRPr kumimoji="0" lang="es-PE" altLang="es-PE" sz="1100" b="0" i="0" u="none" strike="noStrike" cap="none" normalizeH="0" baseline="0" dirty="0">
              <a:ln>
                <a:noFill/>
              </a:ln>
              <a:solidFill>
                <a:schemeClr val="tx1"/>
              </a:solidFill>
              <a:effectLst/>
              <a:latin typeface="Trebuchet MS" panose="020B0603020202020204" pitchFamily="34" charset="0"/>
            </a:endParaRPr>
          </a:p>
        </p:txBody>
      </p:sp>
      <p:pic>
        <p:nvPicPr>
          <p:cNvPr id="105" name="object 39">
            <a:extLst>
              <a:ext uri="{FF2B5EF4-FFF2-40B4-BE49-F238E27FC236}">
                <a16:creationId xmlns:a16="http://schemas.microsoft.com/office/drawing/2014/main" id="{FAA4FDA6-E376-43C8-BB3A-27C4D48140A7}"/>
              </a:ext>
            </a:extLst>
          </p:cNvPr>
          <p:cNvPicPr/>
          <p:nvPr/>
        </p:nvPicPr>
        <p:blipFill>
          <a:blip r:embed="rId7" cstate="print"/>
          <a:stretch>
            <a:fillRect/>
          </a:stretch>
        </p:blipFill>
        <p:spPr>
          <a:xfrm>
            <a:off x="9942258" y="5612233"/>
            <a:ext cx="540003" cy="540004"/>
          </a:xfrm>
          <a:prstGeom prst="rect">
            <a:avLst/>
          </a:prstGeom>
        </p:spPr>
      </p:pic>
      <p:sp>
        <p:nvSpPr>
          <p:cNvPr id="97" name="Rectángulo 96">
            <a:extLst>
              <a:ext uri="{FF2B5EF4-FFF2-40B4-BE49-F238E27FC236}">
                <a16:creationId xmlns:a16="http://schemas.microsoft.com/office/drawing/2014/main" id="{881AF8D4-7FBD-45A2-B8F2-8CA57B107552}"/>
              </a:ext>
            </a:extLst>
          </p:cNvPr>
          <p:cNvSpPr/>
          <p:nvPr/>
        </p:nvSpPr>
        <p:spPr>
          <a:xfrm>
            <a:off x="4198526" y="4004841"/>
            <a:ext cx="2182970" cy="261610"/>
          </a:xfrm>
          <a:prstGeom prst="rect">
            <a:avLst/>
          </a:prstGeom>
        </p:spPr>
        <p:txBody>
          <a:bodyPr wrap="none">
            <a:spAutoFit/>
          </a:bodyPr>
          <a:lstStyle/>
          <a:p>
            <a:pPr marL="12700">
              <a:lnSpc>
                <a:spcPct val="100000"/>
              </a:lnSpc>
              <a:tabLst>
                <a:tab pos="426720" algn="l"/>
                <a:tab pos="876300" algn="l"/>
                <a:tab pos="1320165" algn="l"/>
                <a:tab pos="1707514" algn="l"/>
              </a:tabLst>
            </a:pPr>
            <a:r>
              <a:rPr lang="en-US" sz="1100" b="1" spc="-25" dirty="0">
                <a:solidFill>
                  <a:srgbClr val="FFC000"/>
                </a:solidFill>
                <a:latin typeface="Trebuchet MS"/>
                <a:cs typeface="Trebuchet MS"/>
              </a:rPr>
              <a:t>ABR</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MAY</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JUN</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JUL</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AGO</a:t>
            </a:r>
            <a:endParaRPr lang="en-US" sz="1100" dirty="0">
              <a:latin typeface="Trebuchet MS"/>
              <a:cs typeface="Trebuchet MS"/>
            </a:endParaRPr>
          </a:p>
        </p:txBody>
      </p:sp>
      <p:sp>
        <p:nvSpPr>
          <p:cNvPr id="17" name="AutoShape 9" descr="Iconos de la computadora de europa, mapa, carnivoran, monocromo, Fondo de  escritorio png | Klipartz">
            <a:extLst>
              <a:ext uri="{FF2B5EF4-FFF2-40B4-BE49-F238E27FC236}">
                <a16:creationId xmlns:a16="http://schemas.microsoft.com/office/drawing/2014/main" id="{027DC9FC-0CAA-44EF-ACD2-D433BC29A1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 name="Imagen 9">
            <a:extLst>
              <a:ext uri="{FF2B5EF4-FFF2-40B4-BE49-F238E27FC236}">
                <a16:creationId xmlns:a16="http://schemas.microsoft.com/office/drawing/2014/main" id="{4452A8FD-7F1E-4A1B-A14B-5C915D8B6886}"/>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62" b="97028" l="3235" r="89488">
                        <a14:foregroundMark x1="25876" y1="29724" x2="25876" y2="29724"/>
                        <a14:foregroundMark x1="26415" y1="21231" x2="23181" y2="31847"/>
                        <a14:foregroundMark x1="23181" y1="31847" x2="9704" y2="33546"/>
                        <a14:foregroundMark x1="9704" y1="33546" x2="5660" y2="26327"/>
                        <a14:foregroundMark x1="6469" y1="26115" x2="3504" y2="24628"/>
                        <a14:foregroundMark x1="22102" y1="44374" x2="30189" y2="56688"/>
                        <a14:foregroundMark x1="41509" y1="64331" x2="47709" y2="76645"/>
                        <a14:foregroundMark x1="46092" y1="81741" x2="67385" y2="86200"/>
                        <a14:foregroundMark x1="73854" y1="92357" x2="76011" y2="97028"/>
                        <a14:foregroundMark x1="83019" y1="87261" x2="79515" y2="91295"/>
                        <a14:foregroundMark x1="83689" y1="83667" x2="83804" y2="84052"/>
                        <a14:foregroundMark x1="81402" y1="76008" x2="82375" y2="79266"/>
                        <a14:foregroundMark x1="80593" y1="78981" x2="80559" y2="79469"/>
                        <a14:foregroundMark x1="60377" y1="75159" x2="60377" y2="75159"/>
                        <a14:foregroundMark x1="42588" y1="10191" x2="43935" y2="5308"/>
                        <a14:foregroundMark x1="43396" y1="2123" x2="43396" y2="2123"/>
                        <a14:foregroundMark x1="43396" y1="1062" x2="40162" y2="3185"/>
                        <a14:backgroundMark x1="83019" y1="79193" x2="83827" y2="83652"/>
                        <a14:backgroundMark x1="82749" y1="84926" x2="84636" y2="85775"/>
                        <a14:backgroundMark x1="79515" y1="83864" x2="79784" y2="83864"/>
                        <a14:backgroundMark x1="77898" y1="83864" x2="81671" y2="84926"/>
                        <a14:backgroundMark x1="84906" y1="86837" x2="84906" y2="86837"/>
                        <a14:backgroundMark x1="84636" y1="86412" x2="84367" y2="86412"/>
                      </a14:backgroundRemoval>
                    </a14:imgEffect>
                  </a14:imgLayer>
                </a14:imgProps>
              </a:ext>
            </a:extLst>
          </a:blip>
          <a:stretch>
            <a:fillRect/>
          </a:stretch>
        </p:blipFill>
        <p:spPr>
          <a:xfrm>
            <a:off x="6611807" y="624608"/>
            <a:ext cx="2614139" cy="3318759"/>
          </a:xfrm>
          <a:prstGeom prst="rect">
            <a:avLst/>
          </a:prstGeom>
        </p:spPr>
      </p:pic>
      <p:sp>
        <p:nvSpPr>
          <p:cNvPr id="92" name="Rectángulo 91">
            <a:extLst>
              <a:ext uri="{FF2B5EF4-FFF2-40B4-BE49-F238E27FC236}">
                <a16:creationId xmlns:a16="http://schemas.microsoft.com/office/drawing/2014/main" id="{9D9FDA1C-EBDE-4A8D-A91B-A8626CAC0361}"/>
              </a:ext>
            </a:extLst>
          </p:cNvPr>
          <p:cNvSpPr/>
          <p:nvPr/>
        </p:nvSpPr>
        <p:spPr>
          <a:xfrm>
            <a:off x="4071301" y="1933175"/>
            <a:ext cx="1329210" cy="276999"/>
          </a:xfrm>
          <a:prstGeom prst="rect">
            <a:avLst/>
          </a:prstGeom>
        </p:spPr>
        <p:txBody>
          <a:bodyPr wrap="none">
            <a:spAutoFit/>
          </a:bodyPr>
          <a:lstStyle/>
          <a:p>
            <a:r>
              <a:rPr lang="es-ES" sz="1200" b="1" dirty="0">
                <a:solidFill>
                  <a:schemeClr val="tx1"/>
                </a:solidFill>
                <a:latin typeface="Arial" panose="020B0604020202020204" pitchFamily="34" charset="0"/>
              </a:rPr>
              <a:t>Ensalada frutas</a:t>
            </a:r>
            <a:endParaRPr lang="es-PE" sz="1100" b="1" dirty="0"/>
          </a:p>
        </p:txBody>
      </p:sp>
      <p:sp>
        <p:nvSpPr>
          <p:cNvPr id="93" name="Rectangle 5">
            <a:extLst>
              <a:ext uri="{FF2B5EF4-FFF2-40B4-BE49-F238E27FC236}">
                <a16:creationId xmlns:a16="http://schemas.microsoft.com/office/drawing/2014/main" id="{62EF687D-4939-47BB-98D3-D6E92D86583D}"/>
              </a:ext>
            </a:extLst>
          </p:cNvPr>
          <p:cNvSpPr>
            <a:spLocks noChangeArrowheads="1"/>
          </p:cNvSpPr>
          <p:nvPr/>
        </p:nvSpPr>
        <p:spPr bwMode="auto">
          <a:xfrm>
            <a:off x="3473308" y="5060272"/>
            <a:ext cx="39448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PE" altLang="es-PE" sz="1200" b="1" i="0" u="none" strike="noStrike" cap="none" normalizeH="0" baseline="0" dirty="0">
                <a:ln>
                  <a:noFill/>
                </a:ln>
                <a:solidFill>
                  <a:schemeClr val="tx1"/>
                </a:solidFill>
                <a:effectLst/>
                <a:latin typeface="Trebuchet MS" panose="020B0603020202020204" pitchFamily="34" charset="0"/>
              </a:rPr>
              <a:t>EE UU                    Rusia               Japón </a:t>
            </a:r>
            <a:endParaRPr kumimoji="0" lang="es-PE" altLang="es-PE" sz="1200" b="0" i="0" u="none" strike="noStrike" cap="none" normalizeH="0" baseline="0" dirty="0">
              <a:ln>
                <a:noFill/>
              </a:ln>
              <a:solidFill>
                <a:schemeClr val="tx1"/>
              </a:solidFill>
              <a:effectLst/>
              <a:latin typeface="Trebuchet MS" panose="020B0603020202020204" pitchFamily="34" charset="0"/>
            </a:endParaRPr>
          </a:p>
        </p:txBody>
      </p:sp>
      <p:pic>
        <p:nvPicPr>
          <p:cNvPr id="94" name="Picture 7" descr="Bandera de los Estados Unidos - Wikipedia, la enciclopedia libre">
            <a:extLst>
              <a:ext uri="{FF2B5EF4-FFF2-40B4-BE49-F238E27FC236}">
                <a16:creationId xmlns:a16="http://schemas.microsoft.com/office/drawing/2014/main" id="{146701E6-DD32-40B0-8AAC-7135947D886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48567" y="5422136"/>
            <a:ext cx="871398" cy="46009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7" descr="5.300+ Bandera Japonesa Ilustraciones de Stock, gráficos vectoriales libres  de derechos y clip art - iStock | Samurai, Japan, Cultura japonesa">
            <a:extLst>
              <a:ext uri="{FF2B5EF4-FFF2-40B4-BE49-F238E27FC236}">
                <a16:creationId xmlns:a16="http://schemas.microsoft.com/office/drawing/2014/main" id="{9FB351CE-3589-4788-8977-09954C036D8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491" y="5405879"/>
            <a:ext cx="912132" cy="5079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andera de Rusia - Wikipedia, la enciclopedia libre">
            <a:extLst>
              <a:ext uri="{FF2B5EF4-FFF2-40B4-BE49-F238E27FC236}">
                <a16:creationId xmlns:a16="http://schemas.microsoft.com/office/drawing/2014/main" id="{0DED3ED2-C477-473D-9DA4-B9A58720AA6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77561" y="5362586"/>
            <a:ext cx="871398" cy="5039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andarina Cleopatra | Semillas CampoSeeds - Venta de semillas en Colombia">
            <a:extLst>
              <a:ext uri="{FF2B5EF4-FFF2-40B4-BE49-F238E27FC236}">
                <a16:creationId xmlns:a16="http://schemas.microsoft.com/office/drawing/2014/main" id="{1DB43947-54A8-4B07-89EE-575E550DC3E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38656" y="4147438"/>
            <a:ext cx="1402312" cy="13967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8554FEA3-ED39-414C-86B5-77ECA32976CB}"/>
              </a:ext>
            </a:extLst>
          </p:cNvPr>
          <p:cNvPicPr>
            <a:picLocks noChangeAspect="1"/>
          </p:cNvPicPr>
          <p:nvPr/>
        </p:nvPicPr>
        <p:blipFill>
          <a:blip r:embed="rId14"/>
          <a:stretch>
            <a:fillRect/>
          </a:stretch>
        </p:blipFill>
        <p:spPr>
          <a:xfrm>
            <a:off x="555953" y="4470025"/>
            <a:ext cx="2306035" cy="1783334"/>
          </a:xfrm>
          <a:prstGeom prst="rect">
            <a:avLst/>
          </a:prstGeom>
        </p:spPr>
      </p:pic>
      <p:pic>
        <p:nvPicPr>
          <p:cNvPr id="4104" name="Picture 8" descr="Mandarina - MON">
            <a:extLst>
              <a:ext uri="{FF2B5EF4-FFF2-40B4-BE49-F238E27FC236}">
                <a16:creationId xmlns:a16="http://schemas.microsoft.com/office/drawing/2014/main" id="{059DB9EA-08C3-419F-9F15-6E1B0FD043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48482" y="1915485"/>
            <a:ext cx="2341137" cy="234113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andarín naranja Fruta - mandarina mandarín - Mandarina jugo chapoteo  aislado en un transparente antecedentes 47465245 PNG">
            <a:extLst>
              <a:ext uri="{FF2B5EF4-FFF2-40B4-BE49-F238E27FC236}">
                <a16:creationId xmlns:a16="http://schemas.microsoft.com/office/drawing/2014/main" id="{417F462D-1C7C-4AF4-B0B1-27A8313DDCD1}"/>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060148" y="2093930"/>
            <a:ext cx="1065211" cy="119585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Dile adiós al atún y la mayonesa: la ensalada perfecta lleva mandarina y un  ingrediente muy especial">
            <a:extLst>
              <a:ext uri="{FF2B5EF4-FFF2-40B4-BE49-F238E27FC236}">
                <a16:creationId xmlns:a16="http://schemas.microsoft.com/office/drawing/2014/main" id="{87E842EC-27ED-4D54-95FA-868DAF73A6A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24900" y="2384031"/>
            <a:ext cx="1500955" cy="84387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Cómo hacer mermelada de mandarina">
            <a:extLst>
              <a:ext uri="{FF2B5EF4-FFF2-40B4-BE49-F238E27FC236}">
                <a16:creationId xmlns:a16="http://schemas.microsoft.com/office/drawing/2014/main" id="{8A3FEEEE-FD87-4099-B64C-1266AEB40F55}"/>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6797" y="2310987"/>
            <a:ext cx="1223206" cy="84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08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289</Words>
  <Application>Microsoft Office PowerPoint</Application>
  <PresentationFormat>Panorámica</PresentationFormat>
  <Paragraphs>27</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MT</vt:lpstr>
      <vt:lpstr>Calibri</vt:lpstr>
      <vt:lpstr>Trebuchet MS</vt:lpstr>
      <vt:lpstr>Wingdings</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Limón (Citrus limon)</dc:title>
  <dc:creator>Euler Gomez Torres</dc:creator>
  <cp:lastModifiedBy>Victor Hugo Baldera Chapoñan</cp:lastModifiedBy>
  <cp:revision>15</cp:revision>
  <dcterms:created xsi:type="dcterms:W3CDTF">2025-07-05T22:33:49Z</dcterms:created>
  <dcterms:modified xsi:type="dcterms:W3CDTF">2025-07-06T00:34:14Z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2025-07-05T00:00:00Z</vt:filetime>
  </property>
  <property fmtid="{D5CDD505-2E9C-101B-9397-08002B2CF9AE}" pid="3" name="Creator">
    <vt:lpwstr>Microsoft® PowerPoint® LTSC</vt:lpwstr>
  </property>
  <property fmtid="{D5CDD505-2E9C-101B-9397-08002B2CF9AE}" pid="4" name="LastSaved">
    <vt:filetime>2025-07-05T00:00:00Z</vt:filetime>
  </property>
  <property fmtid="{D5CDD505-2E9C-101B-9397-08002B2CF9AE}" pid="5" name="Producer">
    <vt:lpwstr>Microsoft® PowerPoint® LTSC</vt:lpwstr>
  </property>
</Properties>
</file>