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3" r:id="rId3"/>
    <p:sldId id="271" r:id="rId4"/>
    <p:sldId id="270" r:id="rId5"/>
    <p:sldId id="264" r:id="rId6"/>
    <p:sldId id="273" r:id="rId7"/>
    <p:sldId id="265" r:id="rId8"/>
    <p:sldId id="266" r:id="rId9"/>
    <p:sldId id="269" r:id="rId10"/>
    <p:sldId id="267" r:id="rId11"/>
    <p:sldId id="274" r:id="rId12"/>
    <p:sldId id="275" r:id="rId13"/>
    <p:sldId id="268" r:id="rId14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14"/>
    <p:restoredTop sz="94690"/>
  </p:normalViewPr>
  <p:slideViewPr>
    <p:cSldViewPr>
      <p:cViewPr varScale="1">
        <p:scale>
          <a:sx n="114" d="100"/>
          <a:sy n="114" d="100"/>
        </p:scale>
        <p:origin x="22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0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2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5162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60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1632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96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71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4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0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4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2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2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3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9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1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1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2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ne_gEE8SPo" TargetMode="External"/><Relationship Id="rId2" Type="http://schemas.openxmlformats.org/officeDocument/2006/relationships/hyperlink" Target="https://youtu.be/YIKvg4ZLMM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LXZBN2-Wls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68800" cy="14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Calling methods</a:t>
            </a:r>
            <a:endParaRPr dirty="0"/>
          </a:p>
        </p:txBody>
      </p:sp>
      <p:sp>
        <p:nvSpPr>
          <p:cNvPr id="73" name="CustomShape 2"/>
          <p:cNvSpPr/>
          <p:nvPr/>
        </p:nvSpPr>
        <p:spPr>
          <a:xfrm>
            <a:off x="685800" y="3886200"/>
            <a:ext cx="7768800" cy="174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trike="noStrike" dirty="0">
                <a:solidFill>
                  <a:srgbClr val="8B8B8B"/>
                </a:solidFill>
                <a:latin typeface="Arial"/>
                <a:ea typeface="DejaVu Sans"/>
              </a:rPr>
              <a:t>Using the methods we'v</a:t>
            </a:r>
            <a:r>
              <a:rPr lang="en-US" sz="3200" dirty="0">
                <a:solidFill>
                  <a:srgbClr val="8B8B8B"/>
                </a:solidFill>
                <a:latin typeface="Arial"/>
                <a:ea typeface="DejaVu Sans"/>
              </a:rPr>
              <a:t>e written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Parameter matching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228600" y="1414080"/>
            <a:ext cx="8686440" cy="52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Parameters are the pieces of information a method needs to do its job.  When you call a method, you must pass in (supply) the correct data </a:t>
            </a:r>
            <a:r>
              <a:rPr lang="en-US" sz="2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type and number 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of parameters.  For example: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The method declaration above </a:t>
            </a:r>
            <a:r>
              <a:rPr lang="en-US" sz="2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requires two integers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  The following method calls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WOULD NOT WORK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– wrong number of parameters!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true)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– wrong type of parameters!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("4", "5") 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– wrong type of parameters!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(4, 5, 6) 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– wrong number of parameters!</a:t>
            </a:r>
          </a:p>
        </p:txBody>
      </p:sp>
    </p:spTree>
    <p:extLst>
      <p:ext uri="{BB962C8B-B14F-4D97-AF65-F5344CB8AC3E}">
        <p14:creationId xmlns:p14="http://schemas.microsoft.com/office/powerpoint/2010/main" val="3262571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Pass-by-value (important!)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228600" y="1414080"/>
            <a:ext cx="8686440" cy="52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When a variable is passed into a method, rather than a literal value, a COPY of that value will be supplied to the method (stored in the method’s parameter variable(s)).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Anything the method does to its own </a:t>
            </a:r>
            <a:r>
              <a:rPr lang="en-US" sz="2400" b="1" i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local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variables (parameters) will NOT affect the original variable.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Example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3479199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001000" cy="569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strike="noStrike" dirty="0">
                <a:solidFill>
                  <a:srgbClr val="000000"/>
                </a:solidFill>
                <a:latin typeface="Arial"/>
                <a:ea typeface="DejaVu Sans"/>
              </a:rPr>
              <a:t>Pass-by-value (important!)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228600" y="914400"/>
            <a:ext cx="8686440" cy="57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something = 5;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nerdStuff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(something);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(something);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//would print 5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//would print 15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nerdStuff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+= 10;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a;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 </a:t>
            </a:r>
            <a:r>
              <a:rPr lang="en-US" sz="2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COPY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of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’s value gets passed in to the method’s generic placeholder variable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8771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156000"/>
            <a:ext cx="868644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More method examples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228600" y="1295400"/>
            <a:ext cx="8686440" cy="55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8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Here are some videos that will help: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sz="2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hlinkClick r:id="rId2"/>
              </a:rPr>
              <a:t>https://youtu.be/YIKvg4ZLMME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</a:p>
          <a:p>
            <a:pPr lvl="2"/>
            <a:endParaRPr lang="en-US" sz="22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lvl="2"/>
            <a:r>
              <a:rPr lang="en-US" sz="2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My introductory video on calling methods, passing in parameters, etc.</a:t>
            </a:r>
          </a:p>
          <a:p>
            <a:pPr lvl="2"/>
            <a:endParaRPr lang="en-US" sz="22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sz="2200" dirty="0">
                <a:solidFill>
                  <a:srgbClr val="000000"/>
                </a:solidFill>
                <a:cs typeface="Courier New" panose="02070309020205020404" pitchFamily="49" charset="0"/>
                <a:hlinkClick r:id="rId3"/>
              </a:rPr>
              <a:t>https://www.youtube.com/watch?v=dne_gEE8SPo</a:t>
            </a:r>
            <a:endParaRPr lang="en-US" sz="2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2"/>
            <a:endParaRPr lang="en-US" sz="2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2"/>
            <a:r>
              <a:rPr lang="en-US" sz="2200" dirty="0">
                <a:solidFill>
                  <a:srgbClr val="000000"/>
                </a:solidFill>
                <a:cs typeface="Courier New" panose="02070309020205020404" pitchFamily="49" charset="0"/>
              </a:rPr>
              <a:t>Another good introductory video on methods</a:t>
            </a:r>
          </a:p>
          <a:p>
            <a:pPr lvl="2"/>
            <a:endParaRPr lang="en-US" sz="2200" dirty="0">
              <a:solidFill>
                <a:srgbClr val="000000"/>
              </a:solidFill>
              <a:cs typeface="Courier New" panose="02070309020205020404" pitchFamily="49" charset="0"/>
              <a:hlinkClick r:id="rId4"/>
            </a:endParaRPr>
          </a:p>
          <a:p>
            <a:pPr lvl="1"/>
            <a:r>
              <a:rPr lang="en-US" sz="2200" dirty="0">
                <a:solidFill>
                  <a:srgbClr val="000000"/>
                </a:solidFill>
                <a:cs typeface="Courier New" panose="02070309020205020404" pitchFamily="49" charset="0"/>
                <a:hlinkClick r:id="rId4"/>
              </a:rPr>
              <a:t>https://www.youtube.com/watch?v=LXZBN2-Wls4</a:t>
            </a:r>
            <a:endParaRPr lang="en-US" sz="2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1"/>
            <a:endParaRPr lang="en-US" sz="2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200" dirty="0">
                <a:solidFill>
                  <a:srgbClr val="000000"/>
                </a:solidFill>
                <a:cs typeface="Courier New" panose="02070309020205020404" pitchFamily="49" charset="0"/>
              </a:rPr>
              <a:t>	My video on how you should organize your method calls 	for testing</a:t>
            </a:r>
          </a:p>
        </p:txBody>
      </p:sp>
    </p:spTree>
    <p:extLst>
      <p:ext uri="{BB962C8B-B14F-4D97-AF65-F5344CB8AC3E}">
        <p14:creationId xmlns:p14="http://schemas.microsoft.com/office/powerpoint/2010/main" val="23011170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What is method calling?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228600" y="1414080"/>
            <a:ext cx="8686440" cy="52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Arial"/>
              </a:rPr>
              <a:t>When you "call" a method, you're running its code block, top to bottom.  A block of code is everything between the curly brackets: { and }.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Arial"/>
              </a:rPr>
              <a:t>A method is, essentially, a named block of code!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Arial"/>
              </a:rPr>
              <a:t>A method can contain any number of lines of code, and all of them will run, top to bottom, when a method is called (run).  When the method that was called is done running, it returns control back to where it was called (more on this later).</a:t>
            </a:r>
          </a:p>
        </p:txBody>
      </p:sp>
    </p:spTree>
    <p:extLst>
      <p:ext uri="{BB962C8B-B14F-4D97-AF65-F5344CB8AC3E}">
        <p14:creationId xmlns:p14="http://schemas.microsoft.com/office/powerpoint/2010/main" val="24960464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How do I call a method?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228600" y="1414080"/>
            <a:ext cx="8686440" cy="53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Methods are ‘called’ by name – you type the name and supply the proper number and types of parameters inside the parentheses.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Tester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 </a:t>
            </a:r>
            <a:r>
              <a:rPr 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 method call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/** Returns the value of </a:t>
            </a:r>
            <a:r>
              <a:rPr lang="en-US" sz="2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plus 1 */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a + 1;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924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What happens?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228600" y="1414080"/>
            <a:ext cx="8686440" cy="544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When the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method below is run, it includes a call to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's code block will run when that line runs.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Tester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(5); </a:t>
            </a:r>
            <a:r>
              <a:rPr 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 method call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a + 1;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6172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+mj-lt"/>
              </a:rPr>
              <a:t>What happens? (cont'd)</a:t>
            </a:r>
            <a:endParaRPr sz="4400" dirty="0">
              <a:latin typeface="+mj-lt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28600" y="1414080"/>
            <a:ext cx="8686440" cy="544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After all the code in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's code block runs, a value (specified by its return type) is returned back to where it was called.  In this case, that would be the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method.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Tester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 //will return 6</a:t>
            </a:r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a + 1;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74659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+mj-lt"/>
              </a:rPr>
              <a:t>Values are returned</a:t>
            </a:r>
            <a:endParaRPr sz="4400" dirty="0">
              <a:latin typeface="+mj-lt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28600" y="1414080"/>
            <a:ext cx="8686440" cy="544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The code below will compile just fine, but there won’t be any visible output! 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ran, and returned a value back to where it was called!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Tester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 visible output?!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a + 1;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60829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Return type (cont’d)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228600" y="1414080"/>
            <a:ext cx="8686440" cy="52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Recall that the Math and String methods, when called, won’t produce any visible output.  This is because these methods </a:t>
            </a:r>
            <a:r>
              <a:rPr lang="en-US" sz="2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 value, but don’t include any print statements.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If you want to see what a method returns, put that method call into a print statement (or save what it returns into a variable).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Example on next slide…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7919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Return type (cont’d)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228600" y="1414080"/>
            <a:ext cx="8686440" cy="544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When the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method below is run,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i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returns a value of 6 (which is saved into variable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en-US" sz="2400" i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then prints the value of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i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to the console!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Tester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a + 1;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29032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Return type (cont’d)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228600" y="1414080"/>
            <a:ext cx="8686440" cy="52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In the previous slide, the call to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lang="en-US" sz="2400" i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returns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a value of 6, which is saved into the integer variable called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</a:p>
          <a:p>
            <a:pPr>
              <a:lnSpc>
                <a:spcPct val="100000"/>
              </a:lnSpc>
            </a:pPr>
            <a:endParaRPr lang="en-US" sz="2400" i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On the next line, the value of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is printed.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If you're saving the value a method returns, make sure it matches the type of the variable you’re initializing!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//won't work!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returns an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, which can't be saved into a String variable.</a:t>
            </a:r>
            <a:endParaRPr lang="en-US" sz="2400" i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0290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635</TotalTime>
  <Words>703</Words>
  <Application>Microsoft Office PowerPoint</Application>
  <PresentationFormat>On-screen Show (4:3)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DejaVu Sans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BONNETT, ELIZABETH</cp:lastModifiedBy>
  <cp:revision>92</cp:revision>
  <dcterms:modified xsi:type="dcterms:W3CDTF">2021-03-26T14:58:21Z</dcterms:modified>
</cp:coreProperties>
</file>