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914400"/>
          </a:xfrm>
          <a:solidFill>
            <a:srgbClr val="00B0F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7" name="Picture 3" descr="E:\desktop\5.java\javarajatha\ppts\mod5\Java-Applets-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24800" y="-76200"/>
            <a:ext cx="1219200" cy="1066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Applet Basics</a:t>
            </a:r>
          </a:p>
          <a:p>
            <a:r>
              <a:rPr lang="en-US" sz="2400" dirty="0" smtClean="0"/>
              <a:t>A complete Applet Skeleton</a:t>
            </a:r>
          </a:p>
          <a:p>
            <a:r>
              <a:rPr lang="en-US" sz="2400" dirty="0" smtClean="0"/>
              <a:t>Applet Initialization and Termination</a:t>
            </a:r>
          </a:p>
          <a:p>
            <a:r>
              <a:rPr lang="en-US" sz="2400" dirty="0" smtClean="0"/>
              <a:t>A key Aspect of an Applet Architecture</a:t>
            </a:r>
          </a:p>
          <a:p>
            <a:r>
              <a:rPr lang="en-US" sz="2400" dirty="0" smtClean="0"/>
              <a:t>Requesting Repainting</a:t>
            </a:r>
          </a:p>
          <a:p>
            <a:r>
              <a:rPr lang="en-US" sz="2400" dirty="0" smtClean="0"/>
              <a:t>Using the status window</a:t>
            </a:r>
          </a:p>
          <a:p>
            <a:r>
              <a:rPr lang="en-US" sz="2400" dirty="0" smtClean="0"/>
              <a:t>Passing parameters to Applets.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5181600"/>
          </a:xfrm>
        </p:spPr>
        <p:txBody>
          <a:bodyPr>
            <a:normAutofit/>
          </a:bodyPr>
          <a:lstStyle/>
          <a:p>
            <a:r>
              <a:rPr lang="en-US" b="1" dirty="0" smtClean="0"/>
              <a:t>Situations When paint is called.</a:t>
            </a:r>
          </a:p>
          <a:p>
            <a:pPr lvl="1"/>
            <a:r>
              <a:rPr lang="en-US" dirty="0" smtClean="0"/>
              <a:t>When the applet begins execution.  </a:t>
            </a:r>
          </a:p>
          <a:p>
            <a:pPr lvl="1"/>
            <a:r>
              <a:rPr lang="en-US" dirty="0" smtClean="0"/>
              <a:t>The window in which the applet is running can be overwritten by another window and then uncovered.  </a:t>
            </a:r>
          </a:p>
          <a:p>
            <a:pPr lvl="1"/>
            <a:r>
              <a:rPr lang="en-US" dirty="0" smtClean="0"/>
              <a:t>The applet window can be minimized and then restored. </a:t>
            </a:r>
          </a:p>
          <a:p>
            <a:pPr lvl="1"/>
            <a:r>
              <a:rPr lang="en-US" dirty="0" smtClean="0"/>
              <a:t>Whenever the applet must redraw its output, paint( ) is called.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991600" cy="5486400"/>
          </a:xfrm>
        </p:spPr>
        <p:txBody>
          <a:bodyPr>
            <a:normAutofit/>
          </a:bodyPr>
          <a:lstStyle/>
          <a:p>
            <a:r>
              <a:rPr lang="en-US" b="1" dirty="0" smtClean="0"/>
              <a:t>Parameter: </a:t>
            </a:r>
            <a:r>
              <a:rPr lang="en-US" dirty="0" smtClean="0"/>
              <a:t>Graphics object which describes the graphics environment. </a:t>
            </a:r>
          </a:p>
          <a:p>
            <a:r>
              <a:rPr lang="en-US" b="1" dirty="0" err="1" smtClean="0"/>
              <a:t>drawString</a:t>
            </a:r>
            <a:r>
              <a:rPr lang="en-US" b="1" dirty="0" smtClean="0"/>
              <a:t>( ):  </a:t>
            </a:r>
          </a:p>
          <a:p>
            <a:pPr lvl="1"/>
            <a:r>
              <a:rPr lang="en-US" dirty="0" smtClean="0"/>
              <a:t>is a member of the Graphics class. </a:t>
            </a:r>
          </a:p>
          <a:p>
            <a:pPr lvl="1"/>
            <a:r>
              <a:rPr lang="en-US" dirty="0" smtClean="0"/>
              <a:t>This method outputs a string beginning at the specified location (X, Y). </a:t>
            </a:r>
          </a:p>
          <a:p>
            <a:pPr lvl="1"/>
            <a:r>
              <a:rPr lang="en-US" b="1" dirty="0" smtClean="0"/>
              <a:t>general form:</a:t>
            </a:r>
          </a:p>
          <a:p>
            <a:pPr lvl="1"/>
            <a:r>
              <a:rPr lang="en-US" dirty="0" smtClean="0"/>
              <a:t>void  draw String(String  message,  </a:t>
            </a:r>
            <a:r>
              <a:rPr lang="en-US" dirty="0" err="1" smtClean="0"/>
              <a:t>int</a:t>
            </a:r>
            <a:r>
              <a:rPr lang="en-US" dirty="0" smtClean="0"/>
              <a:t>  x,  </a:t>
            </a:r>
            <a:r>
              <a:rPr lang="en-US" dirty="0" err="1" smtClean="0"/>
              <a:t>int</a:t>
            </a:r>
            <a:r>
              <a:rPr lang="en-US" dirty="0" smtClean="0"/>
              <a:t>  y)</a:t>
            </a:r>
          </a:p>
          <a:p>
            <a:pPr lvl="2"/>
            <a:r>
              <a:rPr lang="en-US" dirty="0" smtClean="0"/>
              <a:t>Here, message is the string to be output beginning at x, y.</a:t>
            </a:r>
          </a:p>
          <a:p>
            <a:pPr lvl="2"/>
            <a:r>
              <a:rPr lang="en-US" dirty="0" smtClean="0"/>
              <a:t>In a Java window, the upper-left corner is location 0, 0.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181600"/>
          </a:xfrm>
        </p:spPr>
        <p:txBody>
          <a:bodyPr/>
          <a:lstStyle/>
          <a:p>
            <a:r>
              <a:rPr lang="en-US" b="1" dirty="0" smtClean="0"/>
              <a:t>Compilation and running .</a:t>
            </a:r>
          </a:p>
          <a:p>
            <a:r>
              <a:rPr lang="en-US" dirty="0" smtClean="0"/>
              <a:t> In fact, there are two ways in which you can run an applet: </a:t>
            </a:r>
          </a:p>
          <a:p>
            <a:pPr>
              <a:buNone/>
            </a:pPr>
            <a:r>
              <a:rPr lang="en-US" dirty="0" smtClean="0"/>
              <a:t>1. Executing the applet within a Java compatible web browser.</a:t>
            </a:r>
          </a:p>
          <a:p>
            <a:pPr>
              <a:buNone/>
            </a:pPr>
            <a:r>
              <a:rPr lang="en-US" dirty="0" smtClean="0"/>
              <a:t>2. Using an </a:t>
            </a:r>
            <a:r>
              <a:rPr lang="en-US" dirty="0" err="1" smtClean="0"/>
              <a:t>appletviewer</a:t>
            </a:r>
            <a:r>
              <a:rPr lang="en-US" dirty="0" smtClean="0"/>
              <a:t> tool.</a:t>
            </a:r>
            <a:endParaRPr lang="en-US" b="1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running applet using applet-viewer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486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First create html code in the applet program and comment it with c type comment.</a:t>
            </a:r>
          </a:p>
          <a:p>
            <a:pPr>
              <a:buNone/>
            </a:pPr>
            <a:r>
              <a:rPr lang="en-US" sz="2400" dirty="0" smtClean="0"/>
              <a:t>	- Consider the following applet program say </a:t>
            </a:r>
            <a:r>
              <a:rPr lang="en-US" sz="2400" i="1" dirty="0" smtClean="0"/>
              <a:t>MyApllet.java </a:t>
            </a:r>
            <a:endParaRPr lang="en-US" sz="2400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394527"/>
            <a:ext cx="7162800" cy="2482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990600" y="49530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Now you can run this program using </a:t>
            </a:r>
            <a:r>
              <a:rPr lang="en-US" dirty="0" err="1" smtClean="0"/>
              <a:t>appletviewer</a:t>
            </a:r>
            <a:r>
              <a:rPr lang="en-US" dirty="0" smtClean="0"/>
              <a:t> as shown below 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5657850"/>
            <a:ext cx="4876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running applet in web browser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5486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To execute an applet in a web browser, you need to write a short HTML text file that contains a tag APPLET that loads the applet.  Say file name as say </a:t>
            </a:r>
            <a:r>
              <a:rPr lang="en-US" sz="2800" b="1" i="1" dirty="0" smtClean="0"/>
              <a:t>RunApp.html </a:t>
            </a:r>
            <a:endParaRPr 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7878" y="3234937"/>
            <a:ext cx="7555522" cy="141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990600" y="5334001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width and height specify the dimensions of the display area used by the applet.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Applet initialization and termination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When an applet begins, the following methods are called, in this sequence: </a:t>
            </a:r>
          </a:p>
          <a:p>
            <a:pPr lvl="1"/>
            <a:r>
              <a:rPr lang="en-US" b="1" dirty="0" smtClean="0"/>
              <a:t>init( ) </a:t>
            </a:r>
          </a:p>
          <a:p>
            <a:pPr lvl="1"/>
            <a:r>
              <a:rPr lang="en-US" b="1" dirty="0" smtClean="0"/>
              <a:t>start( ) </a:t>
            </a:r>
          </a:p>
          <a:p>
            <a:pPr lvl="1"/>
            <a:r>
              <a:rPr lang="en-US" b="1" dirty="0" smtClean="0"/>
              <a:t>paint( )</a:t>
            </a:r>
          </a:p>
          <a:p>
            <a:r>
              <a:rPr lang="en-US" dirty="0" smtClean="0"/>
              <a:t>When an applet is terminated, the following sequence of method calls takes place: </a:t>
            </a:r>
          </a:p>
          <a:p>
            <a:pPr lvl="1"/>
            <a:r>
              <a:rPr lang="en-US" b="1" dirty="0" smtClean="0"/>
              <a:t>stop( ) </a:t>
            </a:r>
          </a:p>
          <a:p>
            <a:pPr lvl="1"/>
            <a:r>
              <a:rPr lang="en-US" b="1" dirty="0" smtClean="0"/>
              <a:t>destroy( 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2578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init( ) : </a:t>
            </a:r>
          </a:p>
          <a:p>
            <a:pPr lvl="1"/>
            <a:r>
              <a:rPr lang="en-US" dirty="0" smtClean="0"/>
              <a:t> The init( ) method is the first method to be called.</a:t>
            </a:r>
          </a:p>
          <a:p>
            <a:pPr lvl="1"/>
            <a:r>
              <a:rPr lang="en-US" dirty="0" smtClean="0"/>
              <a:t>Initializing the variables. </a:t>
            </a:r>
          </a:p>
          <a:p>
            <a:pPr lvl="1"/>
            <a:r>
              <a:rPr lang="en-US" dirty="0" smtClean="0"/>
              <a:t>This method is called only once during the run time of the applet. </a:t>
            </a:r>
          </a:p>
          <a:p>
            <a:r>
              <a:rPr lang="en-US" b="1" dirty="0" smtClean="0"/>
              <a:t>start( ) : </a:t>
            </a:r>
          </a:p>
          <a:p>
            <a:pPr lvl="1"/>
            <a:r>
              <a:rPr lang="en-US" dirty="0" smtClean="0"/>
              <a:t>Called after init( ). </a:t>
            </a:r>
          </a:p>
          <a:p>
            <a:pPr lvl="1"/>
            <a:r>
              <a:rPr lang="en-US" dirty="0" smtClean="0"/>
              <a:t>Also called to restart an applet after it has been stopped. </a:t>
            </a:r>
          </a:p>
          <a:p>
            <a:pPr lvl="1"/>
            <a:r>
              <a:rPr lang="en-US" dirty="0" smtClean="0"/>
              <a:t>Called each time an applet’s HTML document is displayed onscreen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 smtClean="0"/>
              <a:t>paint( ) : </a:t>
            </a:r>
          </a:p>
          <a:p>
            <a:pPr lvl="1"/>
            <a:r>
              <a:rPr lang="en-US" sz="2600" dirty="0" smtClean="0"/>
              <a:t>Called each time an applet’s output must be redrawn. </a:t>
            </a:r>
          </a:p>
          <a:p>
            <a:pPr lvl="1"/>
            <a:r>
              <a:rPr lang="en-US" sz="2600" dirty="0" smtClean="0"/>
              <a:t>Also called when the applet begins execution. </a:t>
            </a:r>
          </a:p>
          <a:p>
            <a:pPr lvl="1"/>
            <a:r>
              <a:rPr lang="en-US" sz="2600" dirty="0" smtClean="0"/>
              <a:t>The method has one parameter of type Graphics. </a:t>
            </a:r>
          </a:p>
          <a:p>
            <a:pPr lvl="1"/>
            <a:r>
              <a:rPr lang="en-US" sz="2600" dirty="0" smtClean="0"/>
              <a:t>This parameter will contain the graphics context, which describes the graphics environment in which the applet is running. </a:t>
            </a:r>
          </a:p>
          <a:p>
            <a:r>
              <a:rPr lang="en-US" b="1" i="1" dirty="0" smtClean="0"/>
              <a:t>stop( ) :</a:t>
            </a:r>
            <a:endParaRPr lang="en-US" sz="2800" b="1" i="1" dirty="0" smtClean="0"/>
          </a:p>
          <a:p>
            <a:pPr lvl="1"/>
            <a:r>
              <a:rPr lang="en-US" sz="2600" dirty="0" smtClean="0"/>
              <a:t>Called when a web browser leaves the HTML document containing the applet. </a:t>
            </a:r>
          </a:p>
          <a:p>
            <a:pPr lvl="1"/>
            <a:r>
              <a:rPr lang="en-US" sz="2600" dirty="0" smtClean="0"/>
              <a:t>Used to suspend threads that don’t need to run when the applet is not visible. </a:t>
            </a:r>
          </a:p>
          <a:p>
            <a:pPr lvl="1"/>
            <a:r>
              <a:rPr lang="en-US" sz="2600" dirty="0" smtClean="0"/>
              <a:t>We can restart them when start( ) is called. 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destroy( ) : </a:t>
            </a:r>
          </a:p>
          <a:p>
            <a:pPr lvl="1"/>
            <a:r>
              <a:rPr lang="en-US" dirty="0" smtClean="0"/>
              <a:t>called when the environment determines that the applet needs to be removed</a:t>
            </a:r>
          </a:p>
          <a:p>
            <a:pPr lvl="1"/>
            <a:r>
              <a:rPr lang="en-US" dirty="0" smtClean="0"/>
              <a:t>completely from memory. </a:t>
            </a:r>
          </a:p>
          <a:p>
            <a:pPr lvl="1"/>
            <a:r>
              <a:rPr lang="en-US" dirty="0" smtClean="0"/>
              <a:t>The stop( ) method is always called before destroy( 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import java.awt.*;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java.applet</a:t>
            </a:r>
            <a:r>
              <a:rPr lang="en-US" dirty="0" smtClean="0"/>
              <a:t>.*;</a:t>
            </a:r>
          </a:p>
          <a:p>
            <a:pPr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javax.swing.JOptionPane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/*    &lt;applet code =</a:t>
            </a:r>
            <a:r>
              <a:rPr lang="en-US" b="1" dirty="0" smtClean="0"/>
              <a:t> </a:t>
            </a:r>
            <a:r>
              <a:rPr lang="en-US" b="1" dirty="0" err="1" smtClean="0"/>
              <a:t>DemoApplet</a:t>
            </a:r>
            <a:r>
              <a:rPr lang="en-US" b="1" dirty="0" smtClean="0"/>
              <a:t> HEIGHT =200 WIDTH=200&gt; </a:t>
            </a:r>
          </a:p>
          <a:p>
            <a:pPr>
              <a:buNone/>
            </a:pPr>
            <a:r>
              <a:rPr lang="en-US" dirty="0" smtClean="0"/>
              <a:t>&lt;/applet&gt;</a:t>
            </a:r>
          </a:p>
          <a:p>
            <a:pPr>
              <a:buNone/>
            </a:pPr>
            <a:r>
              <a:rPr lang="en-US" dirty="0" smtClean="0"/>
              <a:t>*/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Applet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334000"/>
          </a:xfrm>
        </p:spPr>
        <p:txBody>
          <a:bodyPr/>
          <a:lstStyle/>
          <a:p>
            <a:r>
              <a:rPr lang="en-US" i="1" dirty="0" smtClean="0"/>
              <a:t>Applet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rgbClr val="00B0F0"/>
                </a:solidFill>
              </a:rPr>
              <a:t>special</a:t>
            </a:r>
            <a:r>
              <a:rPr lang="en-US" dirty="0" smtClean="0"/>
              <a:t> type of program that is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embedded</a:t>
            </a:r>
            <a:r>
              <a:rPr lang="en-US" dirty="0" smtClean="0"/>
              <a:t> in the </a:t>
            </a:r>
            <a:r>
              <a:rPr lang="en-US" i="1" dirty="0" smtClean="0">
                <a:latin typeface="Aparajita" pitchFamily="34" charset="0"/>
                <a:cs typeface="Aparajita" pitchFamily="34" charset="0"/>
              </a:rPr>
              <a:t>webpage</a:t>
            </a:r>
            <a:r>
              <a:rPr lang="en-US" dirty="0" smtClean="0"/>
              <a:t> to generate the dynamic content. It runs inside the browser and works at client side.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Advantage of Applet</a:t>
            </a:r>
          </a:p>
          <a:p>
            <a:pPr lvl="1"/>
            <a:r>
              <a:rPr lang="en-US" dirty="0" smtClean="0"/>
              <a:t>It works at client side so less response time</a:t>
            </a:r>
          </a:p>
          <a:p>
            <a:pPr lvl="1"/>
            <a:r>
              <a:rPr lang="en-US" dirty="0" smtClean="0"/>
              <a:t>Secured</a:t>
            </a:r>
          </a:p>
          <a:p>
            <a:pPr lvl="1"/>
            <a:r>
              <a:rPr lang="en-US" dirty="0" smtClean="0"/>
              <a:t>It can be executed by browsers running under many platforms, including Linux, Windows, Mac Os etc.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486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DemoApplet</a:t>
            </a:r>
            <a:r>
              <a:rPr lang="en-US" dirty="0" smtClean="0"/>
              <a:t> extends Applet {</a:t>
            </a:r>
          </a:p>
          <a:p>
            <a:pPr>
              <a:buNone/>
            </a:pPr>
            <a:r>
              <a:rPr lang="en-US" dirty="0" smtClean="0"/>
              <a:t>	 // First method to begin with. </a:t>
            </a:r>
          </a:p>
          <a:p>
            <a:pPr>
              <a:buNone/>
            </a:pPr>
            <a:r>
              <a:rPr lang="en-US" dirty="0" smtClean="0"/>
              <a:t>	public void init() {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JOptionPane.showMessageDia</a:t>
            </a:r>
            <a:r>
              <a:rPr lang="en-US" dirty="0" smtClean="0"/>
              <a:t> log (null, " I nit Method");</a:t>
            </a:r>
          </a:p>
          <a:p>
            <a:pPr>
              <a:buNone/>
            </a:pPr>
            <a:r>
              <a:rPr lang="en-US" dirty="0" smtClean="0"/>
              <a:t>   }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//Second method. Called after </a:t>
            </a:r>
            <a:r>
              <a:rPr lang="en-US" dirty="0" err="1" smtClean="0"/>
              <a:t>init.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public void start()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JOptionPane.showMessageDialog</a:t>
            </a:r>
            <a:r>
              <a:rPr lang="en-US" dirty="0" smtClean="0"/>
              <a:t> (null, "Start Method");</a:t>
            </a:r>
          </a:p>
          <a:p>
            <a:pPr>
              <a:buNone/>
            </a:pPr>
            <a:r>
              <a:rPr lang="en-US" dirty="0" smtClean="0"/>
              <a:t> }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// Called when the applet is stopped. </a:t>
            </a:r>
          </a:p>
          <a:p>
            <a:pPr>
              <a:buNone/>
            </a:pPr>
            <a:r>
              <a:rPr lang="en-US" dirty="0" smtClean="0"/>
              <a:t>   public void stop() {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JOptionPane.showMessageDialog</a:t>
            </a:r>
            <a:r>
              <a:rPr lang="en-US" dirty="0" smtClean="0"/>
              <a:t> (null, "Stop Method");</a:t>
            </a:r>
          </a:p>
          <a:p>
            <a:pPr>
              <a:buNone/>
            </a:pPr>
            <a:r>
              <a:rPr lang="en-US" dirty="0" smtClean="0"/>
              <a:t>   }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Requesting Repainting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181600"/>
          </a:xfrm>
        </p:spPr>
        <p:txBody>
          <a:bodyPr/>
          <a:lstStyle/>
          <a:p>
            <a:r>
              <a:rPr lang="en-US" dirty="0" err="1" smtClean="0"/>
              <a:t>Awt</a:t>
            </a:r>
            <a:r>
              <a:rPr lang="en-US" dirty="0" smtClean="0"/>
              <a:t>- based applet writes to its window only when its </a:t>
            </a:r>
            <a:r>
              <a:rPr lang="en-US" i="1" dirty="0" smtClean="0"/>
              <a:t>paint()</a:t>
            </a:r>
            <a:r>
              <a:rPr lang="en-US" dirty="0" smtClean="0"/>
              <a:t> method is called by the run-time system.</a:t>
            </a:r>
          </a:p>
          <a:p>
            <a:r>
              <a:rPr lang="en-US" dirty="0" smtClean="0"/>
              <a:t>Whenever an applet needs to update the information displayed in its window, it simply calls </a:t>
            </a:r>
            <a:r>
              <a:rPr lang="en-US" i="1" dirty="0" smtClean="0"/>
              <a:t>repaint().</a:t>
            </a:r>
          </a:p>
          <a:p>
            <a:endParaRPr lang="en-US" i="1" dirty="0" smtClean="0"/>
          </a:p>
          <a:p>
            <a:pPr>
              <a:buNone/>
            </a:pPr>
            <a:r>
              <a:rPr lang="en-US" i="1" dirty="0" smtClean="0"/>
              <a:t> 			void repaint()</a:t>
            </a:r>
            <a:endParaRPr lang="en-US" i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status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257800"/>
          </a:xfrm>
        </p:spPr>
        <p:txBody>
          <a:bodyPr/>
          <a:lstStyle/>
          <a:p>
            <a:r>
              <a:rPr lang="en-US" dirty="0" smtClean="0"/>
              <a:t>An applet can also output a message to the status window of the browser or applet viewer on which it is running.</a:t>
            </a:r>
          </a:p>
          <a:p>
            <a:r>
              <a:rPr lang="en-US" dirty="0" smtClean="0"/>
              <a:t>General form</a:t>
            </a:r>
          </a:p>
          <a:p>
            <a:pPr lvl="1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showStatus</a:t>
            </a:r>
            <a:r>
              <a:rPr lang="en-US" dirty="0" smtClean="0"/>
              <a:t>(String </a:t>
            </a:r>
            <a:r>
              <a:rPr lang="en-US" dirty="0" err="1" smtClean="0"/>
              <a:t>msg</a:t>
            </a:r>
            <a:r>
              <a:rPr lang="en-US" dirty="0" smtClean="0"/>
              <a:t>)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9154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import java.awt.*;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import </a:t>
            </a:r>
            <a:r>
              <a:rPr lang="en-US" sz="2800" dirty="0" err="1" smtClean="0">
                <a:solidFill>
                  <a:srgbClr val="00B0F0"/>
                </a:solidFill>
              </a:rPr>
              <a:t>java.applet</a:t>
            </a:r>
            <a:r>
              <a:rPr lang="en-US" sz="2800" dirty="0" smtClean="0">
                <a:solidFill>
                  <a:srgbClr val="00B0F0"/>
                </a:solidFill>
              </a:rPr>
              <a:t>.*;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/*&lt;applet code=“</a:t>
            </a:r>
            <a:r>
              <a:rPr lang="en-US" sz="2800" dirty="0" err="1" smtClean="0">
                <a:solidFill>
                  <a:srgbClr val="00B0F0"/>
                </a:solidFill>
              </a:rPr>
              <a:t>StatusWin</a:t>
            </a:r>
            <a:r>
              <a:rPr lang="en-US" sz="2800" dirty="0" smtClean="0">
                <a:solidFill>
                  <a:srgbClr val="00B0F0"/>
                </a:solidFill>
              </a:rPr>
              <a:t>” width=300 height=50&gt;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&lt;/applet&gt;*/</a:t>
            </a:r>
          </a:p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StatusWin</a:t>
            </a:r>
            <a:r>
              <a:rPr lang="en-US" dirty="0" smtClean="0"/>
              <a:t> extends Applet{</a:t>
            </a:r>
          </a:p>
          <a:p>
            <a:pPr>
              <a:buNone/>
            </a:pPr>
            <a:r>
              <a:rPr lang="en-US" dirty="0" smtClean="0"/>
              <a:t>	public void paint(Graphics g){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g.drawString</a:t>
            </a:r>
            <a:r>
              <a:rPr lang="en-US" dirty="0" smtClean="0"/>
              <a:t>(“This is applet window”,10,20);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showStatus</a:t>
            </a:r>
            <a:r>
              <a:rPr lang="en-US" dirty="0" smtClean="0"/>
              <a:t>(“</a:t>
            </a:r>
            <a:r>
              <a:rPr lang="en-US" sz="2800" dirty="0" smtClean="0"/>
              <a:t>This is shown in the status window</a:t>
            </a:r>
            <a:r>
              <a:rPr lang="en-US" dirty="0" smtClean="0"/>
              <a:t>”)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Parameters to Applets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49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APPLET tag in HTML allows you to pass parameters to your applet. </a:t>
            </a:r>
          </a:p>
          <a:p>
            <a:r>
              <a:rPr lang="en-US" sz="2400" dirty="0" smtClean="0"/>
              <a:t>To retrieve a parameter, use the </a:t>
            </a:r>
            <a:r>
              <a:rPr lang="en-US" sz="2400" dirty="0" err="1" smtClean="0"/>
              <a:t>getParameter</a:t>
            </a:r>
            <a:r>
              <a:rPr lang="en-US" sz="2400" dirty="0" smtClean="0"/>
              <a:t>( ) method. </a:t>
            </a:r>
          </a:p>
          <a:p>
            <a:r>
              <a:rPr lang="en-US" sz="2400" dirty="0" smtClean="0"/>
              <a:t>General form</a:t>
            </a:r>
          </a:p>
          <a:p>
            <a:pPr lvl="1"/>
            <a:r>
              <a:rPr lang="en-US" sz="2000" dirty="0" smtClean="0"/>
              <a:t>String  </a:t>
            </a:r>
            <a:r>
              <a:rPr lang="en-US" sz="2000" b="1" i="1" dirty="0" err="1" smtClean="0"/>
              <a:t>getParameter</a:t>
            </a:r>
            <a:r>
              <a:rPr lang="en-US" sz="2000" b="1" i="1" dirty="0" smtClean="0"/>
              <a:t>( String </a:t>
            </a:r>
            <a:r>
              <a:rPr lang="en-US" sz="2000" b="1" i="1" dirty="0" err="1" smtClean="0"/>
              <a:t>paramName</a:t>
            </a:r>
            <a:r>
              <a:rPr lang="en-US" sz="2000" b="1" i="1" dirty="0" smtClean="0"/>
              <a:t>) </a:t>
            </a:r>
          </a:p>
          <a:p>
            <a:r>
              <a:rPr lang="en-US" sz="2400" dirty="0" smtClean="0"/>
              <a:t>It returns the value of the specified parameter in the form of a String object. </a:t>
            </a:r>
          </a:p>
          <a:p>
            <a:r>
              <a:rPr lang="en-US" sz="2400" dirty="0" smtClean="0"/>
              <a:t>Thus, for numeric and </a:t>
            </a:r>
            <a:r>
              <a:rPr lang="en-US" sz="2400" dirty="0" err="1" smtClean="0"/>
              <a:t>boolean</a:t>
            </a:r>
            <a:r>
              <a:rPr lang="en-US" sz="2400" dirty="0" smtClean="0"/>
              <a:t> values, you will need to convert their string representations into their internal formats. </a:t>
            </a:r>
            <a:endParaRPr 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to pass parameter to an applet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914400"/>
            <a:ext cx="8153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&lt;html&gt;  </a:t>
            </a:r>
          </a:p>
          <a:p>
            <a:r>
              <a:rPr lang="en-US" dirty="0" smtClean="0"/>
              <a:t>&lt;body&gt;  </a:t>
            </a:r>
          </a:p>
          <a:p>
            <a:r>
              <a:rPr lang="en-US" dirty="0" smtClean="0"/>
              <a:t>&lt;applet code="</a:t>
            </a:r>
            <a:r>
              <a:rPr lang="en-US" dirty="0" err="1" smtClean="0"/>
              <a:t>UseParam.class</a:t>
            </a:r>
            <a:r>
              <a:rPr lang="en-US" dirty="0" smtClean="0"/>
              <a:t>" width="300" height="300"&gt;  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param</a:t>
            </a:r>
            <a:r>
              <a:rPr lang="en-US" dirty="0" smtClean="0"/>
              <a:t> name="</a:t>
            </a:r>
            <a:r>
              <a:rPr lang="en-US" dirty="0" err="1" smtClean="0"/>
              <a:t>msg</a:t>
            </a:r>
            <a:r>
              <a:rPr lang="en-US" dirty="0" smtClean="0"/>
              <a:t>" value="Welcome to applet"&gt;  </a:t>
            </a:r>
          </a:p>
          <a:p>
            <a:r>
              <a:rPr lang="en-US" dirty="0" smtClean="0"/>
              <a:t>&lt;/applet&gt;  </a:t>
            </a:r>
          </a:p>
          <a:p>
            <a:r>
              <a:rPr lang="en-US" dirty="0" smtClean="0"/>
              <a:t>&lt;/body&gt;  </a:t>
            </a:r>
          </a:p>
          <a:p>
            <a:r>
              <a:rPr lang="en-US" dirty="0" smtClean="0"/>
              <a:t>&lt;/html&gt;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3200400"/>
            <a:ext cx="838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java.applet</a:t>
            </a:r>
            <a:r>
              <a:rPr lang="en-US" dirty="0" smtClean="0"/>
              <a:t>.*;  </a:t>
            </a:r>
            <a:endParaRPr lang="en-US" dirty="0" smtClean="0"/>
          </a:p>
          <a:p>
            <a:r>
              <a:rPr lang="en-US" dirty="0" smtClean="0"/>
              <a:t>import </a:t>
            </a:r>
            <a:r>
              <a:rPr lang="en-US" dirty="0" smtClean="0"/>
              <a:t>java.awt.*;  </a:t>
            </a:r>
            <a:endParaRPr lang="en-US" dirty="0" smtClean="0"/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public class </a:t>
            </a:r>
            <a:r>
              <a:rPr lang="en-US" dirty="0" err="1" smtClean="0"/>
              <a:t>UseParam</a:t>
            </a:r>
            <a:r>
              <a:rPr lang="en-US" dirty="0" smtClean="0"/>
              <a:t> extends Applet{  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public void paint(Graphics g){  </a:t>
            </a:r>
          </a:p>
          <a:p>
            <a:r>
              <a:rPr lang="en-US" dirty="0" smtClean="0"/>
              <a:t>	String </a:t>
            </a:r>
            <a:r>
              <a:rPr lang="en-US" dirty="0" err="1" smtClean="0"/>
              <a:t>str</a:t>
            </a:r>
            <a:r>
              <a:rPr lang="en-US" dirty="0" smtClean="0"/>
              <a:t>=</a:t>
            </a:r>
            <a:r>
              <a:rPr lang="en-US" dirty="0" err="1" smtClean="0"/>
              <a:t>getParameter</a:t>
            </a:r>
            <a:r>
              <a:rPr lang="en-US" dirty="0" smtClean="0"/>
              <a:t>("</a:t>
            </a:r>
            <a:r>
              <a:rPr lang="en-US" dirty="0" err="1" smtClean="0"/>
              <a:t>msg</a:t>
            </a:r>
            <a:r>
              <a:rPr lang="en-US" dirty="0" smtClean="0"/>
              <a:t>"); 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g.drawString</a:t>
            </a:r>
            <a:r>
              <a:rPr lang="en-US" dirty="0" smtClean="0"/>
              <a:t>(str,50</a:t>
            </a:r>
            <a:r>
              <a:rPr lang="en-US" dirty="0" smtClean="0"/>
              <a:t>, 50);  </a:t>
            </a:r>
          </a:p>
          <a:p>
            <a:r>
              <a:rPr lang="en-US" dirty="0" smtClean="0"/>
              <a:t>	}	</a:t>
            </a:r>
            <a:r>
              <a:rPr lang="en-US" smtClean="0"/>
              <a:t>  </a:t>
            </a:r>
            <a:endParaRPr lang="en-US" dirty="0" smtClean="0"/>
          </a:p>
          <a:p>
            <a:r>
              <a:rPr lang="en-US" dirty="0" smtClean="0"/>
              <a:t>}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763000" cy="5562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All applets are subclass </a:t>
            </a:r>
            <a:r>
              <a:rPr lang="en-US" sz="2400" b="1" dirty="0" smtClean="0"/>
              <a:t>of </a:t>
            </a:r>
            <a:r>
              <a:rPr lang="en-US" sz="2400" b="1" i="1" dirty="0" err="1" smtClean="0"/>
              <a:t>java.applet.Applet</a:t>
            </a:r>
            <a:r>
              <a:rPr lang="en-US" sz="2400" b="1" i="1" dirty="0" smtClean="0"/>
              <a:t> </a:t>
            </a:r>
            <a:r>
              <a:rPr lang="en-US" sz="2400" dirty="0" smtClean="0"/>
              <a:t>class</a:t>
            </a:r>
            <a:endParaRPr lang="en-US" sz="2400" i="1" dirty="0" smtClean="0"/>
          </a:p>
          <a:p>
            <a:pPr algn="just"/>
            <a:r>
              <a:rPr lang="en-US" sz="2400" dirty="0" smtClean="0"/>
              <a:t>Execution of an applet does not begin at main(). Thus Applets do not need main( ) method. </a:t>
            </a:r>
          </a:p>
          <a:p>
            <a:pPr algn="just"/>
            <a:r>
              <a:rPr lang="en-US" sz="2400" dirty="0" smtClean="0"/>
              <a:t>Output is handled with various AWT methods, such as </a:t>
            </a:r>
            <a:r>
              <a:rPr lang="en-US" sz="2400" dirty="0" err="1" smtClean="0"/>
              <a:t>drawString</a:t>
            </a:r>
            <a:r>
              <a:rPr lang="en-US" sz="2400" dirty="0" smtClean="0"/>
              <a:t>(), which outputs a string to a specified X,Y location </a:t>
            </a:r>
          </a:p>
          <a:p>
            <a:pPr algn="just"/>
            <a:r>
              <a:rPr lang="en-US" sz="2400" i="1" dirty="0" smtClean="0"/>
              <a:t>To use an applet, it is specified in an HTML file using applet tag as follows </a:t>
            </a:r>
          </a:p>
          <a:p>
            <a:pPr>
              <a:buNone/>
            </a:pPr>
            <a:r>
              <a:rPr lang="en-US" sz="2800" dirty="0" smtClean="0"/>
              <a:t>	&lt;applet code  =“</a:t>
            </a:r>
            <a:r>
              <a:rPr lang="en-US" sz="2800" dirty="0" err="1" smtClean="0"/>
              <a:t>simpleApplet</a:t>
            </a:r>
            <a:r>
              <a:rPr lang="en-US" sz="2800" dirty="0" smtClean="0"/>
              <a:t>” width=200 height=60&gt;</a:t>
            </a:r>
          </a:p>
          <a:p>
            <a:pPr>
              <a:buNone/>
            </a:pPr>
            <a:r>
              <a:rPr lang="en-US" dirty="0" smtClean="0"/>
              <a:t>			……………….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400" dirty="0" smtClean="0"/>
              <a:t>&lt;/applet code&gt;</a:t>
            </a:r>
          </a:p>
          <a:p>
            <a:endParaRPr lang="en-US" dirty="0" smtClean="0"/>
          </a:p>
          <a:p>
            <a:r>
              <a:rPr lang="en-US" sz="2600" dirty="0" smtClean="0"/>
              <a:t>Applets must be run under an applet viewer or a Java-compatible browser.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complete Applet Skeleton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74711" y="1905000"/>
            <a:ext cx="795814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5410200"/>
          </a:xfrm>
        </p:spPr>
        <p:txBody>
          <a:bodyPr/>
          <a:lstStyle/>
          <a:p>
            <a:r>
              <a:rPr lang="en-US" dirty="0" smtClean="0"/>
              <a:t>Most</a:t>
            </a:r>
            <a:r>
              <a:rPr lang="en-US" i="1" dirty="0" smtClean="0"/>
              <a:t> applets override the following 4 methods </a:t>
            </a:r>
          </a:p>
          <a:p>
            <a:r>
              <a:rPr lang="en-US" b="1" dirty="0" smtClean="0"/>
              <a:t>init() :  is the 1</a:t>
            </a:r>
            <a:r>
              <a:rPr lang="en-US" dirty="0" smtClean="0"/>
              <a:t>st method to be called. </a:t>
            </a:r>
          </a:p>
          <a:p>
            <a:pPr lvl="1"/>
            <a:r>
              <a:rPr lang="en-US" b="1" dirty="0" smtClean="0"/>
              <a:t> This is called only once in the life cycle. </a:t>
            </a:r>
          </a:p>
          <a:p>
            <a:pPr lvl="1"/>
            <a:r>
              <a:rPr lang="en-US" dirty="0" smtClean="0"/>
              <a:t>Initializes the applet and other variables and objects. </a:t>
            </a:r>
          </a:p>
          <a:p>
            <a:r>
              <a:rPr lang="en-US" b="1" dirty="0" smtClean="0"/>
              <a:t>start(): automatically called after the init() method.  </a:t>
            </a:r>
          </a:p>
          <a:p>
            <a:pPr lvl="1"/>
            <a:r>
              <a:rPr lang="en-US" dirty="0" smtClean="0"/>
              <a:t>It is also called whenever the user returns to the page after gone off to other pages.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stop(): </a:t>
            </a:r>
            <a:r>
              <a:rPr lang="en-US" dirty="0" smtClean="0"/>
              <a:t>This method is called when user is gone off visiting the other pages and may return. </a:t>
            </a:r>
          </a:p>
          <a:p>
            <a:pPr lvl="1"/>
            <a:r>
              <a:rPr lang="en-US" dirty="0" smtClean="0"/>
              <a:t>Stop() method just suspend the applet that is not visible, but applet is still exist . </a:t>
            </a:r>
          </a:p>
          <a:p>
            <a:r>
              <a:rPr lang="en-US" b="1" dirty="0" smtClean="0"/>
              <a:t>destroy(): </a:t>
            </a:r>
            <a:r>
              <a:rPr lang="en-US" dirty="0" smtClean="0"/>
              <a:t>This method is called applet need to be removed completely from memory.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r>
              <a:rPr lang="en-US" b="1" i="1" dirty="0" smtClean="0"/>
              <a:t>Applet need to override paint method of java.awt to display graphics on applet </a:t>
            </a:r>
          </a:p>
          <a:p>
            <a:pPr lvl="1"/>
            <a:r>
              <a:rPr lang="en-US" b="1" dirty="0" smtClean="0"/>
              <a:t> </a:t>
            </a:r>
            <a:r>
              <a:rPr lang="en-US" dirty="0" smtClean="0"/>
              <a:t>paint(): Invoked immediately after the start() method. </a:t>
            </a:r>
          </a:p>
          <a:p>
            <a:pPr lvl="1"/>
            <a:r>
              <a:rPr lang="en-US" dirty="0" smtClean="0"/>
              <a:t>Paint() is also called any time the applet needs to repaint itself in the browser. </a:t>
            </a:r>
          </a:p>
          <a:p>
            <a:pPr lvl="1"/>
            <a:r>
              <a:rPr lang="en-US" dirty="0" smtClean="0"/>
              <a:t>The paint() method is actually inherited from the java.awt.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applet program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6894" y="1371600"/>
            <a:ext cx="7467906" cy="2840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0" y="4800601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First import</a:t>
            </a:r>
            <a:r>
              <a:rPr lang="en-US" b="1" dirty="0" smtClean="0"/>
              <a:t> statement imports the Abstract Window Toolkit (AWT) classes.  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dirty="0" smtClean="0"/>
              <a:t>The AWT contains support for a window-based, graphical user interface.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The applet class must be declared as public,</a:t>
            </a:r>
          </a:p>
          <a:p>
            <a:pPr lvl="1"/>
            <a:r>
              <a:rPr lang="en-US" dirty="0" smtClean="0"/>
              <a:t>because it will be accessed by code that is outside the program</a:t>
            </a:r>
            <a:r>
              <a:rPr lang="en-US" b="1" dirty="0" smtClean="0"/>
              <a:t>. </a:t>
            </a:r>
          </a:p>
          <a:p>
            <a:r>
              <a:rPr lang="en-US" b="1" dirty="0" smtClean="0"/>
              <a:t>The paint( ) method must be overridden by the applet:</a:t>
            </a:r>
          </a:p>
          <a:p>
            <a:pPr lvl="1"/>
            <a:r>
              <a:rPr lang="en-US" dirty="0" smtClean="0"/>
              <a:t> defined by the AWT </a:t>
            </a:r>
          </a:p>
          <a:p>
            <a:pPr lvl="1"/>
            <a:r>
              <a:rPr lang="en-US" dirty="0" smtClean="0"/>
              <a:t>paint( ) is called each time the applet must redisplay its output.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1209</Words>
  <Application>Microsoft Office PowerPoint</Application>
  <PresentationFormat>On-screen Show (4:3)</PresentationFormat>
  <Paragraphs>171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Applet Basics</vt:lpstr>
      <vt:lpstr>Cont..d</vt:lpstr>
      <vt:lpstr>A complete Applet Skeleton</vt:lpstr>
      <vt:lpstr>Cont..d</vt:lpstr>
      <vt:lpstr>Cont..d</vt:lpstr>
      <vt:lpstr>Cont..d</vt:lpstr>
      <vt:lpstr>Simple applet program</vt:lpstr>
      <vt:lpstr>Slide 9</vt:lpstr>
      <vt:lpstr>Slide 10</vt:lpstr>
      <vt:lpstr>Slide 11</vt:lpstr>
      <vt:lpstr>Slide 12</vt:lpstr>
      <vt:lpstr>running applet using applet-viewer </vt:lpstr>
      <vt:lpstr>running applet in web browser </vt:lpstr>
      <vt:lpstr>Applet initialization and termination </vt:lpstr>
      <vt:lpstr>Cont..d</vt:lpstr>
      <vt:lpstr>Cont..d</vt:lpstr>
      <vt:lpstr>Cont..d</vt:lpstr>
      <vt:lpstr>Slide 19</vt:lpstr>
      <vt:lpstr>Slide 20</vt:lpstr>
      <vt:lpstr>Requesting Repainting</vt:lpstr>
      <vt:lpstr>Using the status window</vt:lpstr>
      <vt:lpstr>Cont..d</vt:lpstr>
      <vt:lpstr>Passing Parameters to Applets</vt:lpstr>
      <vt:lpstr>Example to pass parameter to an applet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Rajatha</dc:creator>
  <cp:lastModifiedBy>Rajatha</cp:lastModifiedBy>
  <cp:revision>21</cp:revision>
  <dcterms:created xsi:type="dcterms:W3CDTF">2006-08-16T00:00:00Z</dcterms:created>
  <dcterms:modified xsi:type="dcterms:W3CDTF">2017-11-14T08:52:43Z</dcterms:modified>
</cp:coreProperties>
</file>