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1B87E-9EBB-43ED-BFB0-4DA6AFA7155D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15DDB-2AB1-4C87-B787-42E320485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91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9CC5-2FEB-4803-B615-A18420C9E53C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2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90443B-B0D7-4AB6-B68D-EB376364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0E49-48D7-495E-90DC-AB0C62B45F05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https://refreshscience.com</a:t>
            </a:r>
            <a:endParaRPr lang="en-IN"/>
          </a:p>
        </p:txBody>
      </p:sp>
      <p:pic>
        <p:nvPicPr>
          <p:cNvPr id="7" name="Picture 2" descr="C:\Users\hp\Desktop\WaterSubject\104799256_133595821701576_6455545630925038158_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t="42961" r="17919" b="36789"/>
          <a:stretch/>
        </p:blipFill>
        <p:spPr bwMode="auto">
          <a:xfrm>
            <a:off x="6588224" y="6093295"/>
            <a:ext cx="2107615" cy="6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7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reshscience.com/artificial-intelligence-pp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freshscience.com/basics-of-robotics-pp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B5D-90B4-4FE6-B5A1-D3B7E4E88343}" type="datetime1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https://refreshscience.com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46474" y="1412775"/>
            <a:ext cx="48293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b="1" dirty="0" smtClean="0"/>
              <a:t>Introduction to Machine Learning</a:t>
            </a:r>
          </a:p>
        </p:txBody>
      </p:sp>
      <p:pic>
        <p:nvPicPr>
          <p:cNvPr id="1027" name="Picture 3" descr="C:\Users\hp\Downloads\h-heyerlein-ndja2LJ4IcM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28" y="2204864"/>
            <a:ext cx="5027290" cy="33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2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Difference Between Machine Learning And Artificial </a:t>
            </a:r>
            <a:r>
              <a:rPr lang="en-GB" b="1" dirty="0" smtClean="0"/>
              <a:t>Intelligence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hlinkClick r:id="rId2"/>
              </a:rPr>
              <a:t>Artificial Intelligence</a:t>
            </a:r>
            <a:r>
              <a:rPr lang="en-GB" dirty="0"/>
              <a:t> is a concept of creating intelligent machines that stimulates human behaviour whereas Machine learning is a subset of </a:t>
            </a:r>
            <a:r>
              <a:rPr lang="en-GB" u="sng" dirty="0">
                <a:hlinkClick r:id="rId2"/>
              </a:rPr>
              <a:t>Artificial intelligence</a:t>
            </a:r>
            <a:r>
              <a:rPr lang="en-GB" dirty="0"/>
              <a:t> that allows machine to learn from data without being programmed.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3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Advantages of Machine </a:t>
            </a:r>
            <a:r>
              <a:rPr lang="en-IN" b="1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Fast, Accurate, Efficient.</a:t>
            </a:r>
          </a:p>
          <a:p>
            <a:r>
              <a:rPr lang="en-GB" dirty="0"/>
              <a:t>Automation of most applications.</a:t>
            </a:r>
          </a:p>
          <a:p>
            <a:r>
              <a:rPr lang="en-GB" dirty="0"/>
              <a:t>Wide range of real life applications.</a:t>
            </a:r>
          </a:p>
          <a:p>
            <a:r>
              <a:rPr lang="en-GB" dirty="0"/>
              <a:t>Enhanced cyber security and spam detection.</a:t>
            </a:r>
          </a:p>
          <a:p>
            <a:r>
              <a:rPr lang="en-GB" u="sng" dirty="0">
                <a:hlinkClick r:id="rId2"/>
              </a:rPr>
              <a:t>No human Intervention</a:t>
            </a:r>
            <a:r>
              <a:rPr lang="en-GB" dirty="0"/>
              <a:t> is needed.</a:t>
            </a:r>
          </a:p>
          <a:p>
            <a:r>
              <a:rPr lang="en-GB" dirty="0"/>
              <a:t>Handling multi dimensional data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9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Disadvantages of Machine </a:t>
            </a:r>
            <a:r>
              <a:rPr lang="en-IN" b="1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very difficult to identify and rectify the errors.</a:t>
            </a:r>
          </a:p>
          <a:p>
            <a:r>
              <a:rPr lang="en-GB" dirty="0"/>
              <a:t>Data Acquisition.</a:t>
            </a:r>
          </a:p>
          <a:p>
            <a:r>
              <a:rPr lang="en-GB" dirty="0"/>
              <a:t>Interpretation of results Requires more time and space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5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IN" b="1" dirty="0" smtClean="0"/>
              <a:t>Thank you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Machine Learning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Machine learning is an application of artificial intelligence that involves algorithms and data that automatically analyse and make decision by itself without human intervention.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describes how computer perform tasks on their own by previous experiences. </a:t>
            </a:r>
            <a:endParaRPr lang="en-GB" dirty="0" smtClean="0"/>
          </a:p>
          <a:p>
            <a:r>
              <a:rPr lang="en-GB" dirty="0" smtClean="0"/>
              <a:t>Therefore </a:t>
            </a:r>
            <a:r>
              <a:rPr lang="en-GB" dirty="0"/>
              <a:t>we can say in machine language artificial intelligence is generated on the basis of experience.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9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Normal Computer </a:t>
            </a:r>
            <a:r>
              <a:rPr lang="en-IN" b="1" dirty="0" err="1" smtClean="0"/>
              <a:t>vs</a:t>
            </a:r>
            <a:r>
              <a:rPr lang="en-IN" b="1" dirty="0" smtClean="0"/>
              <a:t> ML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difference between normal computer software and machine learning is that a human developer hasn’t given codes that instructs the system how to react to situation, instead it is being trained by a large number of data.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4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  <p:pic>
        <p:nvPicPr>
          <p:cNvPr id="3074" name="Picture 2" descr="C:\Users\hp\Downloads\david-leveque-GpNOhig3LSU-unsplash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35050"/>
            <a:ext cx="4064000" cy="49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428" y="1305634"/>
            <a:ext cx="4541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Some of the machine learning algorithms are: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1576" y="2398248"/>
            <a:ext cx="3312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Neural Networks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Random Forests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Decision trees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Genetic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Radial basis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Sigmoid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82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Types of Machine </a:t>
            </a:r>
            <a:r>
              <a:rPr lang="en-IN" b="1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three types of machine </a:t>
            </a:r>
            <a:r>
              <a:rPr lang="en-GB" dirty="0" smtClean="0"/>
              <a:t>learning</a:t>
            </a:r>
            <a:endParaRPr lang="en-GB" dirty="0"/>
          </a:p>
          <a:p>
            <a:pPr lvl="1"/>
            <a:r>
              <a:rPr lang="en-GB" dirty="0"/>
              <a:t>Supervised learning</a:t>
            </a:r>
          </a:p>
          <a:p>
            <a:pPr lvl="1"/>
            <a:r>
              <a:rPr lang="en-GB" dirty="0"/>
              <a:t>Unsupervised learning</a:t>
            </a:r>
          </a:p>
          <a:p>
            <a:pPr lvl="1"/>
            <a:r>
              <a:rPr lang="en-GB" dirty="0"/>
              <a:t>Reinforcement learning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9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Machine Learning Uses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Traffic prediction</a:t>
            </a:r>
          </a:p>
          <a:p>
            <a:r>
              <a:rPr lang="en-GB" dirty="0"/>
              <a:t>Virtual Personal Assistant</a:t>
            </a:r>
          </a:p>
          <a:p>
            <a:r>
              <a:rPr lang="en-GB" dirty="0"/>
              <a:t>Speech recognition</a:t>
            </a:r>
          </a:p>
          <a:p>
            <a:r>
              <a:rPr lang="en-GB" dirty="0"/>
              <a:t>Email spam and malware filtering</a:t>
            </a:r>
          </a:p>
          <a:p>
            <a:r>
              <a:rPr lang="en-GB" dirty="0"/>
              <a:t>Bioinformatics</a:t>
            </a:r>
          </a:p>
          <a:p>
            <a:r>
              <a:rPr lang="en-GB" dirty="0"/>
              <a:t>Natural language </a:t>
            </a:r>
            <a:r>
              <a:rPr lang="en-GB" dirty="0" smtClean="0"/>
              <a:t>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8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Real Time Examples for </a:t>
            </a:r>
            <a:r>
              <a:rPr lang="en-GB" b="1" dirty="0" smtClean="0"/>
              <a:t>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cap="all" dirty="0"/>
              <a:t>TRAFFIC </a:t>
            </a:r>
            <a:r>
              <a:rPr lang="en-IN" b="1" cap="all" dirty="0" smtClean="0"/>
              <a:t>PREDICTION</a:t>
            </a:r>
            <a:endParaRPr lang="en-IN" b="1" cap="all" dirty="0"/>
          </a:p>
          <a:p>
            <a:r>
              <a:rPr lang="en-IN" b="1" cap="all" dirty="0"/>
              <a:t>VIRTUAL PERSONAL </a:t>
            </a:r>
            <a:r>
              <a:rPr lang="en-IN" b="1" cap="all" dirty="0" smtClean="0"/>
              <a:t>ASSISTANT</a:t>
            </a:r>
          </a:p>
          <a:p>
            <a:r>
              <a:rPr lang="en-IN" b="1" cap="all" dirty="0"/>
              <a:t>ONLINE </a:t>
            </a:r>
            <a:r>
              <a:rPr lang="en-IN" b="1" cap="all" dirty="0" smtClean="0"/>
              <a:t>TRANSPORTATION</a:t>
            </a:r>
            <a:endParaRPr lang="en-IN" b="1" cap="all" dirty="0"/>
          </a:p>
          <a:p>
            <a:r>
              <a:rPr lang="en-IN" b="1" cap="all" dirty="0"/>
              <a:t>SOCIAL MEDIA </a:t>
            </a:r>
            <a:r>
              <a:rPr lang="en-IN" b="1" cap="all" dirty="0" smtClean="0"/>
              <a:t>SERVICES</a:t>
            </a:r>
            <a:endParaRPr lang="en-IN" b="1" cap="all" dirty="0"/>
          </a:p>
          <a:p>
            <a:r>
              <a:rPr lang="en-IN" b="1" cap="all" dirty="0"/>
              <a:t>EMAIL SPAM </a:t>
            </a:r>
            <a:r>
              <a:rPr lang="en-IN" b="1" cap="all" dirty="0" smtClean="0"/>
              <a:t>FILTERING</a:t>
            </a:r>
            <a:endParaRPr lang="en-IN" b="1" cap="all" dirty="0"/>
          </a:p>
          <a:p>
            <a:r>
              <a:rPr lang="en-IN" b="1" cap="all" dirty="0"/>
              <a:t>PRODUCT </a:t>
            </a:r>
            <a:r>
              <a:rPr lang="en-IN" b="1" cap="all" dirty="0" smtClean="0"/>
              <a:t>RECOMMENDATION</a:t>
            </a:r>
            <a:endParaRPr lang="en-IN" b="1" cap="all" dirty="0"/>
          </a:p>
          <a:p>
            <a:r>
              <a:rPr lang="en-IN" b="1" cap="all" dirty="0"/>
              <a:t>ONLINE FRAUD </a:t>
            </a:r>
            <a:r>
              <a:rPr lang="en-IN" b="1" cap="all" dirty="0" smtClean="0"/>
              <a:t>DETECTION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0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Best Programming Languages for </a:t>
            </a:r>
            <a:r>
              <a:rPr lang="en-GB" b="1" dirty="0" smtClean="0"/>
              <a:t>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200" dirty="0"/>
              <a:t>Some of the best and most commonly used machine learning programs </a:t>
            </a:r>
            <a:r>
              <a:rPr lang="en-GB" sz="2200" dirty="0" smtClean="0"/>
              <a:t>are</a:t>
            </a:r>
          </a:p>
          <a:p>
            <a:pPr marL="0" indent="0">
              <a:buNone/>
            </a:pPr>
            <a:endParaRPr lang="en-GB" sz="2200" dirty="0" smtClean="0"/>
          </a:p>
          <a:p>
            <a:pPr lvl="2"/>
            <a:r>
              <a:rPr lang="en-IN" dirty="0"/>
              <a:t>Python, </a:t>
            </a:r>
          </a:p>
          <a:p>
            <a:pPr lvl="2"/>
            <a:r>
              <a:rPr lang="en-IN" dirty="0"/>
              <a:t>java, </a:t>
            </a:r>
          </a:p>
          <a:p>
            <a:pPr lvl="2"/>
            <a:r>
              <a:rPr lang="en-IN" dirty="0"/>
              <a:t>C, </a:t>
            </a:r>
          </a:p>
          <a:p>
            <a:pPr lvl="2"/>
            <a:r>
              <a:rPr lang="en-IN" dirty="0"/>
              <a:t>C++, </a:t>
            </a:r>
          </a:p>
          <a:p>
            <a:pPr lvl="2"/>
            <a:r>
              <a:rPr lang="en-IN" dirty="0"/>
              <a:t>Shell, </a:t>
            </a:r>
          </a:p>
          <a:p>
            <a:pPr lvl="2"/>
            <a:r>
              <a:rPr lang="en-IN" dirty="0"/>
              <a:t>R, </a:t>
            </a:r>
          </a:p>
          <a:p>
            <a:pPr lvl="2"/>
            <a:r>
              <a:rPr lang="en-IN" dirty="0"/>
              <a:t>JavaScript, </a:t>
            </a:r>
          </a:p>
          <a:p>
            <a:pPr lvl="2"/>
            <a:r>
              <a:rPr lang="en-IN" dirty="0" err="1"/>
              <a:t>Scala</a:t>
            </a:r>
            <a:r>
              <a:rPr lang="en-IN" dirty="0"/>
              <a:t>, </a:t>
            </a:r>
          </a:p>
          <a:p>
            <a:pPr lvl="2"/>
            <a:r>
              <a:rPr lang="en-IN" dirty="0"/>
              <a:t>Shell, </a:t>
            </a:r>
          </a:p>
          <a:p>
            <a:pPr lvl="2"/>
            <a:r>
              <a:rPr lang="en-IN" dirty="0" smtClean="0"/>
              <a:t>Julia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1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https://refreshscience.com</a:t>
            </a:r>
            <a:endParaRPr lang="en-IN"/>
          </a:p>
        </p:txBody>
      </p:sp>
      <p:pic>
        <p:nvPicPr>
          <p:cNvPr id="2050" name="Picture 2" descr="C:\Users\hp\Downloads\hitesh-choudhary-t1PaIbMTJIM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4450"/>
            <a:ext cx="8128001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57610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36</TotalTime>
  <Words>383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MyTheme</vt:lpstr>
      <vt:lpstr>PowerPoint Presentation</vt:lpstr>
      <vt:lpstr>What is Machine Learning</vt:lpstr>
      <vt:lpstr>Normal Computer vs ML</vt:lpstr>
      <vt:lpstr>PowerPoint Presentation</vt:lpstr>
      <vt:lpstr>Types of Machine Learning</vt:lpstr>
      <vt:lpstr>Machine Learning Uses:</vt:lpstr>
      <vt:lpstr>Real Time Examples for ML</vt:lpstr>
      <vt:lpstr>Best Programming Languages for ML</vt:lpstr>
      <vt:lpstr>PowerPoint Presentation</vt:lpstr>
      <vt:lpstr>Difference Between Machine Learning And Artificial Intelligence</vt:lpstr>
      <vt:lpstr>Advantages of Machine Learning</vt:lpstr>
      <vt:lpstr>Disadvantages of Machine Learning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2020-07-17T14:24:38Z</dcterms:created>
  <dcterms:modified xsi:type="dcterms:W3CDTF">2020-07-17T15:00:44Z</dcterms:modified>
</cp:coreProperties>
</file>