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70" r:id="rId4"/>
    <p:sldId id="263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1" d="100"/>
          <a:sy n="81" d="100"/>
        </p:scale>
        <p:origin x="677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04" y="1124744"/>
            <a:ext cx="11377263" cy="2667000"/>
          </a:xfrm>
        </p:spPr>
        <p:txBody>
          <a:bodyPr/>
          <a:lstStyle/>
          <a:p>
            <a:r>
              <a:rPr lang="en-US" sz="7200" dirty="0"/>
              <a:t>3.7: ISSUES IN DECISION TREE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…CONTINUATION OF DECISION TREE; MODULE 3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13892" y="274638"/>
            <a:ext cx="9505056" cy="1020762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/>
              <a:t>PRACTICAL ISSUES IN DECISION TREE LEARNING INCLUDES: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69876" y="1628800"/>
            <a:ext cx="10657184" cy="5229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/>
              <a:t>Practical issues in DT Learning includes: </a:t>
            </a:r>
          </a:p>
          <a:p>
            <a:pPr algn="just"/>
            <a:r>
              <a:rPr lang="en-US" sz="3200" dirty="0"/>
              <a:t>Determining how deeply to grow the tree, </a:t>
            </a:r>
          </a:p>
          <a:p>
            <a:pPr algn="just"/>
            <a:r>
              <a:rPr lang="en-US" sz="3200" dirty="0"/>
              <a:t>Handling continuous attributes, </a:t>
            </a:r>
          </a:p>
          <a:p>
            <a:pPr algn="just"/>
            <a:r>
              <a:rPr lang="en-US" sz="3200" dirty="0"/>
              <a:t>Choosing an appropriate attribute selection measure, </a:t>
            </a:r>
          </a:p>
          <a:p>
            <a:pPr algn="just"/>
            <a:r>
              <a:rPr lang="en-US" sz="3200" dirty="0"/>
              <a:t>Handling training data with missing attribute values</a:t>
            </a:r>
          </a:p>
          <a:p>
            <a:pPr algn="just"/>
            <a:r>
              <a:rPr lang="en-US" sz="3200" dirty="0"/>
              <a:t>Handling attributes with  differing cost and </a:t>
            </a:r>
          </a:p>
          <a:p>
            <a:pPr algn="just"/>
            <a:r>
              <a:rPr lang="en-US" sz="3200" dirty="0"/>
              <a:t>Improving computational efficiency etc.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13892" y="274638"/>
            <a:ext cx="9505056" cy="1020762"/>
          </a:xfrm>
        </p:spPr>
        <p:txBody>
          <a:bodyPr/>
          <a:lstStyle/>
          <a:p>
            <a:pPr algn="just"/>
            <a:r>
              <a:rPr lang="en-US" b="1" dirty="0"/>
              <a:t>PRACTICAL ISSUES IN DECISION TREE LEARNING INCLUDES: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69876" y="1628800"/>
            <a:ext cx="10657184" cy="5229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Practical issues in DT Learning includes: Determining how deeply to grow the tree, handling continuous attributes, choosing an appropriate selection measure, improving computational efficiency </a:t>
            </a:r>
            <a:r>
              <a:rPr lang="en-US" dirty="0" err="1"/>
              <a:t>etc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1. Avoiding </a:t>
            </a:r>
            <a:r>
              <a:rPr lang="en-US" dirty="0" err="1"/>
              <a:t>Overfitting</a:t>
            </a:r>
            <a:r>
              <a:rPr lang="en-US" dirty="0"/>
              <a:t> the Data</a:t>
            </a:r>
          </a:p>
          <a:p>
            <a:pPr marL="0" indent="0" algn="just">
              <a:buNone/>
            </a:pPr>
            <a:r>
              <a:rPr lang="en-US" dirty="0"/>
              <a:t>		- Reduced error pruning</a:t>
            </a:r>
          </a:p>
          <a:p>
            <a:pPr marL="0" indent="0" algn="just">
              <a:buNone/>
            </a:pPr>
            <a:r>
              <a:rPr lang="en-US" dirty="0"/>
              <a:t>		- Rule post-pruning</a:t>
            </a:r>
          </a:p>
          <a:p>
            <a:pPr marL="0" indent="0" algn="just">
              <a:buNone/>
            </a:pPr>
            <a:r>
              <a:rPr lang="en-US" dirty="0"/>
              <a:t>	2. Incorporating Continuous-Valued Attributes</a:t>
            </a:r>
          </a:p>
          <a:p>
            <a:pPr marL="0" indent="0" algn="just">
              <a:buNone/>
            </a:pPr>
            <a:r>
              <a:rPr lang="en-US" dirty="0"/>
              <a:t>	3. Alternative Measures for Selecting Attributes</a:t>
            </a:r>
          </a:p>
          <a:p>
            <a:pPr marL="0" indent="0" algn="just">
              <a:buNone/>
            </a:pPr>
            <a:r>
              <a:rPr lang="en-US" dirty="0"/>
              <a:t>	4. Handling Training Examples with Missing Attribute Values</a:t>
            </a:r>
          </a:p>
          <a:p>
            <a:pPr marL="0" indent="0" algn="just">
              <a:buNone/>
            </a:pPr>
            <a:r>
              <a:rPr lang="en-US" dirty="0"/>
              <a:t>	5. Handling Attributes with Differing Costs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3356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186</TotalTime>
  <Words>161</Words>
  <Application>Microsoft Office PowerPoint</Application>
  <PresentationFormat>Custom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Corbel</vt:lpstr>
      <vt:lpstr>Chalkboard 16x9</vt:lpstr>
      <vt:lpstr>3.7: ISSUES IN DECISION TREE LEARNING</vt:lpstr>
      <vt:lpstr>PRACTICAL ISSUES IN DECISION TREE LEARNING INCLUDES:</vt:lpstr>
      <vt:lpstr>PRACTICAL ISSUES IN DECISION TREE LEARNING INCLUDES:</vt:lpstr>
      <vt:lpstr>Add a Slide Title - 4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3.7: ISSUES IN DECISION TREE LEARNING</dc:title>
  <dc:creator>Victor Ikechukwu Agughasi</dc:creator>
  <cp:lastModifiedBy>Victor Agughasi</cp:lastModifiedBy>
  <cp:revision>4</cp:revision>
  <dcterms:created xsi:type="dcterms:W3CDTF">2020-10-22T05:58:40Z</dcterms:created>
  <dcterms:modified xsi:type="dcterms:W3CDTF">2021-10-07T04:58:36Z</dcterms:modified>
</cp:coreProperties>
</file>