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40" d="100"/>
          <a:sy n="40" d="100"/>
        </p:scale>
        <p:origin x="355" y="86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11/17/2024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11/17/2024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11/17/2024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11/17/2024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11/17/2024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EC2E5-CAB3-1071-EE36-0FE0686AC050}"/>
              </a:ext>
            </a:extLst>
          </p:cNvPr>
          <p:cNvSpPr>
            <a:spLocks noGrp="1"/>
          </p:cNvSpPr>
          <p:nvPr>
            <p:ph type="ctrTitle"/>
          </p:nvPr>
        </p:nvSpPr>
        <p:spPr/>
        <p:txBody>
          <a:bodyPr/>
          <a:lstStyle/>
          <a:p>
            <a:r>
              <a:rPr lang="en-IN" dirty="0"/>
              <a:t>ONLINE BURGER SELLING WEBSITE</a:t>
            </a:r>
          </a:p>
        </p:txBody>
      </p:sp>
      <p:sp>
        <p:nvSpPr>
          <p:cNvPr id="3" name="Subtitle 2">
            <a:extLst>
              <a:ext uri="{FF2B5EF4-FFF2-40B4-BE49-F238E27FC236}">
                <a16:creationId xmlns:a16="http://schemas.microsoft.com/office/drawing/2014/main" id="{B5F87641-B0D4-4F02-4463-7A1BCB708DD0}"/>
              </a:ext>
            </a:extLst>
          </p:cNvPr>
          <p:cNvSpPr>
            <a:spLocks noGrp="1"/>
          </p:cNvSpPr>
          <p:nvPr>
            <p:ph type="subTitle" idx="1"/>
          </p:nvPr>
        </p:nvSpPr>
        <p:spPr/>
        <p:txBody>
          <a:bodyPr/>
          <a:lstStyle/>
          <a:p>
            <a:endParaRPr lang="en-IN"/>
          </a:p>
        </p:txBody>
      </p:sp>
      <p:sp>
        <p:nvSpPr>
          <p:cNvPr id="5" name="TextBox 4">
            <a:extLst>
              <a:ext uri="{FF2B5EF4-FFF2-40B4-BE49-F238E27FC236}">
                <a16:creationId xmlns:a16="http://schemas.microsoft.com/office/drawing/2014/main" id="{216222AD-0233-3884-6106-8EAE1386B793}"/>
              </a:ext>
            </a:extLst>
          </p:cNvPr>
          <p:cNvSpPr txBox="1"/>
          <p:nvPr/>
        </p:nvSpPr>
        <p:spPr>
          <a:xfrm>
            <a:off x="4200691" y="3429000"/>
            <a:ext cx="3419309" cy="646331"/>
          </a:xfrm>
          <a:prstGeom prst="rect">
            <a:avLst/>
          </a:prstGeom>
          <a:noFill/>
        </p:spPr>
        <p:txBody>
          <a:bodyPr wrap="square">
            <a:spAutoFit/>
          </a:bodyPr>
          <a:lstStyle/>
          <a:p>
            <a:r>
              <a:rPr lang="en-IN" sz="3600" dirty="0"/>
              <a:t>SUBMITTED BY</a:t>
            </a:r>
          </a:p>
        </p:txBody>
      </p:sp>
      <p:sp>
        <p:nvSpPr>
          <p:cNvPr id="7" name="TextBox 6">
            <a:extLst>
              <a:ext uri="{FF2B5EF4-FFF2-40B4-BE49-F238E27FC236}">
                <a16:creationId xmlns:a16="http://schemas.microsoft.com/office/drawing/2014/main" id="{A09398D3-C884-4902-3042-068CC0855565}"/>
              </a:ext>
            </a:extLst>
          </p:cNvPr>
          <p:cNvSpPr txBox="1"/>
          <p:nvPr/>
        </p:nvSpPr>
        <p:spPr>
          <a:xfrm>
            <a:off x="4200691" y="4474574"/>
            <a:ext cx="6400800" cy="646331"/>
          </a:xfrm>
          <a:prstGeom prst="rect">
            <a:avLst/>
          </a:prstGeom>
          <a:noFill/>
        </p:spPr>
        <p:txBody>
          <a:bodyPr wrap="square">
            <a:spAutoFit/>
          </a:bodyPr>
          <a:lstStyle/>
          <a:p>
            <a:r>
              <a:rPr lang="en-US" sz="3600" dirty="0"/>
              <a:t>V</a:t>
            </a:r>
            <a:r>
              <a:rPr lang="en-IN" sz="3600" dirty="0"/>
              <a:t>ICTOR ISSAC</a:t>
            </a:r>
          </a:p>
        </p:txBody>
      </p:sp>
    </p:spTree>
    <p:extLst>
      <p:ext uri="{BB962C8B-B14F-4D97-AF65-F5344CB8AC3E}">
        <p14:creationId xmlns:p14="http://schemas.microsoft.com/office/powerpoint/2010/main" val="2156332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87A6C-2B6E-980D-D80A-56A75C7D8D0E}"/>
              </a:ext>
            </a:extLst>
          </p:cNvPr>
          <p:cNvSpPr>
            <a:spLocks noGrp="1"/>
          </p:cNvSpPr>
          <p:nvPr>
            <p:ph type="title"/>
          </p:nvPr>
        </p:nvSpPr>
        <p:spPr/>
        <p:txBody>
          <a:bodyPr>
            <a:normAutofit/>
          </a:bodyPr>
          <a:lstStyle/>
          <a:p>
            <a:r>
              <a:rPr lang="en-IN" sz="4400"/>
              <a:t>tABle </a:t>
            </a:r>
            <a:r>
              <a:rPr lang="en-IN" sz="4400" dirty="0"/>
              <a:t>OF CONTENTS</a:t>
            </a:r>
          </a:p>
        </p:txBody>
      </p:sp>
      <p:sp>
        <p:nvSpPr>
          <p:cNvPr id="3" name="Content Placeholder 2">
            <a:extLst>
              <a:ext uri="{FF2B5EF4-FFF2-40B4-BE49-F238E27FC236}">
                <a16:creationId xmlns:a16="http://schemas.microsoft.com/office/drawing/2014/main" id="{5123ABE4-CEE9-1494-074B-C5AEF862D055}"/>
              </a:ext>
            </a:extLst>
          </p:cNvPr>
          <p:cNvSpPr>
            <a:spLocks noGrp="1"/>
          </p:cNvSpPr>
          <p:nvPr>
            <p:ph idx="1"/>
          </p:nvPr>
        </p:nvSpPr>
        <p:spPr/>
        <p:txBody>
          <a:bodyPr>
            <a:normAutofit/>
          </a:bodyPr>
          <a:lstStyle/>
          <a:p>
            <a:r>
              <a:rPr lang="en-US" sz="2400" dirty="0"/>
              <a:t>  Problem Statement</a:t>
            </a:r>
          </a:p>
          <a:p>
            <a:r>
              <a:rPr lang="en-US" sz="2400" dirty="0"/>
              <a:t>  Existing Method </a:t>
            </a:r>
          </a:p>
          <a:p>
            <a:r>
              <a:rPr lang="en-US" sz="2400" dirty="0"/>
              <a:t>  Disadvantages</a:t>
            </a:r>
          </a:p>
          <a:p>
            <a:r>
              <a:rPr lang="en-US" sz="2400" dirty="0"/>
              <a:t>  Proposed System </a:t>
            </a:r>
          </a:p>
          <a:p>
            <a:r>
              <a:rPr lang="en-US" sz="2400" dirty="0"/>
              <a:t>  Advantages</a:t>
            </a:r>
          </a:p>
          <a:p>
            <a:r>
              <a:rPr lang="en-US" sz="2400" dirty="0"/>
              <a:t>  Implementation</a:t>
            </a:r>
          </a:p>
          <a:p>
            <a:r>
              <a:rPr lang="en-US" sz="2400" dirty="0"/>
              <a:t>  Conclusion</a:t>
            </a:r>
            <a:endParaRPr lang="en-IN" sz="2400" dirty="0"/>
          </a:p>
        </p:txBody>
      </p:sp>
    </p:spTree>
    <p:extLst>
      <p:ext uri="{BB962C8B-B14F-4D97-AF65-F5344CB8AC3E}">
        <p14:creationId xmlns:p14="http://schemas.microsoft.com/office/powerpoint/2010/main" val="951077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626F8-61DD-4C26-6332-EF45D41F9734}"/>
              </a:ext>
            </a:extLst>
          </p:cNvPr>
          <p:cNvSpPr>
            <a:spLocks noGrp="1"/>
          </p:cNvSpPr>
          <p:nvPr>
            <p:ph type="title"/>
          </p:nvPr>
        </p:nvSpPr>
        <p:spPr/>
        <p:txBody>
          <a:bodyPr>
            <a:normAutofit/>
          </a:bodyPr>
          <a:lstStyle/>
          <a:p>
            <a:r>
              <a:rPr lang="en-IN" sz="4400" dirty="0"/>
              <a:t>PROBLEM STATEMENT</a:t>
            </a:r>
          </a:p>
        </p:txBody>
      </p:sp>
      <p:sp>
        <p:nvSpPr>
          <p:cNvPr id="3" name="Content Placeholder 2">
            <a:extLst>
              <a:ext uri="{FF2B5EF4-FFF2-40B4-BE49-F238E27FC236}">
                <a16:creationId xmlns:a16="http://schemas.microsoft.com/office/drawing/2014/main" id="{E5FAAD48-9DBD-B65B-80A2-5E41832286FB}"/>
              </a:ext>
            </a:extLst>
          </p:cNvPr>
          <p:cNvSpPr>
            <a:spLocks noGrp="1"/>
          </p:cNvSpPr>
          <p:nvPr>
            <p:ph idx="1"/>
          </p:nvPr>
        </p:nvSpPr>
        <p:spPr/>
        <p:txBody>
          <a:bodyPr>
            <a:normAutofit/>
          </a:bodyPr>
          <a:lstStyle/>
          <a:p>
            <a:r>
              <a:rPr lang="en-US" sz="2400" dirty="0"/>
              <a:t>A online website that sells burgers. It suggests users to not only customize their burgers by adding or removing ingredients but also create their own burger from the ingredients in stock .Mandatory things:</a:t>
            </a:r>
          </a:p>
          <a:p>
            <a:pPr marL="0" indent="0">
              <a:buNone/>
            </a:pPr>
            <a:r>
              <a:rPr lang="en-IN" sz="2400" dirty="0"/>
              <a:t>     1. Arrays</a:t>
            </a:r>
          </a:p>
          <a:p>
            <a:pPr marL="0" indent="0">
              <a:buNone/>
            </a:pPr>
            <a:r>
              <a:rPr lang="en-IN" sz="2400" dirty="0"/>
              <a:t>     2. DOM Manipulation </a:t>
            </a:r>
          </a:p>
          <a:p>
            <a:pPr marL="0" indent="0">
              <a:buNone/>
            </a:pPr>
            <a:r>
              <a:rPr lang="en-IN" sz="2400" dirty="0"/>
              <a:t>     3. ES6 compatible </a:t>
            </a:r>
          </a:p>
          <a:p>
            <a:pPr marL="0" indent="0">
              <a:buNone/>
            </a:pPr>
            <a:r>
              <a:rPr lang="en-IN" sz="2400" dirty="0"/>
              <a:t>     4. Higher Order Functions</a:t>
            </a:r>
          </a:p>
        </p:txBody>
      </p:sp>
    </p:spTree>
    <p:extLst>
      <p:ext uri="{BB962C8B-B14F-4D97-AF65-F5344CB8AC3E}">
        <p14:creationId xmlns:p14="http://schemas.microsoft.com/office/powerpoint/2010/main" val="1979749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0B4ED-D2F6-BB8F-B9AB-CD254F8F1DDB}"/>
              </a:ext>
            </a:extLst>
          </p:cNvPr>
          <p:cNvSpPr>
            <a:spLocks noGrp="1"/>
          </p:cNvSpPr>
          <p:nvPr>
            <p:ph type="title"/>
          </p:nvPr>
        </p:nvSpPr>
        <p:spPr/>
        <p:txBody>
          <a:bodyPr/>
          <a:lstStyle/>
          <a:p>
            <a:r>
              <a:rPr lang="en-IN" dirty="0"/>
              <a:t>i</a:t>
            </a:r>
            <a:r>
              <a:rPr lang="en-IN" sz="4400" dirty="0"/>
              <a:t>ntroduction</a:t>
            </a:r>
          </a:p>
        </p:txBody>
      </p:sp>
      <p:sp>
        <p:nvSpPr>
          <p:cNvPr id="3" name="Content Placeholder 2">
            <a:extLst>
              <a:ext uri="{FF2B5EF4-FFF2-40B4-BE49-F238E27FC236}">
                <a16:creationId xmlns:a16="http://schemas.microsoft.com/office/drawing/2014/main" id="{931548A8-F448-A4AF-0144-DB7C1C2EAEA1}"/>
              </a:ext>
            </a:extLst>
          </p:cNvPr>
          <p:cNvSpPr>
            <a:spLocks noGrp="1"/>
          </p:cNvSpPr>
          <p:nvPr>
            <p:ph idx="1"/>
          </p:nvPr>
        </p:nvSpPr>
        <p:spPr/>
        <p:txBody>
          <a:bodyPr/>
          <a:lstStyle/>
          <a:p>
            <a:r>
              <a:rPr lang="en-US" sz="2400" dirty="0"/>
              <a:t>In a world where customization is key, this online burger-selling website seeks to redefine the way customers enjoy their favorite fast food. Traditional customization options often limit users to pre-designed combinations of ingredients.</a:t>
            </a:r>
          </a:p>
          <a:p>
            <a:r>
              <a:rPr lang="en-US" sz="2400" dirty="0"/>
              <a:t>However, our platform breaks these constraints by allowing customers not only to modify existing burger options but also to design entirely new burgers from the ground up. With a vast array of fresh and premium ingredients at their disposal, users can unleash their creativity and tailor their burgers to suit their unique preferences</a:t>
            </a:r>
            <a:r>
              <a:rPr lang="en-US" dirty="0"/>
              <a:t>.</a:t>
            </a:r>
            <a:endParaRPr lang="en-IN" dirty="0"/>
          </a:p>
        </p:txBody>
      </p:sp>
    </p:spTree>
    <p:extLst>
      <p:ext uri="{BB962C8B-B14F-4D97-AF65-F5344CB8AC3E}">
        <p14:creationId xmlns:p14="http://schemas.microsoft.com/office/powerpoint/2010/main" val="2855637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B30D1-1CB2-B243-70A7-80D1C3F52F58}"/>
              </a:ext>
            </a:extLst>
          </p:cNvPr>
          <p:cNvSpPr>
            <a:spLocks noGrp="1"/>
          </p:cNvSpPr>
          <p:nvPr>
            <p:ph type="title"/>
          </p:nvPr>
        </p:nvSpPr>
        <p:spPr/>
        <p:txBody>
          <a:bodyPr>
            <a:normAutofit/>
          </a:bodyPr>
          <a:lstStyle/>
          <a:p>
            <a:r>
              <a:rPr lang="en-IN" sz="4400" dirty="0"/>
              <a:t>EXISTING METHOD</a:t>
            </a:r>
          </a:p>
        </p:txBody>
      </p:sp>
      <p:sp>
        <p:nvSpPr>
          <p:cNvPr id="3" name="Content Placeholder 2">
            <a:extLst>
              <a:ext uri="{FF2B5EF4-FFF2-40B4-BE49-F238E27FC236}">
                <a16:creationId xmlns:a16="http://schemas.microsoft.com/office/drawing/2014/main" id="{0654E59A-2B8E-AD64-AFB3-C0D7D48F186D}"/>
              </a:ext>
            </a:extLst>
          </p:cNvPr>
          <p:cNvSpPr>
            <a:spLocks noGrp="1"/>
          </p:cNvSpPr>
          <p:nvPr>
            <p:ph idx="1"/>
          </p:nvPr>
        </p:nvSpPr>
        <p:spPr/>
        <p:txBody>
          <a:bodyPr/>
          <a:lstStyle/>
          <a:p>
            <a:r>
              <a:rPr lang="en-US" dirty="0"/>
              <a:t>The existing system is manual system. The administrator has the option to add, modify or delete any records from the system. The new system will operate feasible and will contain an automated database for storage . The administrator has the authority to changes the rights of the staffs.</a:t>
            </a:r>
          </a:p>
          <a:p>
            <a:pPr marL="0" indent="0">
              <a:buNone/>
            </a:pPr>
            <a:r>
              <a:rPr lang="en-IN" dirty="0">
                <a:solidFill>
                  <a:schemeClr val="accent1"/>
                </a:solidFill>
              </a:rPr>
              <a:t>     DRAWBACKS</a:t>
            </a:r>
            <a:r>
              <a:rPr lang="en-IN" dirty="0"/>
              <a:t> :</a:t>
            </a:r>
          </a:p>
          <a:p>
            <a:pPr marL="342900" indent="-342900">
              <a:buFont typeface="+mj-lt"/>
              <a:buAutoNum type="arabicPeriod"/>
            </a:pPr>
            <a:r>
              <a:rPr lang="en-US" dirty="0"/>
              <a:t> Time consuming</a:t>
            </a:r>
          </a:p>
          <a:p>
            <a:pPr marL="342900" indent="-342900">
              <a:buFont typeface="+mj-lt"/>
              <a:buAutoNum type="arabicPeriod"/>
            </a:pPr>
            <a:r>
              <a:rPr lang="en-US" dirty="0"/>
              <a:t> Data processing is difficult</a:t>
            </a:r>
          </a:p>
          <a:p>
            <a:pPr marL="342900" indent="-342900">
              <a:buFont typeface="+mj-lt"/>
              <a:buAutoNum type="arabicPeriod"/>
            </a:pPr>
            <a:r>
              <a:rPr lang="en-US" dirty="0"/>
              <a:t> Debugging is difficult </a:t>
            </a:r>
          </a:p>
          <a:p>
            <a:pPr marL="342900" indent="-342900">
              <a:buFont typeface="+mj-lt"/>
              <a:buAutoNum type="arabicPeriod"/>
            </a:pPr>
            <a:r>
              <a:rPr lang="en-US" dirty="0"/>
              <a:t> Data redundancy </a:t>
            </a:r>
          </a:p>
          <a:p>
            <a:pPr marL="342900" indent="-342900">
              <a:buFont typeface="+mj-lt"/>
              <a:buAutoNum type="arabicPeriod"/>
            </a:pPr>
            <a:r>
              <a:rPr lang="en-US" dirty="0"/>
              <a:t> More manual work required.</a:t>
            </a:r>
            <a:endParaRPr lang="en-IN" dirty="0"/>
          </a:p>
        </p:txBody>
      </p:sp>
    </p:spTree>
    <p:extLst>
      <p:ext uri="{BB962C8B-B14F-4D97-AF65-F5344CB8AC3E}">
        <p14:creationId xmlns:p14="http://schemas.microsoft.com/office/powerpoint/2010/main" val="1621345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7C30B-3745-1090-27B4-26DBB19DF5D8}"/>
              </a:ext>
            </a:extLst>
          </p:cNvPr>
          <p:cNvSpPr>
            <a:spLocks noGrp="1"/>
          </p:cNvSpPr>
          <p:nvPr>
            <p:ph type="title"/>
          </p:nvPr>
        </p:nvSpPr>
        <p:spPr/>
        <p:txBody>
          <a:bodyPr>
            <a:normAutofit/>
          </a:bodyPr>
          <a:lstStyle/>
          <a:p>
            <a:r>
              <a:rPr lang="en-IN" sz="4400" dirty="0"/>
              <a:t>PROPOSED SYSTEM AND ADVANTAGES </a:t>
            </a:r>
          </a:p>
        </p:txBody>
      </p:sp>
      <p:sp>
        <p:nvSpPr>
          <p:cNvPr id="3" name="Content Placeholder 2">
            <a:extLst>
              <a:ext uri="{FF2B5EF4-FFF2-40B4-BE49-F238E27FC236}">
                <a16:creationId xmlns:a16="http://schemas.microsoft.com/office/drawing/2014/main" id="{F590F3F2-0758-7E78-3DCB-7548A8E583BD}"/>
              </a:ext>
            </a:extLst>
          </p:cNvPr>
          <p:cNvSpPr>
            <a:spLocks noGrp="1"/>
          </p:cNvSpPr>
          <p:nvPr>
            <p:ph idx="1"/>
          </p:nvPr>
        </p:nvSpPr>
        <p:spPr>
          <a:xfrm>
            <a:off x="581192" y="2180496"/>
            <a:ext cx="11029615" cy="4525104"/>
          </a:xfrm>
        </p:spPr>
        <p:txBody>
          <a:bodyPr>
            <a:normAutofit/>
          </a:bodyPr>
          <a:lstStyle/>
          <a:p>
            <a:r>
              <a:rPr lang="en-US" dirty="0"/>
              <a:t>The system will provide the user, the option to look at the details of the existing List of products and rates. It also allows the user to modify the record. The administrator can alter the system data.</a:t>
            </a:r>
          </a:p>
          <a:p>
            <a:r>
              <a:rPr lang="en-US" dirty="0"/>
              <a:t>The main objective of developing a computerized system are:</a:t>
            </a:r>
          </a:p>
          <a:p>
            <a:pPr marL="342900" indent="-342900">
              <a:buFont typeface="+mj-lt"/>
              <a:buAutoNum type="arabicPeriod"/>
            </a:pPr>
            <a:r>
              <a:rPr lang="en-US" dirty="0"/>
              <a:t>     To maintain the records of Bills.</a:t>
            </a:r>
          </a:p>
          <a:p>
            <a:pPr marL="342900" indent="-342900">
              <a:buFont typeface="+mj-lt"/>
              <a:buAutoNum type="arabicPeriod"/>
            </a:pPr>
            <a:r>
              <a:rPr lang="en-US" dirty="0"/>
              <a:t>     User friendly.</a:t>
            </a:r>
          </a:p>
          <a:p>
            <a:pPr marL="0" indent="0">
              <a:buNone/>
            </a:pPr>
            <a:r>
              <a:rPr lang="en-IN" dirty="0">
                <a:solidFill>
                  <a:schemeClr val="accent1"/>
                </a:solidFill>
              </a:rPr>
              <a:t>ADVANTAGES :</a:t>
            </a:r>
          </a:p>
          <a:p>
            <a:r>
              <a:rPr lang="en-US" dirty="0"/>
              <a:t>High portability.</a:t>
            </a:r>
          </a:p>
          <a:p>
            <a:r>
              <a:rPr lang="en-US" dirty="0"/>
              <a:t>It enables the user to get information at any time by a single keystroke.</a:t>
            </a:r>
          </a:p>
          <a:p>
            <a:r>
              <a:rPr lang="en-US" dirty="0"/>
              <a:t>High security to the system.</a:t>
            </a:r>
          </a:p>
          <a:p>
            <a:r>
              <a:rPr lang="en-US" dirty="0"/>
              <a:t>Easy to access stored information. </a:t>
            </a:r>
          </a:p>
          <a:p>
            <a:r>
              <a:rPr lang="en-US" dirty="0"/>
              <a:t>Structured programming and so debugging is easy.</a:t>
            </a:r>
            <a:endParaRPr lang="en-IN" dirty="0">
              <a:solidFill>
                <a:schemeClr val="accent1"/>
              </a:solidFill>
            </a:endParaRPr>
          </a:p>
        </p:txBody>
      </p:sp>
    </p:spTree>
    <p:extLst>
      <p:ext uri="{BB962C8B-B14F-4D97-AF65-F5344CB8AC3E}">
        <p14:creationId xmlns:p14="http://schemas.microsoft.com/office/powerpoint/2010/main" val="2507918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FB2D3-F54E-2661-3628-4BD127F1DA7F}"/>
              </a:ext>
            </a:extLst>
          </p:cNvPr>
          <p:cNvSpPr>
            <a:spLocks noGrp="1"/>
          </p:cNvSpPr>
          <p:nvPr>
            <p:ph type="title"/>
          </p:nvPr>
        </p:nvSpPr>
        <p:spPr/>
        <p:txBody>
          <a:bodyPr>
            <a:normAutofit/>
          </a:bodyPr>
          <a:lstStyle/>
          <a:p>
            <a:r>
              <a:rPr lang="en-IN" sz="4400" dirty="0"/>
              <a:t>IMPLEMENTATION</a:t>
            </a:r>
          </a:p>
        </p:txBody>
      </p:sp>
      <p:sp>
        <p:nvSpPr>
          <p:cNvPr id="3" name="Content Placeholder 2">
            <a:extLst>
              <a:ext uri="{FF2B5EF4-FFF2-40B4-BE49-F238E27FC236}">
                <a16:creationId xmlns:a16="http://schemas.microsoft.com/office/drawing/2014/main" id="{679B8290-A1C0-2544-733E-BCFB190B9743}"/>
              </a:ext>
            </a:extLst>
          </p:cNvPr>
          <p:cNvSpPr>
            <a:spLocks noGrp="1"/>
          </p:cNvSpPr>
          <p:nvPr>
            <p:ph idx="1"/>
          </p:nvPr>
        </p:nvSpPr>
        <p:spPr/>
        <p:txBody>
          <a:bodyPr>
            <a:normAutofit/>
          </a:bodyPr>
          <a:lstStyle/>
          <a:p>
            <a:r>
              <a:rPr lang="en-US" sz="2400" dirty="0"/>
              <a:t>The implementation of this innovative concept involves a user-friendly and intuitive interface, where customers can easily navigate through the website to build their dream burgers. The website employs a robust backend system to manage inventory, process orders, and ensure the availability of ingredients.</a:t>
            </a:r>
          </a:p>
          <a:p>
            <a:r>
              <a:rPr lang="en-US" sz="2400" dirty="0"/>
              <a:t> An interactive burger builder tool guides users through the customization process, providing a seamless experience from ingredient selection to checkout. To guarantee a secure and efficient transaction process, industry standard e-commerce software is integrated into the website.</a:t>
            </a:r>
            <a:endParaRPr lang="en-IN" sz="2400" dirty="0"/>
          </a:p>
        </p:txBody>
      </p:sp>
    </p:spTree>
    <p:extLst>
      <p:ext uri="{BB962C8B-B14F-4D97-AF65-F5344CB8AC3E}">
        <p14:creationId xmlns:p14="http://schemas.microsoft.com/office/powerpoint/2010/main" val="2189533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D410B-2C38-4AF3-F2F0-518000F403D3}"/>
              </a:ext>
            </a:extLst>
          </p:cNvPr>
          <p:cNvSpPr>
            <a:spLocks noGrp="1"/>
          </p:cNvSpPr>
          <p:nvPr>
            <p:ph type="title"/>
          </p:nvPr>
        </p:nvSpPr>
        <p:spPr/>
        <p:txBody>
          <a:bodyPr>
            <a:normAutofit/>
          </a:bodyPr>
          <a:lstStyle/>
          <a:p>
            <a:r>
              <a:rPr lang="en-IN" sz="4400" dirty="0"/>
              <a:t>conclusion</a:t>
            </a:r>
          </a:p>
        </p:txBody>
      </p:sp>
      <p:sp>
        <p:nvSpPr>
          <p:cNvPr id="3" name="Content Placeholder 2">
            <a:extLst>
              <a:ext uri="{FF2B5EF4-FFF2-40B4-BE49-F238E27FC236}">
                <a16:creationId xmlns:a16="http://schemas.microsoft.com/office/drawing/2014/main" id="{72D61F12-DA5F-05DE-B60C-210BC99A65F5}"/>
              </a:ext>
            </a:extLst>
          </p:cNvPr>
          <p:cNvSpPr>
            <a:spLocks noGrp="1"/>
          </p:cNvSpPr>
          <p:nvPr>
            <p:ph idx="1"/>
          </p:nvPr>
        </p:nvSpPr>
        <p:spPr/>
        <p:txBody>
          <a:bodyPr>
            <a:normAutofit/>
          </a:bodyPr>
          <a:lstStyle/>
          <a:p>
            <a:r>
              <a:rPr lang="en-US" sz="2400" dirty="0"/>
              <a:t>In conclusion, this online burger-selling platform introduces a refreshing approach to the traditional concept of burger customization. By enabling users not only to modify existing options but also to create entirely new burgers, the website enhances customer satisfaction and engagement. The implementation, powered by a combination of cutting-edge web technologies and secure e-commerce solutions, ensures a seamless and enjoyable experience for users. As the digital landscape continues to evolve, this platform stands at the forefront, redefining the way customers interact with their favorite fast food.</a:t>
            </a:r>
            <a:endParaRPr lang="en-IN" sz="2400" dirty="0"/>
          </a:p>
        </p:txBody>
      </p:sp>
    </p:spTree>
    <p:extLst>
      <p:ext uri="{BB962C8B-B14F-4D97-AF65-F5344CB8AC3E}">
        <p14:creationId xmlns:p14="http://schemas.microsoft.com/office/powerpoint/2010/main" val="324989480"/>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29</TotalTime>
  <Words>553</Words>
  <Application>Microsoft Office PowerPoint</Application>
  <PresentationFormat>Widescreen</PresentationFormat>
  <Paragraphs>44</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Gill Sans MT</vt:lpstr>
      <vt:lpstr>Wingdings 2</vt:lpstr>
      <vt:lpstr>Dividend</vt:lpstr>
      <vt:lpstr>ONLINE BURGER SELLING WEBSITE</vt:lpstr>
      <vt:lpstr>tABle OF CONTENTS</vt:lpstr>
      <vt:lpstr>PROBLEM STATEMENT</vt:lpstr>
      <vt:lpstr>introduction</vt:lpstr>
      <vt:lpstr>EXISTING METHOD</vt:lpstr>
      <vt:lpstr>PROPOSED SYSTEM AND ADVANTAGES </vt:lpstr>
      <vt:lpstr>IMPLEMENTATION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Victor Issac</dc:creator>
  <cp:lastModifiedBy>Victor Issac</cp:lastModifiedBy>
  <cp:revision>1</cp:revision>
  <dcterms:created xsi:type="dcterms:W3CDTF">2024-11-17T05:34:34Z</dcterms:created>
  <dcterms:modified xsi:type="dcterms:W3CDTF">2024-11-17T06:03:50Z</dcterms:modified>
</cp:coreProperties>
</file>