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56" r:id="rId8"/>
    <p:sldId id="359" r:id="rId9"/>
    <p:sldId id="357" r:id="rId10"/>
    <p:sldId id="362" r:id="rId11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379" autoAdjust="0"/>
  </p:normalViewPr>
  <p:slideViewPr>
    <p:cSldViewPr snapToGrid="0">
      <p:cViewPr varScale="1">
        <p:scale>
          <a:sx n="98" d="100"/>
          <a:sy n="98" d="100"/>
        </p:scale>
        <p:origin x="1253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23/09/2024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23/09/2024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6" r:id="rId2"/>
    <p:sldLayoutId id="214748371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Baumechanik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Engineering and Design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47638"/>
            <a:ext cx="8508999" cy="1250810"/>
          </a:xfrm>
        </p:spPr>
        <p:txBody>
          <a:bodyPr/>
          <a:lstStyle/>
          <a:p>
            <a:pPr algn="l"/>
            <a:r>
              <a:rPr lang="en-US" sz="1800" dirty="0"/>
              <a:t>Enhancing Seismic Safety in Munich's Geothermal Energy Sector:</a:t>
            </a:r>
            <a:br>
              <a:rPr lang="en-US" sz="1800" dirty="0"/>
            </a:br>
            <a:r>
              <a:rPr lang="en-US" sz="1800" dirty="0"/>
              <a:t>Data-driven Model Updating for Building Vibrations under Induced Seismicity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63692" y="2634322"/>
            <a:ext cx="8508999" cy="1705209"/>
          </a:xfrm>
        </p:spPr>
        <p:txBody>
          <a:bodyPr/>
          <a:lstStyle/>
          <a:p>
            <a:r>
              <a:rPr lang="en-US" altLang="zh-TW" dirty="0"/>
              <a:t>M</a:t>
            </a:r>
            <a:r>
              <a:rPr lang="de-DE" dirty="0"/>
              <a:t>.Sc. Wei-Teng, Kao</a:t>
            </a:r>
          </a:p>
          <a:p>
            <a:endParaRPr lang="de-DE" dirty="0"/>
          </a:p>
          <a:p>
            <a:r>
              <a:rPr lang="de-DE" sz="1200" dirty="0"/>
              <a:t>Technical University of Munich</a:t>
            </a:r>
          </a:p>
          <a:p>
            <a:r>
              <a:rPr lang="en-US" sz="1200" dirty="0"/>
              <a:t>TUM School of Engineering and Design</a:t>
            </a:r>
          </a:p>
          <a:p>
            <a:r>
              <a:rPr lang="en-US" sz="1200" dirty="0"/>
              <a:t>Chair of Structural Mechanics</a:t>
            </a:r>
          </a:p>
          <a:p>
            <a:r>
              <a:rPr lang="de-DE" sz="1200" dirty="0"/>
              <a:t>Munich, 23.09.2024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assignment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9CEE-29BF-2845-928B-499DAD2A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5" y="1399800"/>
            <a:ext cx="3541752" cy="3369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C42C8-1751-7812-6518-B848FF19A904}"/>
              </a:ext>
            </a:extLst>
          </p:cNvPr>
          <p:cNvSpPr txBox="1"/>
          <p:nvPr/>
        </p:nvSpPr>
        <p:spPr>
          <a:xfrm>
            <a:off x="4822092" y="1399800"/>
            <a:ext cx="2575513" cy="2958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EG: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[4, 5, 6]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1.0G: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	[x, y, z] = [7, 8, 9]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2.0G: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[13, 14, 15]</a:t>
            </a:r>
          </a:p>
          <a:p>
            <a:pPr>
              <a:lnSpc>
                <a:spcPct val="114000"/>
              </a:lnSpc>
            </a:pPr>
            <a:endParaRPr lang="en-US" altLang="zh-TW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Uniax</a:t>
            </a:r>
            <a:r>
              <a:rPr lang="en-US" altLang="zh-TW" sz="1400" dirty="0">
                <a:latin typeface="+mn-lt"/>
              </a:rPr>
              <a:t>: vertical dirs.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Waende</a:t>
            </a:r>
            <a:r>
              <a:rPr lang="en-US" altLang="zh-TW" sz="1400" dirty="0">
                <a:latin typeface="+mn-lt"/>
              </a:rPr>
              <a:t>: horizontal dirs.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9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8DE2C4-AE6D-1CCF-E1A4-F6DBF38A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97" r="15726"/>
          <a:stretch/>
        </p:blipFill>
        <p:spPr>
          <a:xfrm rot="16200000">
            <a:off x="4646950" y="675870"/>
            <a:ext cx="4104165" cy="4254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1F602-6627-1516-DE20-F9DEEB87B51E}"/>
              </a:ext>
            </a:extLst>
          </p:cNvPr>
          <p:cNvSpPr txBox="1"/>
          <p:nvPr/>
        </p:nvSpPr>
        <p:spPr>
          <a:xfrm>
            <a:off x="317935" y="2133192"/>
            <a:ext cx="4155005" cy="1666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Does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point in the same direction as the Menhir device?   </a:t>
            </a:r>
            <a:r>
              <a:rPr lang="en-US" altLang="zh-TW" sz="1200" dirty="0">
                <a:solidFill>
                  <a:srgbClr val="00B050"/>
                </a:solidFill>
                <a:latin typeface="+mn-lt"/>
              </a:rPr>
              <a:t>Yes  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The corresponding channel for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at 1. OG should be channel [7,8,9] for [X, Y, Z]?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3E9C4-EBB1-43D2-7F3A-458F8268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14004" y="790426"/>
            <a:ext cx="5111071" cy="359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[44,45,46,47]?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44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45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46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47 = CH: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44, 45, and 46 should be in vertical dir., and 47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+mn-lt"/>
              </a:rPr>
              <a:t>Q: The unit here should be cm?</a:t>
            </a: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6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29F16-D58E-CF96-6729-611DAACB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97323" y="758583"/>
            <a:ext cx="5131354" cy="3614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2.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[41,42,43,31,32]?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41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42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43 = CH: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31 = CH: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32 = CH: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41, 42, and 43 should be in vertical dir., and 31,32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62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TUM_Praesentation_p_v1_16-9-1</Template>
  <TotalTime>0</TotalTime>
  <Words>304</Words>
  <Application>Microsoft Office PowerPoint</Application>
  <PresentationFormat>On-screen Show (16:9)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Enhancing Seismic Safety in Munich's Geothermal Energy Sector: Data-driven Model Updating for Building Vibrations under Induced Seismicity</vt:lpstr>
      <vt:lpstr>Channel assignment</vt:lpstr>
      <vt:lpstr>Channel at 1. OG</vt:lpstr>
      <vt:lpstr>Channel at 1. OG</vt:lpstr>
      <vt:lpstr>Channel at 2. OG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Freisinger, Julian</dc:creator>
  <cp:lastModifiedBy>Wei-Teng Kao</cp:lastModifiedBy>
  <cp:revision>56</cp:revision>
  <cp:lastPrinted>2015-07-30T14:04:45Z</cp:lastPrinted>
  <dcterms:created xsi:type="dcterms:W3CDTF">2021-09-14T08:38:33Z</dcterms:created>
  <dcterms:modified xsi:type="dcterms:W3CDTF">2024-09-23T10:19:04Z</dcterms:modified>
</cp:coreProperties>
</file>