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80" r:id="rId2"/>
    <p:sldMasterId id="2147483668" r:id="rId3"/>
  </p:sldMasterIdLst>
  <p:notesMasterIdLst>
    <p:notesMasterId r:id="rId8"/>
  </p:notesMasterIdLst>
  <p:handoutMasterIdLst>
    <p:handoutMasterId r:id="rId9"/>
  </p:handoutMasterIdLst>
  <p:sldIdLst>
    <p:sldId id="262" r:id="rId4"/>
    <p:sldId id="263" r:id="rId5"/>
    <p:sldId id="264" r:id="rId6"/>
    <p:sldId id="261" r:id="rId7"/>
  </p:sldIdLst>
  <p:sldSz cx="42808525" cy="30279975"/>
  <p:notesSz cx="6858000" cy="9144000"/>
  <p:defaultText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8">
          <p15:clr>
            <a:srgbClr val="A4A3A4"/>
          </p15:clr>
        </p15:guide>
        <p15:guide id="2" pos="940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82" autoAdjust="0"/>
    <p:restoredTop sz="94660"/>
  </p:normalViewPr>
  <p:slideViewPr>
    <p:cSldViewPr>
      <p:cViewPr>
        <p:scale>
          <a:sx n="33" d="100"/>
          <a:sy n="33" d="100"/>
        </p:scale>
        <p:origin x="19" y="-1066"/>
      </p:cViewPr>
      <p:guideLst>
        <p:guide orient="horz" pos="2098"/>
        <p:guide pos="9401"/>
      </p:guideLst>
    </p:cSldViewPr>
  </p:slideViewPr>
  <p:notesTextViewPr>
    <p:cViewPr>
      <p:scale>
        <a:sx n="100" d="100"/>
        <a:sy n="100" d="100"/>
      </p:scale>
      <p:origin x="0" y="0"/>
    </p:cViewPr>
  </p:notesTextViewPr>
  <p:sorterViewPr>
    <p:cViewPr>
      <p:scale>
        <a:sx n="66" d="100"/>
        <a:sy n="66" d="100"/>
      </p:scale>
      <p:origin x="0" y="9294"/>
    </p:cViewPr>
  </p:sorterViewPr>
  <p:notesViewPr>
    <p:cSldViewPr>
      <p:cViewPr varScale="1">
        <p:scale>
          <a:sx n="67" d="100"/>
          <a:sy n="67" d="100"/>
        </p:scale>
        <p:origin x="-27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09.09.2024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a:t>
            </a:fld>
            <a:endParaRPr lang="de-DE"/>
          </a:p>
        </p:txBody>
      </p:sp>
    </p:spTree>
    <p:extLst>
      <p:ext uri="{BB962C8B-B14F-4D97-AF65-F5344CB8AC3E}">
        <p14:creationId xmlns:p14="http://schemas.microsoft.com/office/powerpoint/2010/main" val="324982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09.09.2024</a:t>
            </a:fld>
            <a:endParaRPr lang="de-DE"/>
          </a:p>
        </p:txBody>
      </p:sp>
      <p:sp>
        <p:nvSpPr>
          <p:cNvPr id="4" name="Folienbildplatzhalt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a:t>
            </a:fld>
            <a:endParaRPr lang="de-DE"/>
          </a:p>
        </p:txBody>
      </p:sp>
    </p:spTree>
    <p:extLst>
      <p:ext uri="{BB962C8B-B14F-4D97-AF65-F5344CB8AC3E}">
        <p14:creationId xmlns:p14="http://schemas.microsoft.com/office/powerpoint/2010/main" val="1294748725"/>
      </p:ext>
    </p:extLst>
  </p:cSld>
  <p:clrMap bg1="lt1" tx1="dk1" bg2="lt2" tx2="dk2" accent1="accent1" accent2="accent2" accent3="accent3" accent4="accent4" accent5="accent5" accent6="accent6" hlink="hlink" folHlink="folHlink"/>
  <p:notesStyle>
    <a:lvl1pPr marL="0" algn="l" defTabSz="4176431" rtl="0" eaLnBrk="1" latinLnBrk="0" hangingPunct="1">
      <a:defRPr sz="5500" kern="1200">
        <a:solidFill>
          <a:schemeClr val="tx1"/>
        </a:solidFill>
        <a:latin typeface="+mn-lt"/>
        <a:ea typeface="+mn-ea"/>
        <a:cs typeface="+mn-cs"/>
      </a:defRPr>
    </a:lvl1pPr>
    <a:lvl2pPr marL="2088215" algn="l" defTabSz="4176431" rtl="0" eaLnBrk="1" latinLnBrk="0" hangingPunct="1">
      <a:defRPr sz="5500" kern="1200">
        <a:solidFill>
          <a:schemeClr val="tx1"/>
        </a:solidFill>
        <a:latin typeface="+mn-lt"/>
        <a:ea typeface="+mn-ea"/>
        <a:cs typeface="+mn-cs"/>
      </a:defRPr>
    </a:lvl2pPr>
    <a:lvl3pPr marL="4176431" algn="l" defTabSz="4176431" rtl="0" eaLnBrk="1" latinLnBrk="0" hangingPunct="1">
      <a:defRPr sz="5500" kern="1200">
        <a:solidFill>
          <a:schemeClr val="tx1"/>
        </a:solidFill>
        <a:latin typeface="+mn-lt"/>
        <a:ea typeface="+mn-ea"/>
        <a:cs typeface="+mn-cs"/>
      </a:defRPr>
    </a:lvl3pPr>
    <a:lvl4pPr marL="6264646" algn="l" defTabSz="4176431" rtl="0" eaLnBrk="1" latinLnBrk="0" hangingPunct="1">
      <a:defRPr sz="5500" kern="1200">
        <a:solidFill>
          <a:schemeClr val="tx1"/>
        </a:solidFill>
        <a:latin typeface="+mn-lt"/>
        <a:ea typeface="+mn-ea"/>
        <a:cs typeface="+mn-cs"/>
      </a:defRPr>
    </a:lvl4pPr>
    <a:lvl5pPr marL="8352861" algn="l" defTabSz="4176431" rtl="0" eaLnBrk="1" latinLnBrk="0" hangingPunct="1">
      <a:defRPr sz="5500" kern="1200">
        <a:solidFill>
          <a:schemeClr val="tx1"/>
        </a:solidFill>
        <a:latin typeface="+mn-lt"/>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656000" y="8784000"/>
            <a:ext cx="39492000" cy="18432000"/>
          </a:xfrm>
          <a:prstGeom prst="rect">
            <a:avLst/>
          </a:prstGeom>
        </p:spPr>
        <p:txBody>
          <a:bodyPr lIns="0" tIns="504000" rIns="0" bIns="0" numCol="3" spcCol="648000"/>
          <a:lstStyle>
            <a:lvl1pPr marL="0" indent="0" algn="l" rtl="0">
              <a:lnSpc>
                <a:spcPts val="3200"/>
              </a:lnSpc>
              <a:spcBef>
                <a:spcPts val="0"/>
              </a:spcBef>
              <a:spcAft>
                <a:spcPts val="3200"/>
              </a:spcAft>
              <a:buFont typeface="Arial" pitchFamily="34" charset="0"/>
              <a:buNone/>
              <a:defRPr b="0">
                <a:solidFill>
                  <a:schemeClr val="tx1"/>
                </a:solidFill>
              </a:defRPr>
            </a:lvl1pPr>
            <a:lvl2pPr marL="0" indent="0" algn="l">
              <a:lnSpc>
                <a:spcPts val="3200"/>
              </a:lnSpc>
              <a:spcBef>
                <a:spcPts val="0"/>
              </a:spcBef>
              <a:buNone/>
              <a:defRPr b="1">
                <a:solidFill>
                  <a:schemeClr val="tx1"/>
                </a:solidFill>
              </a:defRPr>
            </a:lvl2pPr>
            <a:lvl3pPr marL="144000" indent="-144000" algn="l" defTabSz="4176431" rtl="0" eaLnBrk="1" latinLnBrk="0" hangingPunct="1">
              <a:lnSpc>
                <a:spcPts val="3200"/>
              </a:lnSpc>
              <a:spcBef>
                <a:spcPts val="0"/>
              </a:spcBef>
              <a:spcAft>
                <a:spcPts val="3200"/>
              </a:spcAft>
              <a:buFont typeface="Arial" pitchFamily="34" charset="0"/>
              <a:buChar char="•"/>
              <a:defRPr>
                <a:solidFill>
                  <a:schemeClr val="tx1"/>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a:solidFill>
                  <a:srgbClr val="000000"/>
                </a:solidFill>
                <a:latin typeface="Arial"/>
              </a:rPr>
              <a:t>Fließtext 25 </a:t>
            </a:r>
            <a:r>
              <a:rPr lang="de-DE" sz="2500" kern="1200" baseline="0" dirty="0" err="1">
                <a:solidFill>
                  <a:srgbClr val="000000"/>
                </a:solidFill>
                <a:latin typeface="Arial"/>
              </a:rPr>
              <a:t>pt</a:t>
            </a:r>
            <a:r>
              <a:rPr lang="de-DE" sz="2500" kern="1200" baseline="0" dirty="0">
                <a:solidFill>
                  <a:srgbClr val="000000"/>
                </a:solidFill>
                <a:latin typeface="Arial"/>
              </a:rPr>
              <a:t> </a:t>
            </a:r>
            <a:endParaRPr lang="de-DE" dirty="0"/>
          </a:p>
          <a:p>
            <a:pPr rtl="0"/>
            <a:r>
              <a:rPr lang="de-DE" sz="2500" kern="1200" baseline="0" dirty="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a:solidFill>
                  <a:srgbClr val="000000"/>
                </a:solidFill>
                <a:latin typeface="Arial"/>
              </a:rPr>
              <a:t>Bitte geben Sie Ihren individuellen Text an den vorgesehenen Stellen ein und nutzen Sie die installierten Formatvorlagen für den jeweiligen Textabschnitt. </a:t>
            </a:r>
          </a:p>
          <a:p>
            <a:pPr lvl="1"/>
            <a:r>
              <a:rPr lang="de-DE" dirty="0"/>
              <a:t>Kopfzeile und Absender</a:t>
            </a:r>
          </a:p>
          <a:p>
            <a:pPr rtl="0"/>
            <a:r>
              <a:rPr lang="de-DE" sz="2500" kern="1200" baseline="0" dirty="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und blauem Textzusatz (linker Rand) </a:t>
            </a:r>
          </a:p>
          <a:p>
            <a:pPr lvl="1"/>
            <a:r>
              <a:rPr lang="de-DE" dirty="0" err="1"/>
              <a:t>Textsatz</a:t>
            </a:r>
            <a:endParaRPr lang="de-DE" dirty="0"/>
          </a:p>
          <a:p>
            <a:pPr rtl="0"/>
            <a:r>
              <a:rPr lang="de-DE" sz="2500" kern="1200" baseline="0" dirty="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a:solidFill>
                  <a:srgbClr val="000000"/>
                </a:solidFill>
                <a:latin typeface="Arial"/>
              </a:rPr>
              <a:t>vierspaltiger</a:t>
            </a:r>
            <a:r>
              <a:rPr lang="de-DE" sz="2500" kern="1200" baseline="0" dirty="0">
                <a:solidFill>
                  <a:srgbClr val="000000"/>
                </a:solidFill>
                <a:latin typeface="Arial"/>
              </a:rPr>
              <a:t> Text empfohlen, linksbündig oder Blocksatz. Für Plakate mit wenig Text, können Sie auf die größeren Schriftgrößen zurückgreifen.</a:t>
            </a:r>
          </a:p>
          <a:p>
            <a:pPr lvl="1"/>
            <a:r>
              <a:rPr lang="de-DE" dirty="0"/>
              <a:t>Bilder</a:t>
            </a:r>
          </a:p>
          <a:p>
            <a:pPr rtl="0"/>
            <a:r>
              <a:rPr lang="de-DE" sz="2500" kern="1200" baseline="0" dirty="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an mindestens 3 Seiten, bis zum Papierrand (sog. randabfallend)</a:t>
            </a:r>
          </a:p>
          <a:p>
            <a:pPr rtl="0"/>
            <a:r>
              <a:rPr lang="de-DE" sz="2500" kern="1200" baseline="0" dirty="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lvl="1"/>
            <a:r>
              <a:rPr lang="de-DE" dirty="0"/>
              <a:t>Druck</a:t>
            </a:r>
          </a:p>
          <a:p>
            <a:pPr rtl="0"/>
            <a:r>
              <a:rPr lang="de-DE" sz="2500" kern="1200" baseline="0" dirty="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a:solidFill>
                  <a:srgbClr val="000000"/>
                </a:solidFill>
                <a:latin typeface="Arial"/>
              </a:rPr>
              <a:t>Weitere Informationen zum Corporate Design der TUM finden Sie unter www.tum.de/cd</a:t>
            </a:r>
          </a:p>
          <a:p>
            <a:pPr lvl="1"/>
            <a:r>
              <a:rPr lang="de-DE" dirty="0"/>
              <a:t>Blindtext</a:t>
            </a:r>
          </a:p>
          <a:p>
            <a:pPr rtl="0"/>
            <a:r>
              <a:rPr lang="de-DE" sz="2500" kern="1200" baseline="0" dirty="0" err="1">
                <a:solidFill>
                  <a:srgbClr val="000000"/>
                </a:solidFill>
                <a:latin typeface="Arial"/>
              </a:rPr>
              <a:t>Pa</a:t>
            </a:r>
            <a:r>
              <a:rPr lang="de-DE" sz="2500" kern="1200" baseline="0" dirty="0">
                <a:solidFill>
                  <a:srgbClr val="000000"/>
                </a:solidFill>
                <a:latin typeface="Arial"/>
              </a:rPr>
              <a:t> </a:t>
            </a:r>
            <a:r>
              <a:rPr lang="de-DE" sz="2500" kern="1200" baseline="0" dirty="0" err="1">
                <a:solidFill>
                  <a:srgbClr val="000000"/>
                </a:solidFill>
                <a:latin typeface="Arial"/>
              </a:rPr>
              <a:t>dolumquatur</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officiist</a:t>
            </a:r>
            <a:r>
              <a:rPr lang="de-DE" sz="2500" kern="1200" baseline="0" dirty="0">
                <a:solidFill>
                  <a:srgbClr val="000000"/>
                </a:solidFill>
                <a:latin typeface="Arial"/>
              </a:rPr>
              <a:t>, </a:t>
            </a:r>
            <a:r>
              <a:rPr lang="de-DE" sz="2500" kern="1200" baseline="0" dirty="0" err="1">
                <a:solidFill>
                  <a:srgbClr val="000000"/>
                </a:solidFill>
                <a:latin typeface="Arial"/>
              </a:rPr>
              <a:t>cullacc</a:t>
            </a:r>
            <a:r>
              <a:rPr lang="de-DE" sz="2500" kern="1200" baseline="0" dirty="0">
                <a:solidFill>
                  <a:srgbClr val="000000"/>
                </a:solidFill>
                <a:latin typeface="Arial"/>
              </a:rPr>
              <a:t> </a:t>
            </a:r>
            <a:r>
              <a:rPr lang="de-DE" sz="2500" kern="1200" baseline="0" dirty="0" err="1">
                <a:solidFill>
                  <a:srgbClr val="000000"/>
                </a:solidFill>
                <a:latin typeface="Arial"/>
              </a:rPr>
              <a:t>umquod</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non </a:t>
            </a:r>
            <a:r>
              <a:rPr lang="de-DE" sz="2500" kern="1200" baseline="0" dirty="0" err="1">
                <a:solidFill>
                  <a:srgbClr val="000000"/>
                </a:solidFill>
                <a:latin typeface="Arial"/>
              </a:rPr>
              <a:t>res</a:t>
            </a:r>
            <a:r>
              <a:rPr lang="de-DE" sz="2500" kern="1200" baseline="0" dirty="0">
                <a:solidFill>
                  <a:srgbClr val="000000"/>
                </a:solidFill>
                <a:latin typeface="Arial"/>
              </a:rPr>
              <a:t> ex et </a:t>
            </a:r>
            <a:r>
              <a:rPr lang="de-DE" sz="2500" kern="1200" baseline="0" dirty="0" err="1">
                <a:solidFill>
                  <a:srgbClr val="000000"/>
                </a:solidFill>
                <a:latin typeface="Arial"/>
              </a:rPr>
              <a:t>odita</a:t>
            </a:r>
            <a:r>
              <a:rPr lang="de-DE" sz="2500" kern="1200" baseline="0" dirty="0">
                <a:solidFill>
                  <a:srgbClr val="000000"/>
                </a:solidFill>
                <a:latin typeface="Arial"/>
              </a:rPr>
              <a:t> </a:t>
            </a:r>
            <a:r>
              <a:rPr lang="de-DE" sz="2500" kern="1200" baseline="0" dirty="0" err="1">
                <a:solidFill>
                  <a:srgbClr val="000000"/>
                </a:solidFill>
                <a:latin typeface="Arial"/>
              </a:rPr>
              <a:t>volum</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estibus</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et </a:t>
            </a:r>
            <a:r>
              <a:rPr lang="de-DE" sz="2500" kern="1200" baseline="0" dirty="0" err="1">
                <a:solidFill>
                  <a:srgbClr val="000000"/>
                </a:solidFill>
                <a:latin typeface="Arial"/>
              </a:rPr>
              <a:t>lit</a:t>
            </a:r>
            <a:r>
              <a:rPr lang="de-DE" sz="2500" kern="1200" baseline="0" dirty="0">
                <a:solidFill>
                  <a:srgbClr val="000000"/>
                </a:solidFill>
                <a:latin typeface="Arial"/>
              </a:rPr>
              <a:t> quo </a:t>
            </a:r>
            <a:r>
              <a:rPr lang="de-DE" sz="2500" kern="1200" baseline="0" dirty="0" err="1">
                <a:solidFill>
                  <a:srgbClr val="000000"/>
                </a:solidFill>
                <a:latin typeface="Arial"/>
              </a:rPr>
              <a:t>quam</a:t>
            </a:r>
            <a:r>
              <a:rPr lang="de-DE" sz="2500" kern="1200" baseline="0" dirty="0">
                <a:solidFill>
                  <a:srgbClr val="000000"/>
                </a:solidFill>
                <a:latin typeface="Arial"/>
              </a:rPr>
              <a:t> quo </a:t>
            </a:r>
            <a:r>
              <a:rPr lang="de-DE" sz="2500" kern="1200" baseline="0" dirty="0" err="1">
                <a:solidFill>
                  <a:srgbClr val="000000"/>
                </a:solidFill>
                <a:latin typeface="Arial"/>
              </a:rPr>
              <a:t>ea</a:t>
            </a:r>
            <a:r>
              <a:rPr lang="de-DE" sz="2500" kern="1200" baseline="0" dirty="0">
                <a:solidFill>
                  <a:srgbClr val="000000"/>
                </a:solidFill>
                <a:latin typeface="Arial"/>
              </a:rPr>
              <a:t> </a:t>
            </a:r>
            <a:r>
              <a:rPr lang="de-DE" sz="2500" kern="1200" baseline="0" dirty="0" err="1">
                <a:solidFill>
                  <a:srgbClr val="000000"/>
                </a:solidFill>
                <a:latin typeface="Arial"/>
              </a:rPr>
              <a:t>voluptis</a:t>
            </a:r>
            <a:r>
              <a:rPr lang="de-DE" sz="2500" kern="1200" baseline="0" dirty="0">
                <a:solidFill>
                  <a:srgbClr val="000000"/>
                </a:solidFill>
                <a:latin typeface="Arial"/>
              </a:rPr>
              <a:t>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elitatur</a:t>
            </a:r>
            <a:r>
              <a:rPr lang="de-DE" sz="2500" kern="1200" baseline="0" dirty="0">
                <a:solidFill>
                  <a:srgbClr val="000000"/>
                </a:solidFill>
                <a:latin typeface="Arial"/>
              </a:rPr>
              <a:t>, ex </a:t>
            </a:r>
            <a:r>
              <a:rPr lang="de-DE" sz="2500" kern="1200" baseline="0" dirty="0" err="1">
                <a:solidFill>
                  <a:srgbClr val="000000"/>
                </a:solidFill>
                <a:latin typeface="Arial"/>
              </a:rPr>
              <a:t>experep</a:t>
            </a:r>
            <a:r>
              <a:rPr lang="de-DE" sz="2500" kern="1200" baseline="0" dirty="0">
                <a:solidFill>
                  <a:srgbClr val="000000"/>
                </a:solidFill>
                <a:latin typeface="Arial"/>
              </a:rPr>
              <a:t> </a:t>
            </a:r>
            <a:r>
              <a:rPr lang="de-DE" sz="2500" kern="1200" baseline="0" dirty="0" err="1">
                <a:solidFill>
                  <a:srgbClr val="000000"/>
                </a:solidFill>
                <a:latin typeface="Arial"/>
              </a:rPr>
              <a:t>elibus</a:t>
            </a:r>
            <a:r>
              <a:rPr lang="de-DE" sz="2500" kern="1200" baseline="0" dirty="0">
                <a:solidFill>
                  <a:srgbClr val="000000"/>
                </a:solidFill>
                <a:latin typeface="Arial"/>
              </a:rPr>
              <a:t>, </a:t>
            </a:r>
            <a:r>
              <a:rPr lang="de-DE" sz="2500" kern="1200" baseline="0" dirty="0" err="1">
                <a:solidFill>
                  <a:srgbClr val="000000"/>
                </a:solidFill>
                <a:latin typeface="Arial"/>
              </a:rPr>
              <a:t>officius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inciam</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tureictest</a:t>
            </a:r>
            <a:r>
              <a:rPr lang="de-DE" sz="2500" kern="1200" baseline="0" dirty="0">
                <a:solidFill>
                  <a:srgbClr val="000000"/>
                </a:solidFill>
                <a:latin typeface="Arial"/>
              </a:rPr>
              <a:t> </a:t>
            </a:r>
            <a:r>
              <a:rPr lang="de-DE" sz="2500" kern="1200" baseline="0" dirty="0" err="1">
                <a:solidFill>
                  <a:srgbClr val="000000"/>
                </a:solidFill>
                <a:latin typeface="Arial"/>
              </a:rPr>
              <a:t>vererenienda</a:t>
            </a:r>
            <a:r>
              <a:rPr lang="de-DE" sz="2500" kern="1200" baseline="0" dirty="0">
                <a:solidFill>
                  <a:srgbClr val="000000"/>
                </a:solidFill>
                <a:latin typeface="Arial"/>
              </a:rPr>
              <a:t> pro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ullande</a:t>
            </a:r>
            <a:r>
              <a:rPr lang="de-DE" sz="2500" kern="1200" baseline="0" dirty="0">
                <a:solidFill>
                  <a:srgbClr val="000000"/>
                </a:solidFill>
                <a:latin typeface="Arial"/>
              </a:rPr>
              <a:t> </a:t>
            </a:r>
            <a:r>
              <a:rPr lang="de-DE" sz="2500" kern="1200" baseline="0" dirty="0" err="1">
                <a:solidFill>
                  <a:srgbClr val="000000"/>
                </a:solidFill>
                <a:latin typeface="Arial"/>
              </a:rPr>
              <a:t>eaqui</a:t>
            </a:r>
            <a:r>
              <a:rPr lang="de-DE" sz="2500" kern="1200" baseline="0" dirty="0">
                <a:solidFill>
                  <a:srgbClr val="000000"/>
                </a:solidFill>
                <a:latin typeface="Arial"/>
              </a:rPr>
              <a:t> </a:t>
            </a:r>
            <a:r>
              <a:rPr lang="de-DE" sz="2500" kern="1200" baseline="0" dirty="0" err="1">
                <a:solidFill>
                  <a:srgbClr val="000000"/>
                </a:solidFill>
                <a:latin typeface="Arial"/>
              </a:rPr>
              <a:t>toritionsed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voloriorem</a:t>
            </a:r>
            <a:r>
              <a:rPr lang="de-DE" sz="2500" kern="1200" baseline="0" dirty="0">
                <a:solidFill>
                  <a:srgbClr val="000000"/>
                </a:solidFill>
                <a:latin typeface="Arial"/>
              </a:rPr>
              <a:t> </a:t>
            </a:r>
            <a:r>
              <a:rPr lang="de-DE" sz="2500" kern="1200" baseline="0" dirty="0" err="1">
                <a:solidFill>
                  <a:srgbClr val="000000"/>
                </a:solidFill>
                <a:latin typeface="Arial"/>
              </a:rPr>
              <a:t>harum</a:t>
            </a:r>
            <a:r>
              <a:rPr lang="de-DE" sz="2500" kern="1200" baseline="0" dirty="0">
                <a:solidFill>
                  <a:srgbClr val="000000"/>
                </a:solidFill>
                <a:latin typeface="Arial"/>
              </a:rPr>
              <a:t> am </a:t>
            </a:r>
            <a:r>
              <a:rPr lang="de-DE" sz="2500" kern="1200" baseline="0" dirty="0" err="1">
                <a:solidFill>
                  <a:srgbClr val="000000"/>
                </a:solidFill>
                <a:latin typeface="Arial"/>
              </a:rPr>
              <a:t>sitiossiti</a:t>
            </a:r>
            <a:r>
              <a:rPr lang="de-DE" sz="2500" kern="1200" baseline="0" dirty="0">
                <a:solidFill>
                  <a:srgbClr val="000000"/>
                </a:solidFill>
                <a:latin typeface="Arial"/>
              </a:rPr>
              <a:t> </a:t>
            </a:r>
            <a:r>
              <a:rPr lang="de-DE" sz="2500" kern="1200" baseline="0" dirty="0" err="1">
                <a:solidFill>
                  <a:srgbClr val="000000"/>
                </a:solidFill>
                <a:latin typeface="Arial"/>
              </a:rPr>
              <a:t>ilit</a:t>
            </a:r>
            <a:r>
              <a:rPr lang="de-DE" sz="2500" kern="1200" baseline="0" dirty="0">
                <a:solidFill>
                  <a:srgbClr val="000000"/>
                </a:solidFill>
                <a:latin typeface="Arial"/>
              </a:rPr>
              <a:t> </a:t>
            </a:r>
            <a:r>
              <a:rPr lang="de-DE" sz="2500" kern="1200" baseline="0" dirty="0" err="1">
                <a:solidFill>
                  <a:srgbClr val="000000"/>
                </a:solidFill>
                <a:latin typeface="Arial"/>
              </a:rPr>
              <a:t>mollorum</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eatias</a:t>
            </a:r>
            <a:r>
              <a:rPr lang="de-DE" sz="2500" kern="1200" baseline="0" dirty="0">
                <a:solidFill>
                  <a:srgbClr val="000000"/>
                </a:solidFill>
                <a:latin typeface="Arial"/>
              </a:rPr>
              <a:t> </a:t>
            </a:r>
            <a:r>
              <a:rPr lang="de-DE" sz="2500" kern="1200" baseline="0" dirty="0" err="1">
                <a:solidFill>
                  <a:srgbClr val="000000"/>
                </a:solidFill>
                <a:latin typeface="Arial"/>
              </a:rPr>
              <a:t>sim</a:t>
            </a:r>
            <a:r>
              <a:rPr lang="de-DE" sz="2500" kern="1200" baseline="0" dirty="0">
                <a:solidFill>
                  <a:srgbClr val="000000"/>
                </a:solidFill>
                <a:latin typeface="Arial"/>
              </a:rPr>
              <a: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mint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plitasped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volesti</a:t>
            </a:r>
            <a:r>
              <a:rPr lang="de-DE" sz="2500" kern="1200" baseline="0" dirty="0">
                <a:solidFill>
                  <a:srgbClr val="000000"/>
                </a:solidFill>
                <a:latin typeface="Arial"/>
              </a:rPr>
              <a:t> </a:t>
            </a:r>
            <a:r>
              <a:rPr lang="de-DE" sz="2500" kern="1200" baseline="0" dirty="0" err="1">
                <a:solidFill>
                  <a:srgbClr val="000000"/>
                </a:solidFill>
                <a:latin typeface="Arial"/>
              </a:rPr>
              <a:t>quamusa</a:t>
            </a:r>
            <a:r>
              <a:rPr lang="de-DE" sz="2500" kern="1200" baseline="0" dirty="0">
                <a:solidFill>
                  <a:srgbClr val="000000"/>
                </a:solidFill>
                <a:latin typeface="Arial"/>
              </a:rPr>
              <a:t> </a:t>
            </a:r>
            <a:r>
              <a:rPr lang="de-DE" sz="2500" kern="1200" baseline="0" dirty="0" err="1">
                <a:solidFill>
                  <a:srgbClr val="000000"/>
                </a:solidFill>
                <a:latin typeface="Arial"/>
              </a:rPr>
              <a:t>verionseque</a:t>
            </a:r>
            <a:r>
              <a:rPr lang="de-DE" sz="2500" kern="1200" baseline="0" dirty="0">
                <a:solidFill>
                  <a:srgbClr val="000000"/>
                </a:solidFill>
                <a:latin typeface="Arial"/>
              </a:rPr>
              <a:t> </a:t>
            </a:r>
            <a:r>
              <a:rPr lang="de-DE" sz="2500" kern="1200" baseline="0" dirty="0" err="1">
                <a:solidFill>
                  <a:srgbClr val="000000"/>
                </a:solidFill>
                <a:latin typeface="Arial"/>
              </a:rPr>
              <a:t>senim</a:t>
            </a:r>
            <a:r>
              <a:rPr lang="de-DE" sz="2500" kern="1200" baseline="0" dirty="0">
                <a:solidFill>
                  <a:srgbClr val="000000"/>
                </a:solidFill>
                <a:latin typeface="Arial"/>
              </a:rPr>
              <a:t> et </a:t>
            </a:r>
            <a:r>
              <a:rPr lang="de-DE" sz="2500" kern="1200" baseline="0" dirty="0" err="1">
                <a:solidFill>
                  <a:srgbClr val="000000"/>
                </a:solidFill>
                <a:latin typeface="Arial"/>
              </a:rPr>
              <a:t>excea</a:t>
            </a:r>
            <a:r>
              <a:rPr lang="de-DE" sz="2500" kern="1200" baseline="0" dirty="0">
                <a:solidFill>
                  <a:srgbClr val="000000"/>
                </a:solidFill>
                <a:latin typeface="Arial"/>
              </a:rPr>
              <a:t> </a:t>
            </a:r>
            <a:r>
              <a:rPr lang="de-DE" sz="2500" kern="1200" baseline="0" dirty="0" err="1">
                <a:solidFill>
                  <a:srgbClr val="000000"/>
                </a:solidFill>
                <a:latin typeface="Arial"/>
              </a:rPr>
              <a:t>verchil</a:t>
            </a:r>
            <a:r>
              <a:rPr lang="de-DE" sz="2500" kern="1200" baseline="0" dirty="0">
                <a:solidFill>
                  <a:srgbClr val="000000"/>
                </a:solidFill>
                <a:latin typeface="Arial"/>
              </a:rPr>
              <a:t> ex et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quunt</a:t>
            </a:r>
            <a:r>
              <a:rPr lang="de-DE" sz="2500" kern="1200" baseline="0" dirty="0">
                <a:solidFill>
                  <a:srgbClr val="000000"/>
                </a:solidFill>
                <a:latin typeface="Arial"/>
              </a:rPr>
              <a:t> ex </a:t>
            </a:r>
            <a:r>
              <a:rPr lang="de-DE" sz="2500" kern="1200" baseline="0" dirty="0" err="1">
                <a:solidFill>
                  <a:srgbClr val="000000"/>
                </a:solidFill>
                <a:latin typeface="Arial"/>
              </a:rPr>
              <a:t>exped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doloresed</a:t>
            </a:r>
            <a:r>
              <a:rPr lang="de-DE" sz="2500" kern="1200" baseline="0" dirty="0">
                <a:solidFill>
                  <a:srgbClr val="000000"/>
                </a:solidFill>
                <a:latin typeface="Arial"/>
              </a:rPr>
              <a:t> </a:t>
            </a:r>
            <a:r>
              <a:rPr lang="de-DE" sz="2500" kern="1200" baseline="0" dirty="0" err="1">
                <a:solidFill>
                  <a:srgbClr val="000000"/>
                </a:solidFill>
                <a:latin typeface="Arial"/>
              </a:rPr>
              <a:t>quam</a:t>
            </a:r>
            <a:r>
              <a:rPr lang="de-DE" sz="2500" kern="1200" baseline="0" dirty="0">
                <a:solidFill>
                  <a:srgbClr val="000000"/>
                </a:solidFill>
                <a:latin typeface="Arial"/>
              </a:rPr>
              <a:t> </a:t>
            </a:r>
            <a:r>
              <a:rPr lang="de-DE" sz="2500" kern="1200" baseline="0" dirty="0" err="1">
                <a:solidFill>
                  <a:srgbClr val="000000"/>
                </a:solidFill>
                <a:latin typeface="Arial"/>
              </a:rPr>
              <a:t>fugiamus</a:t>
            </a:r>
            <a:r>
              <a:rPr lang="de-DE" sz="2500" kern="1200" baseline="0" dirty="0">
                <a:solidFill>
                  <a:srgbClr val="000000"/>
                </a:solidFill>
                <a:latin typeface="Arial"/>
              </a:rPr>
              <a:t> </a:t>
            </a:r>
            <a:r>
              <a:rPr lang="de-DE" sz="2500" kern="1200" baseline="0" dirty="0" err="1">
                <a:solidFill>
                  <a:srgbClr val="000000"/>
                </a:solidFill>
                <a:latin typeface="Arial"/>
              </a:rPr>
              <a:t>reperem</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ipsam</a:t>
            </a:r>
            <a:r>
              <a:rPr lang="de-DE" sz="2500" kern="1200" baseline="0" dirty="0">
                <a:solidFill>
                  <a:srgbClr val="000000"/>
                </a:solidFill>
                <a:latin typeface="Arial"/>
              </a:rPr>
              <a:t> </a:t>
            </a:r>
            <a:r>
              <a:rPr lang="de-DE" sz="2500" kern="1200" baseline="0" dirty="0" err="1">
                <a:solidFill>
                  <a:srgbClr val="000000"/>
                </a:solidFill>
                <a:latin typeface="Arial"/>
              </a:rPr>
              <a:t>audi</a:t>
            </a:r>
            <a:r>
              <a:rPr lang="de-DE" sz="2500" kern="1200" baseline="0" dirty="0">
                <a:solidFill>
                  <a:srgbClr val="000000"/>
                </a:solidFill>
                <a:latin typeface="Arial"/>
              </a:rPr>
              <a:t> </a:t>
            </a:r>
            <a:r>
              <a:rPr lang="de-DE" sz="2500" kern="1200" baseline="0" dirty="0" err="1">
                <a:solidFill>
                  <a:srgbClr val="000000"/>
                </a:solidFill>
                <a:latin typeface="Arial"/>
              </a:rPr>
              <a:t>apicili</a:t>
            </a:r>
            <a:r>
              <a:rPr lang="de-DE" sz="2500" kern="1200" baseline="0" dirty="0">
                <a:solidFill>
                  <a:srgbClr val="000000"/>
                </a:solidFill>
                <a:latin typeface="Arial"/>
              </a:rPr>
              <a:t> </a:t>
            </a:r>
            <a:r>
              <a:rPr lang="de-DE" sz="2500" kern="1200" baseline="0" dirty="0" err="1">
                <a:solidFill>
                  <a:srgbClr val="000000"/>
                </a:solidFill>
                <a:latin typeface="Arial"/>
              </a:rPr>
              <a:t>busam</a:t>
            </a:r>
            <a:r>
              <a:rPr lang="de-DE" sz="2500" kern="1200" baseline="0" dirty="0">
                <a:solidFill>
                  <a:srgbClr val="000000"/>
                </a:solidFill>
                <a:latin typeface="Arial"/>
              </a:rPr>
              <a:t>, </a:t>
            </a:r>
            <a:r>
              <a:rPr lang="de-DE" sz="2500" kern="1200" baseline="0" dirty="0" err="1">
                <a:solidFill>
                  <a:srgbClr val="000000"/>
                </a:solidFill>
                <a:latin typeface="Arial"/>
              </a:rPr>
              <a:t>eostionsedi</a:t>
            </a:r>
            <a:r>
              <a:rPr lang="de-DE" sz="2500" kern="1200" baseline="0" dirty="0">
                <a:solidFill>
                  <a:srgbClr val="000000"/>
                </a:solidFill>
                <a:latin typeface="Arial"/>
              </a:rPr>
              <a:t> </a:t>
            </a:r>
            <a:r>
              <a:rPr lang="de-DE" sz="2500" kern="1200" baseline="0" dirty="0" err="1">
                <a:solidFill>
                  <a:srgbClr val="000000"/>
                </a:solidFill>
                <a:latin typeface="Arial"/>
              </a:rPr>
              <a:t>doluptiur</a:t>
            </a:r>
            <a:r>
              <a:rPr lang="de-DE" sz="2500" kern="1200" baseline="0" dirty="0">
                <a:solidFill>
                  <a:srgbClr val="000000"/>
                </a:solidFill>
                <a:latin typeface="Arial"/>
              </a:rPr>
              <a:t> </a:t>
            </a:r>
            <a:r>
              <a:rPr lang="de-DE" sz="2500" kern="1200" baseline="0" dirty="0" err="1">
                <a:solidFill>
                  <a:srgbClr val="000000"/>
                </a:solidFill>
                <a:latin typeface="Arial"/>
              </a:rPr>
              <a:t>restestia</a:t>
            </a:r>
            <a:r>
              <a:rPr lang="de-DE" sz="2500" kern="1200" baseline="0" dirty="0">
                <a:solidFill>
                  <a:srgbClr val="000000"/>
                </a:solidFill>
                <a:latin typeface="Arial"/>
              </a:rPr>
              <a:t> </a:t>
            </a:r>
            <a:r>
              <a:rPr lang="de-DE" sz="2500" kern="1200" baseline="0" dirty="0" err="1">
                <a:solidFill>
                  <a:srgbClr val="000000"/>
                </a:solidFill>
                <a:latin typeface="Arial"/>
              </a:rPr>
              <a:t>volent</a:t>
            </a:r>
            <a:r>
              <a:rPr lang="de-DE" sz="2500" kern="1200" baseline="0" dirty="0">
                <a:solidFill>
                  <a:srgbClr val="000000"/>
                </a:solidFill>
                <a:latin typeface="Arial"/>
              </a:rPr>
              <a:t> </a:t>
            </a:r>
            <a:r>
              <a:rPr lang="de-DE" sz="2500" kern="1200" baseline="0" dirty="0" err="1">
                <a:solidFill>
                  <a:srgbClr val="000000"/>
                </a:solidFill>
                <a:latin typeface="Arial"/>
              </a:rPr>
              <a:t>pra</a:t>
            </a:r>
            <a:r>
              <a:rPr lang="de-DE" sz="2500" kern="1200" baseline="0" dirty="0">
                <a:solidFill>
                  <a:srgbClr val="000000"/>
                </a:solidFill>
                <a:latin typeface="Arial"/>
              </a:rPr>
              <a:t> </a:t>
            </a:r>
            <a:r>
              <a:rPr lang="de-DE" sz="2500" kern="1200" baseline="0" dirty="0" err="1">
                <a:solidFill>
                  <a:srgbClr val="000000"/>
                </a:solidFill>
                <a:latin typeface="Arial"/>
              </a:rPr>
              <a:t>denda</a:t>
            </a:r>
            <a:r>
              <a:rPr lang="de-DE" sz="2500" kern="1200" baseline="0" dirty="0">
                <a:solidFill>
                  <a:srgbClr val="000000"/>
                </a:solidFill>
                <a:latin typeface="Arial"/>
              </a:rPr>
              <a:t> </a:t>
            </a:r>
            <a:r>
              <a:rPr lang="de-DE" sz="2500" kern="1200" baseline="0" dirty="0" err="1">
                <a:solidFill>
                  <a:srgbClr val="000000"/>
                </a:solidFill>
                <a:latin typeface="Arial"/>
              </a:rPr>
              <a:t>iur</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a:t>
            </a:r>
            <a:r>
              <a:rPr lang="de-DE" sz="2500" kern="1200" baseline="0" dirty="0" err="1">
                <a:solidFill>
                  <a:srgbClr val="000000"/>
                </a:solidFill>
                <a:latin typeface="Arial"/>
              </a:rPr>
              <a:t>verspel</a:t>
            </a:r>
            <a:r>
              <a:rPr lang="de-DE" sz="2500" kern="1200" baseline="0" dirty="0">
                <a:solidFill>
                  <a:srgbClr val="000000"/>
                </a:solidFill>
                <a:latin typeface="Arial"/>
              </a:rPr>
              <a:t> </a:t>
            </a:r>
            <a:r>
              <a:rPr lang="de-DE" sz="2500" kern="1200" baseline="0" dirty="0" err="1">
                <a:solidFill>
                  <a:srgbClr val="000000"/>
                </a:solidFill>
                <a:latin typeface="Arial"/>
              </a:rPr>
              <a:t>luptur</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utempor</a:t>
            </a:r>
            <a:r>
              <a:rPr lang="de-DE" sz="2500" kern="1200" baseline="0" dirty="0">
                <a:solidFill>
                  <a:srgbClr val="000000"/>
                </a:solidFill>
                <a:latin typeface="Arial"/>
              </a:rPr>
              <a:t> </a:t>
            </a:r>
            <a:r>
              <a:rPr lang="de-DE" sz="2500" kern="1200" baseline="0" dirty="0" err="1">
                <a:solidFill>
                  <a:srgbClr val="000000"/>
                </a:solidFill>
                <a:latin typeface="Arial"/>
              </a:rPr>
              <a:t>rovitat</a:t>
            </a:r>
            <a:r>
              <a:rPr lang="de-DE" sz="2500" kern="1200" baseline="0" dirty="0">
                <a:solidFill>
                  <a:srgbClr val="000000"/>
                </a:solidFill>
                <a:latin typeface="Arial"/>
              </a:rPr>
              <a:t> </a:t>
            </a:r>
            <a:r>
              <a:rPr lang="de-DE" sz="2500" kern="1200" baseline="0" dirty="0" err="1">
                <a:solidFill>
                  <a:srgbClr val="000000"/>
                </a:solidFill>
                <a:latin typeface="Arial"/>
              </a:rPr>
              <a:t>isquidi</a:t>
            </a:r>
            <a:r>
              <a:rPr lang="de-DE" sz="2500" kern="1200" baseline="0" dirty="0">
                <a:solidFill>
                  <a:srgbClr val="000000"/>
                </a:solidFill>
                <a:latin typeface="Arial"/>
              </a:rPr>
              <a:t> </a:t>
            </a:r>
            <a:r>
              <a:rPr lang="de-DE" sz="2500" kern="1200" baseline="0" dirty="0" err="1">
                <a:solidFill>
                  <a:srgbClr val="000000"/>
                </a:solidFill>
                <a:latin typeface="Arial"/>
              </a:rPr>
              <a:t>gendus</a:t>
            </a:r>
            <a:r>
              <a:rPr lang="de-DE" sz="2500" kern="1200" baseline="0" dirty="0">
                <a:solidFill>
                  <a:srgbClr val="000000"/>
                </a:solidFill>
                <a:latin typeface="Arial"/>
              </a:rPr>
              <a:t> </a:t>
            </a:r>
            <a:r>
              <a:rPr lang="de-DE" sz="2500" kern="1200" baseline="0" dirty="0" err="1">
                <a:solidFill>
                  <a:srgbClr val="000000"/>
                </a:solidFill>
                <a:latin typeface="Arial"/>
              </a:rPr>
              <a:t>voluptaecae</a:t>
            </a:r>
            <a:r>
              <a:rPr lang="de-DE" sz="2500" kern="1200" baseline="0" dirty="0">
                <a:solidFill>
                  <a:srgbClr val="000000"/>
                </a:solidFill>
                <a:latin typeface="Arial"/>
              </a:rPr>
              <a:t>. </a:t>
            </a:r>
            <a:r>
              <a:rPr lang="de-DE" sz="2500" kern="1200" baseline="0" dirty="0" err="1">
                <a:solidFill>
                  <a:srgbClr val="000000"/>
                </a:solidFill>
                <a:latin typeface="Arial"/>
              </a:rPr>
              <a:t>Itatem</a:t>
            </a:r>
            <a:r>
              <a:rPr lang="de-DE" sz="2500" kern="1200" baseline="0" dirty="0">
                <a:solidFill>
                  <a:srgbClr val="000000"/>
                </a:solidFill>
                <a:latin typeface="Arial"/>
              </a:rPr>
              <a:t> quo </a:t>
            </a:r>
            <a:r>
              <a:rPr lang="de-DE" sz="2500" kern="1200" baseline="0" dirty="0" err="1">
                <a:solidFill>
                  <a:srgbClr val="000000"/>
                </a:solidFill>
                <a:latin typeface="Arial"/>
              </a:rPr>
              <a:t>conectis</a:t>
            </a:r>
            <a:r>
              <a:rPr lang="de-DE" sz="2500" kern="1200" baseline="0" dirty="0">
                <a:solidFill>
                  <a:srgbClr val="000000"/>
                </a:solidFill>
                <a:latin typeface="Arial"/>
              </a:rPr>
              <a:t> </a:t>
            </a:r>
            <a:r>
              <a:rPr lang="de-DE" sz="2500" kern="1200" baseline="0" dirty="0" err="1">
                <a:solidFill>
                  <a:srgbClr val="000000"/>
                </a:solidFill>
                <a:latin typeface="Arial"/>
              </a:rPr>
              <a:t>molore</a:t>
            </a:r>
            <a:r>
              <a:rPr lang="de-DE" sz="2500" kern="1200" baseline="0" dirty="0">
                <a:solidFill>
                  <a:srgbClr val="000000"/>
                </a:solidFill>
                <a:latin typeface="Arial"/>
              </a:rPr>
              <a:t> </a:t>
            </a:r>
            <a:r>
              <a:rPr lang="de-DE" sz="2500" kern="1200" baseline="0" dirty="0" err="1">
                <a:solidFill>
                  <a:srgbClr val="000000"/>
                </a:solidFill>
                <a:latin typeface="Arial"/>
              </a:rPr>
              <a:t>cuptatur</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a:t>
            </a:r>
          </a:p>
          <a:p>
            <a:pPr rtl="0"/>
            <a:r>
              <a:rPr lang="de-DE" sz="2500" kern="1200" baseline="0" dirty="0" err="1">
                <a:solidFill>
                  <a:srgbClr val="000000"/>
                </a:solidFill>
                <a:latin typeface="Arial"/>
              </a:rPr>
              <a:t>Xerro</a:t>
            </a:r>
            <a:r>
              <a:rPr lang="de-DE" sz="2500" kern="1200" baseline="0" dirty="0">
                <a:solidFill>
                  <a:srgbClr val="000000"/>
                </a:solidFill>
                <a:latin typeface="Arial"/>
              </a:rPr>
              <a:t> et </a:t>
            </a:r>
            <a:r>
              <a:rPr lang="de-DE" sz="2500" kern="1200" baseline="0" dirty="0" err="1">
                <a:solidFill>
                  <a:srgbClr val="000000"/>
                </a:solidFill>
                <a:latin typeface="Arial"/>
              </a:rPr>
              <a:t>elesciam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am </a:t>
            </a:r>
            <a:r>
              <a:rPr lang="de-DE" sz="2500" kern="1200" baseline="0" dirty="0" err="1">
                <a:solidFill>
                  <a:srgbClr val="000000"/>
                </a:solidFill>
                <a:latin typeface="Arial"/>
              </a:rPr>
              <a:t>videlessi</a:t>
            </a:r>
            <a:r>
              <a:rPr lang="de-DE" sz="2500" kern="1200" baseline="0" dirty="0">
                <a:solidFill>
                  <a:srgbClr val="000000"/>
                </a:solidFill>
                <a:latin typeface="Arial"/>
              </a:rPr>
              <a:t> </a:t>
            </a:r>
            <a:r>
              <a:rPr lang="de-DE" sz="2500" kern="1200" baseline="0" dirty="0" err="1">
                <a:solidFill>
                  <a:srgbClr val="000000"/>
                </a:solidFill>
                <a:latin typeface="Arial"/>
              </a:rPr>
              <a:t>accus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omnient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laccum</a:t>
            </a:r>
            <a:r>
              <a:rPr lang="de-DE" sz="2500" kern="1200" baseline="0" dirty="0">
                <a:solidFill>
                  <a:srgbClr val="000000"/>
                </a:solidFill>
                <a:latin typeface="Arial"/>
              </a:rPr>
              <a:t> </a:t>
            </a:r>
            <a:r>
              <a:rPr lang="de-DE" sz="2500" kern="1200" baseline="0" dirty="0" err="1">
                <a:solidFill>
                  <a:srgbClr val="000000"/>
                </a:solidFill>
                <a:latin typeface="Arial"/>
              </a:rPr>
              <a:t>ernation</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a:t>
            </a:r>
            <a:r>
              <a:rPr lang="de-DE" sz="2500" kern="1200" baseline="0" dirty="0" err="1">
                <a:solidFill>
                  <a:srgbClr val="000000"/>
                </a:solidFill>
                <a:latin typeface="Arial"/>
              </a:rPr>
              <a:t>explictur</a:t>
            </a:r>
            <a:r>
              <a:rPr lang="de-DE" sz="2500" kern="1200" baseline="0" dirty="0">
                <a:solidFill>
                  <a:srgbClr val="000000"/>
                </a:solidFill>
                <a:latin typeface="Arial"/>
              </a:rPr>
              <a:t>? </a:t>
            </a:r>
            <a:r>
              <a:rPr lang="de-DE" sz="2500" kern="1200" baseline="0" dirty="0" err="1">
                <a:solidFill>
                  <a:srgbClr val="000000"/>
                </a:solidFill>
                <a:latin typeface="Arial"/>
              </a:rPr>
              <a:t>Abori</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molut</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eaquis</a:t>
            </a:r>
            <a:r>
              <a:rPr lang="de-DE" sz="2500" kern="1200" baseline="0" dirty="0">
                <a:solidFill>
                  <a:srgbClr val="000000"/>
                </a:solidFill>
                <a:latin typeface="Arial"/>
              </a:rPr>
              <a:t> </a:t>
            </a:r>
            <a:r>
              <a:rPr lang="de-DE" sz="2500" kern="1200" baseline="0" dirty="0" err="1">
                <a:solidFill>
                  <a:srgbClr val="000000"/>
                </a:solidFill>
                <a:latin typeface="Arial"/>
              </a:rPr>
              <a:t>venis</a:t>
            </a:r>
            <a:r>
              <a:rPr lang="de-DE" sz="2500" kern="1200" baseline="0" dirty="0">
                <a:solidFill>
                  <a:srgbClr val="000000"/>
                </a:solidFill>
                <a:latin typeface="Arial"/>
              </a:rPr>
              <a:t> </a:t>
            </a:r>
            <a:r>
              <a:rPr lang="de-DE" sz="2500" kern="1200" baseline="0" dirty="0" err="1">
                <a:solidFill>
                  <a:srgbClr val="000000"/>
                </a:solidFill>
                <a:latin typeface="Arial"/>
              </a:rPr>
              <a:t>quibus</a:t>
            </a:r>
            <a:r>
              <a:rPr lang="de-DE" sz="2500" kern="1200" baseline="0" dirty="0">
                <a:solidFill>
                  <a:srgbClr val="000000"/>
                </a:solidFill>
                <a:latin typeface="Arial"/>
              </a:rPr>
              <a:t> in es et </a:t>
            </a:r>
            <a:r>
              <a:rPr lang="de-DE" sz="2500" kern="1200" baseline="0" dirty="0" err="1">
                <a:solidFill>
                  <a:srgbClr val="000000"/>
                </a:solidFill>
                <a:latin typeface="Arial"/>
              </a:rPr>
              <a:t>aligent</a:t>
            </a:r>
            <a:r>
              <a:rPr lang="de-DE" sz="2500" kern="1200" baseline="0" dirty="0">
                <a:solidFill>
                  <a:srgbClr val="000000"/>
                </a:solidFill>
                <a:latin typeface="Arial"/>
              </a:rPr>
              <a:t>.</a:t>
            </a:r>
          </a:p>
          <a:p>
            <a:pPr rtl="0"/>
            <a:r>
              <a:rPr lang="de-DE" sz="2500" kern="1200" baseline="0" dirty="0" err="1">
                <a:solidFill>
                  <a:srgbClr val="000000"/>
                </a:solidFill>
                <a:latin typeface="Arial"/>
              </a:rPr>
              <a:t>Niat</a:t>
            </a:r>
            <a:r>
              <a:rPr lang="de-DE" sz="2500" kern="1200" baseline="0" dirty="0">
                <a:solidFill>
                  <a:srgbClr val="000000"/>
                </a:solidFill>
                <a:latin typeface="Arial"/>
              </a:rPr>
              <a:t> </a:t>
            </a:r>
            <a:r>
              <a:rPr lang="de-DE" sz="2500" kern="1200" baseline="0" dirty="0" err="1">
                <a:solidFill>
                  <a:srgbClr val="000000"/>
                </a:solidFill>
                <a:latin typeface="Arial"/>
              </a:rPr>
              <a:t>harchillis</a:t>
            </a:r>
            <a:r>
              <a:rPr lang="de-DE" sz="2500" kern="1200" baseline="0" dirty="0">
                <a:solidFill>
                  <a:srgbClr val="000000"/>
                </a:solidFill>
                <a:latin typeface="Arial"/>
              </a:rPr>
              <a:t> </a:t>
            </a:r>
            <a:r>
              <a:rPr lang="de-DE" sz="2500" kern="1200" baseline="0" dirty="0" err="1">
                <a:solidFill>
                  <a:srgbClr val="000000"/>
                </a:solidFill>
                <a:latin typeface="Arial"/>
              </a:rPr>
              <a:t>cullate</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aboreperia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doluptam</a:t>
            </a:r>
            <a:r>
              <a:rPr lang="de-DE" sz="2500" kern="1200" baseline="0" dirty="0">
                <a:solidFill>
                  <a:srgbClr val="000000"/>
                </a:solidFill>
                <a:latin typeface="Arial"/>
              </a:rPr>
              <a:t> </a:t>
            </a:r>
            <a:r>
              <a:rPr lang="de-DE" sz="2500" kern="1200" baseline="0" dirty="0" err="1">
                <a:solidFill>
                  <a:srgbClr val="000000"/>
                </a:solidFill>
                <a:latin typeface="Arial"/>
              </a:rPr>
              <a:t>faccabo</a:t>
            </a:r>
            <a:r>
              <a:rPr lang="de-DE" sz="2500" kern="1200" baseline="0" dirty="0">
                <a:solidFill>
                  <a:srgbClr val="000000"/>
                </a:solidFill>
                <a:latin typeface="Arial"/>
              </a:rPr>
              <a:t>. </a:t>
            </a:r>
            <a:r>
              <a:rPr lang="de-DE" sz="2500" kern="1200" baseline="0" dirty="0" err="1">
                <a:solidFill>
                  <a:srgbClr val="000000"/>
                </a:solidFill>
                <a:latin typeface="Arial"/>
              </a:rPr>
              <a:t>Otam</a:t>
            </a:r>
            <a:r>
              <a:rPr lang="de-DE" sz="2500" kern="1200" baseline="0" dirty="0">
                <a:solidFill>
                  <a:srgbClr val="000000"/>
                </a:solidFill>
                <a:latin typeface="Arial"/>
              </a:rPr>
              <a:t> </a:t>
            </a:r>
            <a:r>
              <a:rPr lang="de-DE" sz="2500" kern="1200" baseline="0" dirty="0" err="1">
                <a:solidFill>
                  <a:srgbClr val="000000"/>
                </a:solidFill>
                <a:latin typeface="Arial"/>
              </a:rPr>
              <a:t>iniminventur</a:t>
            </a:r>
            <a:r>
              <a:rPr lang="de-DE" sz="2500" kern="1200" baseline="0" dirty="0">
                <a:solidFill>
                  <a:srgbClr val="000000"/>
                </a:solidFill>
                <a:latin typeface="Arial"/>
              </a:rPr>
              <a:t>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none</a:t>
            </a:r>
            <a:r>
              <a:rPr lang="de-DE" sz="2500" kern="1200" baseline="0" dirty="0">
                <a:solidFill>
                  <a:srgbClr val="000000"/>
                </a:solidFill>
                <a:latin typeface="Arial"/>
              </a:rPr>
              <a:t> </a:t>
            </a:r>
            <a:r>
              <a:rPr lang="de-DE" sz="2500" kern="1200" baseline="0" dirty="0" err="1">
                <a:solidFill>
                  <a:srgbClr val="000000"/>
                </a:solidFill>
                <a:latin typeface="Arial"/>
              </a:rPr>
              <a:t>net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accum</a:t>
            </a:r>
            <a:r>
              <a:rPr lang="de-DE" sz="2500" kern="1200" baseline="0" dirty="0">
                <a:solidFill>
                  <a:srgbClr val="000000"/>
                </a:solidFill>
                <a:latin typeface="Arial"/>
              </a:rPr>
              <a:t>, </a:t>
            </a:r>
            <a:r>
              <a:rPr lang="de-DE" sz="2500" kern="1200" baseline="0" dirty="0" err="1">
                <a:solidFill>
                  <a:srgbClr val="000000"/>
                </a:solidFill>
                <a:latin typeface="Arial"/>
              </a:rPr>
              <a:t>nimet</a:t>
            </a:r>
            <a:r>
              <a:rPr lang="de-DE" sz="2500" kern="1200" baseline="0" dirty="0">
                <a:solidFill>
                  <a:srgbClr val="000000"/>
                </a:solidFill>
                <a:latin typeface="Arial"/>
              </a:rPr>
              <a:t> </a:t>
            </a:r>
            <a:r>
              <a:rPr lang="de-DE" sz="2500" kern="1200" baseline="0" dirty="0" err="1">
                <a:solidFill>
                  <a:srgbClr val="000000"/>
                </a:solidFill>
                <a:latin typeface="Arial"/>
              </a:rPr>
              <a:t>officimi</a:t>
            </a:r>
            <a:r>
              <a:rPr lang="de-DE" sz="2500" kern="1200" baseline="0" dirty="0">
                <a:solidFill>
                  <a:srgbClr val="000000"/>
                </a:solidFill>
                <a:latin typeface="Arial"/>
              </a:rPr>
              <a:t>, </a:t>
            </a:r>
            <a:r>
              <a:rPr lang="de-DE" sz="2500" kern="1200" baseline="0" dirty="0" err="1">
                <a:solidFill>
                  <a:srgbClr val="000000"/>
                </a:solidFill>
                <a:latin typeface="Arial"/>
              </a:rPr>
              <a:t>conseque</a:t>
            </a:r>
            <a:r>
              <a:rPr lang="de-DE" sz="2500" kern="1200" baseline="0" dirty="0">
                <a:solidFill>
                  <a:srgbClr val="000000"/>
                </a:solidFill>
                <a:latin typeface="Arial"/>
              </a:rPr>
              <a:t> </a:t>
            </a:r>
            <a:r>
              <a:rPr lang="de-DE" sz="2500" kern="1200" baseline="0" dirty="0" err="1">
                <a:solidFill>
                  <a:srgbClr val="000000"/>
                </a:solidFill>
                <a:latin typeface="Arial"/>
              </a:rPr>
              <a:t>dit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Nam, </a:t>
            </a:r>
            <a:r>
              <a:rPr lang="de-DE" sz="2500" kern="1200" baseline="0" dirty="0" err="1">
                <a:solidFill>
                  <a:srgbClr val="000000"/>
                </a:solidFill>
                <a:latin typeface="Arial"/>
              </a:rPr>
              <a:t>quibus</a:t>
            </a:r>
            <a:r>
              <a:rPr lang="de-DE" sz="2500" kern="1200" baseline="0" dirty="0">
                <a:solidFill>
                  <a:srgbClr val="000000"/>
                </a:solidFill>
                <a:latin typeface="Arial"/>
              </a:rPr>
              <a:t> </a:t>
            </a:r>
            <a:r>
              <a:rPr lang="de-DE" sz="2500" kern="1200" baseline="0" dirty="0" err="1">
                <a:solidFill>
                  <a:srgbClr val="000000"/>
                </a:solidFill>
                <a:latin typeface="Arial"/>
              </a:rPr>
              <a:t>moloraectius</a:t>
            </a:r>
            <a:r>
              <a:rPr lang="de-DE" sz="2500" kern="1200" baseline="0" dirty="0">
                <a:solidFill>
                  <a:srgbClr val="000000"/>
                </a:solidFill>
                <a:latin typeface="Arial"/>
              </a:rPr>
              <a:t> </a:t>
            </a:r>
            <a:r>
              <a:rPr lang="de-DE" sz="2500" kern="1200" baseline="0" dirty="0" err="1">
                <a:solidFill>
                  <a:srgbClr val="000000"/>
                </a:solidFill>
                <a:latin typeface="Arial"/>
              </a:rPr>
              <a:t>illabor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laborrum</a:t>
            </a:r>
            <a:r>
              <a:rPr lang="de-DE" sz="2500" kern="1200" baseline="0" dirty="0">
                <a:solidFill>
                  <a:srgbClr val="000000"/>
                </a:solidFill>
                <a:latin typeface="Arial"/>
              </a:rPr>
              <a:t> </a:t>
            </a:r>
            <a:r>
              <a:rPr lang="de-DE" sz="2500" kern="1200" baseline="0" dirty="0" err="1">
                <a:solidFill>
                  <a:srgbClr val="000000"/>
                </a:solidFill>
                <a:latin typeface="Arial"/>
              </a:rPr>
              <a:t>inveliquia</a:t>
            </a:r>
            <a:r>
              <a:rPr lang="de-DE" sz="2500" kern="1200" baseline="0" dirty="0">
                <a:solidFill>
                  <a:srgbClr val="000000"/>
                </a:solidFill>
                <a:latin typeface="Arial"/>
              </a:rPr>
              <a:t> </a:t>
            </a:r>
            <a:r>
              <a:rPr lang="de-DE" sz="2500" kern="1200" baseline="0" dirty="0" err="1">
                <a:solidFill>
                  <a:srgbClr val="000000"/>
                </a:solidFill>
                <a:latin typeface="Arial"/>
              </a:rPr>
              <a:t>sequias</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spedis</a:t>
            </a:r>
            <a:r>
              <a:rPr lang="de-DE" sz="2500" kern="1200" baseline="0" dirty="0">
                <a:solidFill>
                  <a:srgbClr val="000000"/>
                </a:solidFill>
                <a:latin typeface="Arial"/>
              </a:rPr>
              <a:t> </a:t>
            </a:r>
            <a:r>
              <a:rPr lang="de-DE" sz="2500" kern="1200" baseline="0" dirty="0" err="1">
                <a:solidFill>
                  <a:srgbClr val="000000"/>
                </a:solidFill>
                <a:latin typeface="Arial"/>
              </a:rPr>
              <a:t>moluptias</a:t>
            </a:r>
            <a:r>
              <a:rPr lang="de-DE" sz="2500" kern="1200" baseline="0" dirty="0">
                <a:solidFill>
                  <a:srgbClr val="000000"/>
                </a:solidFill>
                <a:latin typeface="Arial"/>
              </a:rPr>
              <a:t> </a:t>
            </a:r>
            <a:r>
              <a:rPr lang="de-DE" sz="2500" kern="1200" baseline="0" dirty="0" err="1">
                <a:solidFill>
                  <a:srgbClr val="000000"/>
                </a:solidFill>
                <a:latin typeface="Arial"/>
              </a:rPr>
              <a:t>adia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acest</a:t>
            </a:r>
            <a:r>
              <a:rPr lang="de-DE" sz="2500" kern="1200" baseline="0" dirty="0">
                <a:solidFill>
                  <a:srgbClr val="000000"/>
                </a:solidFill>
                <a:latin typeface="Arial"/>
              </a:rPr>
              <a:t> </a:t>
            </a:r>
            <a:r>
              <a:rPr lang="de-DE" sz="2500" kern="1200" baseline="0" dirty="0" err="1">
                <a:solidFill>
                  <a:srgbClr val="000000"/>
                </a:solidFill>
                <a:latin typeface="Arial"/>
              </a:rPr>
              <a:t>audae</a:t>
            </a:r>
            <a:r>
              <a:rPr lang="de-DE" sz="2500" kern="1200" baseline="0" dirty="0">
                <a:solidFill>
                  <a:srgbClr val="000000"/>
                </a:solidFill>
                <a:latin typeface="Arial"/>
              </a:rPr>
              <a:t> </a:t>
            </a:r>
            <a:r>
              <a:rPr lang="de-DE" sz="2500" kern="1200" baseline="0" dirty="0" err="1">
                <a:solidFill>
                  <a:srgbClr val="000000"/>
                </a:solidFill>
                <a:latin typeface="Arial"/>
              </a:rPr>
              <a:t>pernatum</a:t>
            </a:r>
            <a:r>
              <a:rPr lang="de-DE" sz="2500" kern="1200" baseline="0" dirty="0">
                <a:solidFill>
                  <a:srgbClr val="000000"/>
                </a:solidFill>
                <a:latin typeface="Arial"/>
              </a:rPr>
              <a:t> </a:t>
            </a:r>
            <a:r>
              <a:rPr lang="de-DE" sz="2500" kern="1200" baseline="0" dirty="0" err="1">
                <a:solidFill>
                  <a:srgbClr val="000000"/>
                </a:solidFill>
                <a:latin typeface="Arial"/>
              </a:rPr>
              <a:t>ius</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ad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et </a:t>
            </a:r>
            <a:r>
              <a:rPr lang="de-DE" sz="2500" kern="1200" baseline="0" dirty="0" err="1">
                <a:solidFill>
                  <a:srgbClr val="000000"/>
                </a:solidFill>
                <a:latin typeface="Arial"/>
              </a:rPr>
              <a:t>volo</a:t>
            </a:r>
            <a:r>
              <a:rPr lang="de-DE" sz="2500" kern="1200" baseline="0" dirty="0">
                <a:solidFill>
                  <a:srgbClr val="000000"/>
                </a:solidFill>
                <a:latin typeface="Arial"/>
              </a:rPr>
              <a:t> </a:t>
            </a:r>
            <a:r>
              <a:rPr lang="de-DE" sz="2500" kern="1200" baseline="0" dirty="0" err="1">
                <a:solidFill>
                  <a:srgbClr val="000000"/>
                </a:solidFill>
                <a:latin typeface="Arial"/>
              </a:rPr>
              <a:t>verovid</a:t>
            </a:r>
            <a:r>
              <a:rPr lang="de-DE" sz="2500" kern="1200" baseline="0" dirty="0">
                <a:solidFill>
                  <a:srgbClr val="000000"/>
                </a:solidFill>
                <a:latin typeface="Arial"/>
              </a:rPr>
              <a:t> </a:t>
            </a:r>
            <a:r>
              <a:rPr lang="de-DE" sz="2500" kern="1200" baseline="0" dirty="0" err="1">
                <a:solidFill>
                  <a:srgbClr val="000000"/>
                </a:solidFill>
                <a:latin typeface="Arial"/>
              </a:rPr>
              <a:t>unturitatet</a:t>
            </a:r>
            <a:r>
              <a:rPr lang="de-DE" sz="2500" kern="1200" baseline="0" dirty="0">
                <a:solidFill>
                  <a:srgbClr val="000000"/>
                </a:solidFill>
                <a:latin typeface="Arial"/>
              </a:rPr>
              <a:t> </a:t>
            </a:r>
            <a:r>
              <a:rPr lang="de-DE" sz="2500" kern="1200" baseline="0" dirty="0" err="1">
                <a:solidFill>
                  <a:srgbClr val="000000"/>
                </a:solidFill>
                <a:latin typeface="Arial"/>
              </a:rPr>
              <a:t>adiorehendi</a:t>
            </a:r>
            <a:r>
              <a:rPr lang="de-DE" sz="2500" kern="1200" baseline="0" dirty="0">
                <a:solidFill>
                  <a:srgbClr val="000000"/>
                </a:solidFill>
                <a:latin typeface="Arial"/>
              </a:rPr>
              <a:t> </a:t>
            </a:r>
            <a:r>
              <a:rPr lang="de-DE" sz="2500" kern="1200" baseline="0" dirty="0" err="1">
                <a:solidFill>
                  <a:srgbClr val="000000"/>
                </a:solidFill>
                <a:latin typeface="Arial"/>
              </a:rPr>
              <a:t>blabor</a:t>
            </a:r>
            <a:r>
              <a:rPr lang="de-DE" sz="2500" kern="1200" baseline="0" dirty="0">
                <a:solidFill>
                  <a:srgbClr val="000000"/>
                </a:solidFill>
                <a:latin typeface="Arial"/>
              </a:rPr>
              <a:t> </a:t>
            </a:r>
            <a:r>
              <a:rPr lang="de-DE" sz="2500" kern="1200" baseline="0" dirty="0" err="1">
                <a:solidFill>
                  <a:srgbClr val="000000"/>
                </a:solidFill>
                <a:latin typeface="Arial"/>
              </a:rPr>
              <a:t>aciur</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resciuntem</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imendendae</a:t>
            </a:r>
            <a:r>
              <a:rPr lang="de-DE" sz="2500" kern="1200" baseline="0" dirty="0">
                <a:solidFill>
                  <a:srgbClr val="000000"/>
                </a:solidFill>
                <a:latin typeface="Arial"/>
              </a:rPr>
              <a:t> </a:t>
            </a:r>
            <a:r>
              <a:rPr lang="de-DE" sz="2500" kern="1200" baseline="0" dirty="0" err="1">
                <a:solidFill>
                  <a:srgbClr val="000000"/>
                </a:solidFill>
                <a:latin typeface="Arial"/>
              </a:rPr>
              <a:t>verum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dem. </a:t>
            </a:r>
            <a:r>
              <a:rPr lang="de-DE" sz="2500" kern="1200" baseline="0" dirty="0" err="1">
                <a:solidFill>
                  <a:srgbClr val="000000"/>
                </a:solidFill>
                <a:latin typeface="Arial"/>
              </a:rPr>
              <a:t>Ro</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a:t>
            </a:r>
            <a:r>
              <a:rPr lang="de-DE" sz="2500" kern="1200" baseline="0" dirty="0">
                <a:solidFill>
                  <a:srgbClr val="000000"/>
                </a:solidFill>
                <a:latin typeface="Arial"/>
              </a:rPr>
              <a:t> </a:t>
            </a:r>
            <a:r>
              <a:rPr lang="de-DE" sz="2500" kern="1200" baseline="0" dirty="0" err="1">
                <a:solidFill>
                  <a:srgbClr val="000000"/>
                </a:solidFill>
                <a:latin typeface="Arial"/>
              </a:rPr>
              <a:t>atiorro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in </a:t>
            </a:r>
            <a:r>
              <a:rPr lang="de-DE" sz="2500" kern="1200" baseline="0" dirty="0" err="1">
                <a:solidFill>
                  <a:srgbClr val="000000"/>
                </a:solidFill>
                <a:latin typeface="Arial"/>
              </a:rPr>
              <a:t>nihiliquis</a:t>
            </a:r>
            <a:r>
              <a:rPr lang="de-DE" sz="2500" kern="1200" baseline="0" dirty="0">
                <a:solidFill>
                  <a:srgbClr val="000000"/>
                </a:solidFill>
                <a:latin typeface="Arial"/>
              </a:rPr>
              <a:t> </a:t>
            </a:r>
            <a:r>
              <a:rPr lang="de-DE" sz="2500" kern="1200" baseline="0" dirty="0" err="1">
                <a:solidFill>
                  <a:srgbClr val="000000"/>
                </a:solidFill>
                <a:latin typeface="Arial"/>
              </a:rPr>
              <a:t>volorporro</a:t>
            </a:r>
            <a:r>
              <a:rPr lang="de-DE" sz="2500" kern="1200" baseline="0" dirty="0">
                <a:solidFill>
                  <a:srgbClr val="000000"/>
                </a:solidFill>
                <a:latin typeface="Arial"/>
              </a:rPr>
              <a:t> </a:t>
            </a:r>
            <a:r>
              <a:rPr lang="de-DE" sz="2500" kern="1200" baseline="0" dirty="0" err="1">
                <a:solidFill>
                  <a:srgbClr val="000000"/>
                </a:solidFill>
                <a:latin typeface="Arial"/>
              </a:rPr>
              <a:t>is</a:t>
            </a:r>
            <a:r>
              <a:rPr lang="de-DE" sz="2500" kern="1200" baseline="0" dirty="0">
                <a:solidFill>
                  <a:srgbClr val="000000"/>
                </a:solidFill>
                <a:latin typeface="Arial"/>
              </a:rPr>
              <a:t> </a:t>
            </a:r>
            <a:r>
              <a:rPr lang="de-DE" sz="2500" kern="1200" baseline="0" dirty="0" err="1">
                <a:solidFill>
                  <a:srgbClr val="000000"/>
                </a:solidFill>
                <a:latin typeface="Arial"/>
              </a:rPr>
              <a:t>istiusdaecto</a:t>
            </a:r>
            <a:r>
              <a:rPr lang="de-DE" sz="2500" kern="1200" baseline="0" dirty="0">
                <a:solidFill>
                  <a:srgbClr val="000000"/>
                </a:solidFill>
                <a:latin typeface="Arial"/>
              </a:rPr>
              <a:t> </a:t>
            </a:r>
            <a:r>
              <a:rPr lang="de-DE" sz="2500" kern="1200" baseline="0" dirty="0" err="1">
                <a:solidFill>
                  <a:srgbClr val="000000"/>
                </a:solidFill>
                <a:latin typeface="Arial"/>
              </a:rPr>
              <a:t>tem</a:t>
            </a:r>
            <a:r>
              <a:rPr lang="de-DE" sz="2500" kern="1200" baseline="0" dirty="0">
                <a:solidFill>
                  <a:srgbClr val="000000"/>
                </a:solidFill>
                <a:latin typeface="Arial"/>
              </a:rPr>
              <a:t> </a:t>
            </a:r>
            <a:r>
              <a:rPr lang="de-DE" sz="2500" kern="1200" baseline="0" dirty="0" err="1">
                <a:solidFill>
                  <a:srgbClr val="000000"/>
                </a:solidFill>
                <a:latin typeface="Arial"/>
              </a:rPr>
              <a:t>recae</a:t>
            </a:r>
            <a:r>
              <a:rPr lang="de-DE" sz="2500" kern="1200" baseline="0" dirty="0">
                <a:solidFill>
                  <a:srgbClr val="000000"/>
                </a:solidFill>
                <a:latin typeface="Arial"/>
              </a:rPr>
              <a:t> mi, si </a:t>
            </a:r>
            <a:r>
              <a:rPr lang="de-DE" sz="2500" kern="1200" baseline="0" dirty="0" err="1">
                <a:solidFill>
                  <a:srgbClr val="000000"/>
                </a:solidFill>
                <a:latin typeface="Arial"/>
              </a:rPr>
              <a:t>voluptat</a:t>
            </a:r>
            <a:r>
              <a:rPr lang="de-DE" sz="2500" kern="1200" baseline="0" dirty="0">
                <a:solidFill>
                  <a:srgbClr val="000000"/>
                </a:solidFill>
                <a:latin typeface="Arial"/>
              </a:rPr>
              <a:t>.</a:t>
            </a:r>
          </a:p>
          <a:p>
            <a:pPr rtl="0"/>
            <a:r>
              <a:rPr lang="de-DE" sz="2500" kern="1200" baseline="0" dirty="0" err="1">
                <a:solidFill>
                  <a:srgbClr val="000000"/>
                </a:solidFill>
                <a:latin typeface="Arial"/>
              </a:rPr>
              <a:t>Cae</a:t>
            </a:r>
            <a:r>
              <a:rPr lang="de-DE" sz="2500" kern="1200" baseline="0" dirty="0">
                <a:solidFill>
                  <a:srgbClr val="000000"/>
                </a:solidFill>
                <a:latin typeface="Arial"/>
              </a:rPr>
              <a:t> et </a:t>
            </a:r>
            <a:r>
              <a:rPr lang="de-DE" sz="2500" kern="1200" baseline="0" dirty="0" err="1">
                <a:solidFill>
                  <a:srgbClr val="000000"/>
                </a:solidFill>
                <a:latin typeface="Arial"/>
              </a:rPr>
              <a:t>autem</a:t>
            </a:r>
            <a:r>
              <a:rPr lang="de-DE" sz="2500" kern="1200" baseline="0" dirty="0">
                <a:solidFill>
                  <a:srgbClr val="000000"/>
                </a:solidFill>
                <a:latin typeface="Arial"/>
              </a:rPr>
              <a:t> </a:t>
            </a:r>
            <a:r>
              <a:rPr lang="de-DE" sz="2500" kern="1200" baseline="0" dirty="0" err="1">
                <a:solidFill>
                  <a:srgbClr val="000000"/>
                </a:solidFill>
                <a:latin typeface="Arial"/>
              </a:rPr>
              <a:t>at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reped</a:t>
            </a:r>
            <a:r>
              <a:rPr lang="de-DE" sz="2500" kern="1200" baseline="0" dirty="0">
                <a:solidFill>
                  <a:srgbClr val="000000"/>
                </a:solidFill>
                <a:latin typeface="Arial"/>
              </a:rPr>
              <a:t> </a:t>
            </a:r>
            <a:r>
              <a:rPr lang="de-DE" sz="2500" kern="1200" baseline="0" dirty="0" err="1">
                <a:solidFill>
                  <a:srgbClr val="000000"/>
                </a:solidFill>
                <a:latin typeface="Arial"/>
              </a:rPr>
              <a:t>quasinc</a:t>
            </a:r>
            <a:r>
              <a:rPr lang="de-DE" sz="2500" kern="1200" baseline="0" dirty="0">
                <a:solidFill>
                  <a:srgbClr val="000000"/>
                </a:solidFill>
                <a:latin typeface="Arial"/>
              </a:rPr>
              <a:t> </a:t>
            </a:r>
            <a:r>
              <a:rPr lang="de-DE" sz="2500" kern="1200" baseline="0" dirty="0" err="1">
                <a:solidFill>
                  <a:srgbClr val="000000"/>
                </a:solidFill>
                <a:latin typeface="Arial"/>
              </a:rPr>
              <a:t>ipitio</a:t>
            </a:r>
            <a:r>
              <a:rPr lang="de-DE" sz="2500" kern="1200" baseline="0" dirty="0">
                <a:solidFill>
                  <a:srgbClr val="000000"/>
                </a:solidFill>
                <a:latin typeface="Arial"/>
              </a:rPr>
              <a:t>. </a:t>
            </a:r>
            <a:r>
              <a:rPr lang="de-DE" sz="2500" kern="1200" baseline="0" dirty="0" err="1">
                <a:solidFill>
                  <a:srgbClr val="000000"/>
                </a:solidFill>
                <a:latin typeface="Arial"/>
              </a:rPr>
              <a:t>Ariscipsamus</a:t>
            </a:r>
            <a:r>
              <a:rPr lang="de-DE" sz="2500" kern="1200" baseline="0" dirty="0">
                <a:solidFill>
                  <a:srgbClr val="000000"/>
                </a:solidFill>
                <a:latin typeface="Arial"/>
              </a:rPr>
              <a:t> </a:t>
            </a:r>
            <a:r>
              <a:rPr lang="de-DE" sz="2500" kern="1200" baseline="0" dirty="0" err="1">
                <a:solidFill>
                  <a:srgbClr val="000000"/>
                </a:solidFill>
                <a:latin typeface="Arial"/>
              </a:rPr>
              <a:t>volorec</a:t>
            </a:r>
            <a:r>
              <a:rPr lang="de-DE" sz="2500" kern="1200" baseline="0" dirty="0">
                <a:solidFill>
                  <a:srgbClr val="000000"/>
                </a:solidFill>
                <a:latin typeface="Arial"/>
              </a:rPr>
              <a:t> </a:t>
            </a:r>
            <a:r>
              <a:rPr lang="de-DE" sz="2500" kern="1200" baseline="0" dirty="0" err="1">
                <a:solidFill>
                  <a:srgbClr val="000000"/>
                </a:solidFill>
                <a:latin typeface="Arial"/>
              </a:rPr>
              <a:t>tionse</a:t>
            </a:r>
            <a:r>
              <a:rPr lang="de-DE" sz="2500" kern="1200" baseline="0" dirty="0">
                <a:solidFill>
                  <a:srgbClr val="000000"/>
                </a:solidFill>
                <a:latin typeface="Arial"/>
              </a:rPr>
              <a:t> </a:t>
            </a:r>
            <a:r>
              <a:rPr lang="de-DE" sz="2500" kern="1200" baseline="0" dirty="0" err="1">
                <a:solidFill>
                  <a:srgbClr val="000000"/>
                </a:solidFill>
                <a:latin typeface="Arial"/>
              </a:rPr>
              <a:t>perum</a:t>
            </a:r>
            <a:r>
              <a:rPr lang="de-DE" sz="2500" kern="1200" baseline="0" dirty="0">
                <a:solidFill>
                  <a:srgbClr val="000000"/>
                </a:solidFill>
                <a:latin typeface="Arial"/>
              </a:rPr>
              <a:t> </a:t>
            </a:r>
            <a:r>
              <a:rPr lang="de-DE" sz="2500" kern="1200" baseline="0" dirty="0" err="1">
                <a:solidFill>
                  <a:srgbClr val="000000"/>
                </a:solidFill>
                <a:latin typeface="Arial"/>
              </a:rPr>
              <a:t>volorunt</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a:t>
            </a:r>
            <a:r>
              <a:rPr lang="de-DE" sz="2500" kern="1200" baseline="0" dirty="0">
                <a:solidFill>
                  <a:srgbClr val="000000"/>
                </a:solidFill>
                <a:latin typeface="Arial"/>
              </a:rPr>
              <a:t>.</a:t>
            </a:r>
          </a:p>
          <a:p>
            <a:pPr rtl="0"/>
            <a:r>
              <a:rPr lang="de-DE" sz="2500" kern="1200" baseline="0" dirty="0" err="1">
                <a:solidFill>
                  <a:srgbClr val="000000"/>
                </a:solidFill>
                <a:latin typeface="Arial"/>
              </a:rPr>
              <a:t>Consequo</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et </a:t>
            </a:r>
            <a:r>
              <a:rPr lang="de-DE" sz="2500" kern="1200" baseline="0" dirty="0" err="1">
                <a:solidFill>
                  <a:srgbClr val="000000"/>
                </a:solidFill>
                <a:latin typeface="Arial"/>
              </a:rPr>
              <a:t>erioratur</a:t>
            </a:r>
            <a:r>
              <a:rPr lang="de-DE" sz="2500" kern="1200" baseline="0" dirty="0">
                <a:solidFill>
                  <a:srgbClr val="000000"/>
                </a:solidFill>
                <a:latin typeface="Arial"/>
              </a:rPr>
              <a:t>?</a:t>
            </a:r>
          </a:p>
          <a:p>
            <a:pPr rtl="0"/>
            <a:r>
              <a:rPr lang="de-DE" sz="2500" kern="1200" baseline="0" dirty="0">
                <a:solidFill>
                  <a:srgbClr val="000000"/>
                </a:solidFill>
                <a:latin typeface="Arial"/>
              </a:rPr>
              <a:t>As </a:t>
            </a:r>
            <a:r>
              <a:rPr lang="de-DE" sz="2500" kern="1200" baseline="0" dirty="0" err="1">
                <a:solidFill>
                  <a:srgbClr val="000000"/>
                </a:solidFill>
                <a:latin typeface="Arial"/>
              </a:rPr>
              <a:t>ipsunt</a:t>
            </a:r>
            <a:r>
              <a:rPr lang="de-DE" sz="2500" kern="1200" baseline="0" dirty="0">
                <a:solidFill>
                  <a:srgbClr val="000000"/>
                </a:solidFill>
                <a:latin typeface="Arial"/>
              </a:rPr>
              <a:t> </a:t>
            </a:r>
            <a:r>
              <a:rPr lang="de-DE" sz="2500" kern="1200" baseline="0" dirty="0" err="1">
                <a:solidFill>
                  <a:srgbClr val="000000"/>
                </a:solidFill>
                <a:latin typeface="Arial"/>
              </a:rPr>
              <a:t>etus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exerum</a:t>
            </a:r>
            <a:r>
              <a:rPr lang="de-DE" sz="2500" kern="1200" baseline="0" dirty="0">
                <a:solidFill>
                  <a:srgbClr val="000000"/>
                </a:solidFill>
                <a:latin typeface="Arial"/>
              </a:rPr>
              <a:t> </a:t>
            </a:r>
            <a:r>
              <a:rPr lang="de-DE" sz="2500" kern="1200" baseline="0" dirty="0" err="1">
                <a:solidFill>
                  <a:srgbClr val="000000"/>
                </a:solidFill>
                <a:latin typeface="Arial"/>
              </a:rPr>
              <a:t>il</a:t>
            </a:r>
            <a:r>
              <a:rPr lang="de-DE" sz="2500" kern="1200" baseline="0" dirty="0">
                <a:solidFill>
                  <a:srgbClr val="000000"/>
                </a:solidFill>
                <a:latin typeface="Arial"/>
              </a:rPr>
              <a:t> </a:t>
            </a:r>
            <a:r>
              <a:rPr lang="de-DE" sz="2500" kern="1200" baseline="0" dirty="0" err="1">
                <a:solidFill>
                  <a:srgbClr val="000000"/>
                </a:solidFill>
                <a:latin typeface="Arial"/>
              </a:rPr>
              <a:t>ipsandio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et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nime</a:t>
            </a:r>
            <a:r>
              <a:rPr lang="de-DE" sz="2500" kern="1200" baseline="0" dirty="0">
                <a:solidFill>
                  <a:srgbClr val="000000"/>
                </a:solidFill>
                <a:latin typeface="Arial"/>
              </a:rPr>
              <a:t> </a:t>
            </a:r>
            <a:r>
              <a:rPr lang="de-DE" sz="2500" kern="1200" baseline="0" dirty="0" err="1">
                <a:solidFill>
                  <a:srgbClr val="000000"/>
                </a:solidFill>
                <a:latin typeface="Arial"/>
              </a:rPr>
              <a:t>pratet</a:t>
            </a:r>
            <a:r>
              <a:rPr lang="de-DE" sz="2500" kern="1200" baseline="0" dirty="0">
                <a:solidFill>
                  <a:srgbClr val="000000"/>
                </a:solidFill>
                <a:latin typeface="Arial"/>
              </a:rPr>
              <a:t> </a:t>
            </a:r>
            <a:r>
              <a:rPr lang="de-DE" sz="2500" kern="1200" baseline="0" dirty="0" err="1">
                <a:solidFill>
                  <a:srgbClr val="000000"/>
                </a:solidFill>
                <a:latin typeface="Arial"/>
              </a:rPr>
              <a:t>officitis</a:t>
            </a:r>
            <a:r>
              <a:rPr lang="de-DE" sz="2500" kern="1200" baseline="0" dirty="0">
                <a:solidFill>
                  <a:srgbClr val="000000"/>
                </a:solidFill>
                <a:latin typeface="Arial"/>
              </a:rPr>
              <a:t> </a:t>
            </a:r>
            <a:r>
              <a:rPr lang="de-DE" sz="2500" kern="1200" baseline="0" dirty="0" err="1">
                <a:solidFill>
                  <a:srgbClr val="000000"/>
                </a:solidFill>
                <a:latin typeface="Arial"/>
              </a:rPr>
              <a:t>doles</a:t>
            </a:r>
            <a:r>
              <a:rPr lang="de-DE" sz="2500" kern="1200" baseline="0" dirty="0">
                <a:solidFill>
                  <a:srgbClr val="000000"/>
                </a:solidFill>
                <a:latin typeface="Arial"/>
              </a:rPr>
              <a:t> </a:t>
            </a:r>
            <a:r>
              <a:rPr lang="de-DE" sz="2500" kern="1200" baseline="0" dirty="0" err="1">
                <a:solidFill>
                  <a:srgbClr val="000000"/>
                </a:solidFill>
                <a:latin typeface="Arial"/>
              </a:rPr>
              <a:t>essi</a:t>
            </a:r>
            <a:r>
              <a:rPr lang="de-DE" sz="2500" kern="1200" baseline="0" dirty="0">
                <a:solidFill>
                  <a:srgbClr val="000000"/>
                </a:solidFill>
                <a:latin typeface="Arial"/>
              </a:rPr>
              <a:t> </a:t>
            </a:r>
            <a:r>
              <a:rPr lang="de-DE" sz="2500" kern="1200" baseline="0" dirty="0" err="1">
                <a:solidFill>
                  <a:srgbClr val="000000"/>
                </a:solidFill>
                <a:latin typeface="Arial"/>
              </a:rPr>
              <a:t>quuntur</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eosaeped</a:t>
            </a:r>
            <a:r>
              <a:rPr lang="de-DE" sz="2500" kern="1200" baseline="0" dirty="0">
                <a:solidFill>
                  <a:srgbClr val="000000"/>
                </a:solidFill>
                <a:latin typeface="Arial"/>
              </a:rPr>
              <a:t> </a:t>
            </a:r>
            <a:r>
              <a:rPr lang="de-DE" sz="2500" kern="1200" baseline="0" dirty="0" err="1">
                <a:solidFill>
                  <a:srgbClr val="000000"/>
                </a:solidFill>
                <a:latin typeface="Arial"/>
              </a:rPr>
              <a:t>eri</a:t>
            </a:r>
            <a:r>
              <a:rPr lang="de-DE" sz="2500" kern="1200" baseline="0" dirty="0">
                <a:solidFill>
                  <a:srgbClr val="000000"/>
                </a:solidFill>
                <a:latin typeface="Arial"/>
              </a:rPr>
              <a:t> </a:t>
            </a:r>
            <a:r>
              <a:rPr lang="de-DE" sz="2500" kern="1200" baseline="0" dirty="0" err="1">
                <a:solidFill>
                  <a:srgbClr val="000000"/>
                </a:solidFill>
                <a:latin typeface="Arial"/>
              </a:rPr>
              <a:t>aperat</a:t>
            </a:r>
            <a:r>
              <a:rPr lang="de-DE" sz="2500" kern="1200" baseline="0" dirty="0">
                <a:solidFill>
                  <a:srgbClr val="000000"/>
                </a:solidFill>
                <a:latin typeface="Arial"/>
              </a:rPr>
              <a:t> </a:t>
            </a:r>
            <a:r>
              <a:rPr lang="de-DE" sz="2500" kern="1200" baseline="0" dirty="0" err="1">
                <a:solidFill>
                  <a:srgbClr val="000000"/>
                </a:solidFill>
                <a:latin typeface="Arial"/>
              </a:rPr>
              <a:t>este</a:t>
            </a:r>
            <a:r>
              <a:rPr lang="de-DE" sz="2500" kern="1200" baseline="0" dirty="0">
                <a:solidFill>
                  <a:srgbClr val="000000"/>
                </a:solidFill>
                <a:latin typeface="Arial"/>
              </a:rPr>
              <a:t> nos </a:t>
            </a:r>
            <a:r>
              <a:rPr lang="de-DE" sz="2500" kern="1200" baseline="0" dirty="0" err="1">
                <a:solidFill>
                  <a:srgbClr val="000000"/>
                </a:solidFill>
                <a:latin typeface="Arial"/>
              </a:rPr>
              <a:t>mosandi</a:t>
            </a:r>
            <a:r>
              <a:rPr lang="de-DE" sz="2500" kern="1200" baseline="0" dirty="0">
                <a:solidFill>
                  <a:srgbClr val="000000"/>
                </a:solidFill>
                <a:latin typeface="Arial"/>
              </a:rPr>
              <a:t> </a:t>
            </a:r>
            <a:r>
              <a:rPr lang="de-DE" sz="2500" kern="1200" baseline="0" dirty="0" err="1">
                <a:solidFill>
                  <a:srgbClr val="000000"/>
                </a:solidFill>
                <a:latin typeface="Arial"/>
              </a:rPr>
              <a:t>tenit</a:t>
            </a:r>
            <a:r>
              <a:rPr lang="de-DE" sz="2500" kern="1200" baseline="0" dirty="0">
                <a:solidFill>
                  <a:srgbClr val="000000"/>
                </a:solidFill>
                <a:latin typeface="Arial"/>
              </a:rPr>
              <a:t>, </a:t>
            </a:r>
            <a:r>
              <a:rPr lang="de-DE" sz="2500" kern="1200" baseline="0" dirty="0" err="1">
                <a:solidFill>
                  <a:srgbClr val="000000"/>
                </a:solidFill>
                <a:latin typeface="Arial"/>
              </a:rPr>
              <a:t>sandanis</a:t>
            </a:r>
            <a:r>
              <a:rPr lang="de-DE" sz="2500" kern="1200" baseline="0" dirty="0">
                <a:solidFill>
                  <a:srgbClr val="000000"/>
                </a:solidFill>
                <a:latin typeface="Arial"/>
              </a:rPr>
              <a:t> </a:t>
            </a:r>
            <a:r>
              <a:rPr lang="de-DE" sz="2500" kern="1200" baseline="0" dirty="0" err="1">
                <a:solidFill>
                  <a:srgbClr val="000000"/>
                </a:solidFill>
                <a:latin typeface="Arial"/>
              </a:rPr>
              <a:t>idellam</a:t>
            </a:r>
            <a:r>
              <a:rPr lang="de-DE" sz="2500" kern="1200" baseline="0" dirty="0">
                <a:solidFill>
                  <a:srgbClr val="000000"/>
                </a:solidFill>
                <a:latin typeface="Arial"/>
              </a:rPr>
              <a:t> </a:t>
            </a:r>
            <a:r>
              <a:rPr lang="de-DE" sz="2500" kern="1200" baseline="0" dirty="0" err="1">
                <a:solidFill>
                  <a:srgbClr val="000000"/>
                </a:solidFill>
                <a:latin typeface="Arial"/>
              </a:rPr>
              <a:t>inctas</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et </a:t>
            </a:r>
            <a:r>
              <a:rPr lang="de-DE" sz="2500" kern="1200" baseline="0" dirty="0" err="1">
                <a:solidFill>
                  <a:srgbClr val="000000"/>
                </a:solidFill>
                <a:latin typeface="Arial"/>
              </a:rPr>
              <a:t>veliquidel</a:t>
            </a:r>
            <a:r>
              <a:rPr lang="de-DE" sz="2500" kern="1200" baseline="0" dirty="0">
                <a:solidFill>
                  <a:srgbClr val="000000"/>
                </a:solidFill>
                <a:latin typeface="Arial"/>
              </a:rPr>
              <a:t> </a:t>
            </a:r>
            <a:r>
              <a:rPr lang="de-DE" sz="2500" kern="1200" baseline="0" dirty="0" err="1">
                <a:solidFill>
                  <a:srgbClr val="000000"/>
                </a:solidFill>
                <a:latin typeface="Arial"/>
              </a:rPr>
              <a:t>event</a:t>
            </a:r>
            <a:r>
              <a:rPr lang="de-DE" sz="2500" kern="1200" baseline="0" dirty="0">
                <a:solidFill>
                  <a:srgbClr val="000000"/>
                </a:solidFill>
                <a:latin typeface="Arial"/>
              </a:rPr>
              <a:t> </a:t>
            </a:r>
            <a:r>
              <a:rPr lang="de-DE" sz="2500" kern="1200" baseline="0" dirty="0" err="1">
                <a:solidFill>
                  <a:srgbClr val="000000"/>
                </a:solidFill>
                <a:latin typeface="Arial"/>
              </a:rPr>
              <a:t>reperum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rerspelic</a:t>
            </a:r>
            <a:r>
              <a:rPr lang="de-DE" sz="2500" kern="1200" baseline="0" dirty="0">
                <a:solidFill>
                  <a:srgbClr val="000000"/>
                </a:solidFill>
                <a:latin typeface="Arial"/>
              </a:rPr>
              <a:t> </a:t>
            </a:r>
            <a:r>
              <a:rPr lang="de-DE" sz="2500" kern="1200" baseline="0" dirty="0" err="1">
                <a:solidFill>
                  <a:srgbClr val="000000"/>
                </a:solidFill>
                <a:latin typeface="Arial"/>
              </a:rPr>
              <a:t>te</a:t>
            </a:r>
            <a:r>
              <a:rPr lang="de-DE" sz="2500" kern="1200" baseline="0" dirty="0">
                <a:solidFill>
                  <a:srgbClr val="000000"/>
                </a:solidFill>
                <a:latin typeface="Arial"/>
              </a:rPr>
              <a:t> nos et </a:t>
            </a:r>
            <a:r>
              <a:rPr lang="de-DE" sz="2500" kern="1200" baseline="0" dirty="0" err="1">
                <a:solidFill>
                  <a:srgbClr val="000000"/>
                </a:solidFill>
                <a:latin typeface="Arial"/>
              </a:rPr>
              <a:t>faceratur</a:t>
            </a:r>
            <a:r>
              <a:rPr lang="de-DE" sz="2500" kern="1200" baseline="0" dirty="0">
                <a:solidFill>
                  <a:srgbClr val="000000"/>
                </a:solidFill>
                <a:latin typeface="Arial"/>
              </a:rPr>
              <a:t> </a:t>
            </a:r>
            <a:r>
              <a:rPr lang="de-DE" sz="2500" kern="1200" baseline="0" dirty="0" err="1">
                <a:solidFill>
                  <a:srgbClr val="000000"/>
                </a:solidFill>
                <a:latin typeface="Arial"/>
              </a:rPr>
              <a:t>aboremque</a:t>
            </a:r>
            <a:r>
              <a:rPr lang="de-DE" sz="2500" kern="1200" baseline="0" dirty="0">
                <a:solidFill>
                  <a:srgbClr val="000000"/>
                </a:solidFill>
                <a:latin typeface="Arial"/>
              </a:rPr>
              <a:t> </a:t>
            </a:r>
            <a:r>
              <a:rPr lang="de-DE" sz="2500" kern="1200" baseline="0" dirty="0" err="1">
                <a:solidFill>
                  <a:srgbClr val="000000"/>
                </a:solidFill>
                <a:latin typeface="Arial"/>
              </a:rPr>
              <a:t>liquis</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rest</a:t>
            </a:r>
            <a:r>
              <a:rPr lang="de-DE" sz="2500" kern="1200" baseline="0" dirty="0">
                <a:solidFill>
                  <a:srgbClr val="000000"/>
                </a:solidFill>
                <a:latin typeface="Arial"/>
              </a:rPr>
              <a:t>, </a:t>
            </a:r>
            <a:r>
              <a:rPr lang="de-DE" sz="2500" kern="1200" baseline="0" dirty="0" err="1">
                <a:solidFill>
                  <a:srgbClr val="000000"/>
                </a:solidFill>
                <a:latin typeface="Arial"/>
              </a:rPr>
              <a:t>omnietur</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a:t>
            </a:r>
            <a:r>
              <a:rPr lang="de-DE" sz="2500" kern="1200" baseline="0" dirty="0" err="1">
                <a:solidFill>
                  <a:srgbClr val="000000"/>
                </a:solidFill>
                <a:latin typeface="Arial"/>
              </a:rPr>
              <a:t>eruptas</a:t>
            </a:r>
            <a:r>
              <a:rPr lang="de-DE" sz="2500" kern="1200" baseline="0" dirty="0">
                <a:solidFill>
                  <a:srgbClr val="000000"/>
                </a:solidFill>
                <a:latin typeface="Arial"/>
              </a:rPr>
              <a:t> </a:t>
            </a:r>
            <a:r>
              <a:rPr lang="de-DE" sz="2500" kern="1200" baseline="0" dirty="0" err="1">
                <a:solidFill>
                  <a:srgbClr val="000000"/>
                </a:solidFill>
                <a:latin typeface="Arial"/>
              </a:rPr>
              <a:t>quiduci</a:t>
            </a:r>
            <a:r>
              <a:rPr lang="de-DE" sz="2500" kern="1200" baseline="0" dirty="0">
                <a:solidFill>
                  <a:srgbClr val="000000"/>
                </a:solidFill>
                <a:latin typeface="Arial"/>
              </a:rPr>
              <a:t> </a:t>
            </a:r>
            <a:r>
              <a:rPr lang="de-DE" sz="2500" kern="1200" baseline="0" dirty="0" err="1">
                <a:solidFill>
                  <a:srgbClr val="000000"/>
                </a:solidFill>
                <a:latin typeface="Arial"/>
              </a:rPr>
              <a:t>liquatur</a:t>
            </a:r>
            <a:r>
              <a:rPr lang="de-DE" sz="2500" kern="1200" baseline="0" dirty="0">
                <a:solidFill>
                  <a:srgbClr val="000000"/>
                </a:solidFill>
                <a:latin typeface="Arial"/>
              </a:rPr>
              <a:t> </a:t>
            </a:r>
            <a:r>
              <a:rPr lang="de-DE" sz="2500" kern="1200" baseline="0" dirty="0" err="1">
                <a:solidFill>
                  <a:srgbClr val="000000"/>
                </a:solidFill>
                <a:latin typeface="Arial"/>
              </a:rPr>
              <a:t>atia</a:t>
            </a:r>
            <a:r>
              <a:rPr lang="de-DE" sz="2500" kern="1200" baseline="0" dirty="0">
                <a:solidFill>
                  <a:srgbClr val="000000"/>
                </a:solidFill>
                <a:latin typeface="Arial"/>
              </a:rPr>
              <a:t> </a:t>
            </a:r>
            <a:r>
              <a:rPr lang="de-DE" sz="2500" kern="1200" baseline="0" dirty="0" err="1">
                <a:solidFill>
                  <a:srgbClr val="000000"/>
                </a:solidFill>
                <a:latin typeface="Arial"/>
              </a:rPr>
              <a:t>volorerro</a:t>
            </a:r>
            <a:r>
              <a:rPr lang="de-DE" sz="2500" kern="1200" baseline="0" dirty="0">
                <a:solidFill>
                  <a:srgbClr val="000000"/>
                </a:solidFill>
                <a:latin typeface="Arial"/>
              </a:rPr>
              <a:t> es </a:t>
            </a:r>
            <a:r>
              <a:rPr lang="de-DE" sz="2500" kern="1200" baseline="0" dirty="0" err="1">
                <a:solidFill>
                  <a:srgbClr val="000000"/>
                </a:solidFill>
                <a:latin typeface="Arial"/>
              </a:rPr>
              <a:t>magnimo</a:t>
            </a:r>
            <a:r>
              <a:rPr lang="de-DE" sz="2500" kern="1200" baseline="0" dirty="0">
                <a:solidFill>
                  <a:srgbClr val="000000"/>
                </a:solidFill>
                <a:latin typeface="Arial"/>
              </a:rPr>
              <a:t> </a:t>
            </a:r>
            <a:r>
              <a:rPr lang="de-DE" sz="2500" kern="1200" baseline="0" dirty="0" err="1">
                <a:solidFill>
                  <a:srgbClr val="000000"/>
                </a:solidFill>
                <a:latin typeface="Arial"/>
              </a:rPr>
              <a:t>luptaqu</a:t>
            </a:r>
            <a:r>
              <a:rPr lang="de-DE" sz="2500" kern="1200" baseline="0" dirty="0">
                <a:solidFill>
                  <a:srgbClr val="000000"/>
                </a:solidFill>
                <a:latin typeface="Arial"/>
              </a:rPr>
              <a:t> </a:t>
            </a:r>
            <a:r>
              <a:rPr lang="de-DE" sz="2500" kern="1200" baseline="0" dirty="0" err="1">
                <a:solidFill>
                  <a:srgbClr val="000000"/>
                </a:solidFill>
                <a:latin typeface="Arial"/>
              </a:rPr>
              <a:t>ibust</a:t>
            </a:r>
            <a:r>
              <a:rPr lang="de-DE" sz="2500" kern="1200" baseline="0" dirty="0">
                <a:solidFill>
                  <a:srgbClr val="000000"/>
                </a:solidFill>
                <a:latin typeface="Arial"/>
              </a:rPr>
              <a:t>, </a:t>
            </a:r>
            <a:r>
              <a:rPr lang="de-DE" sz="2500" kern="1200" baseline="0" dirty="0" err="1">
                <a:solidFill>
                  <a:srgbClr val="000000"/>
                </a:solidFill>
                <a:latin typeface="Arial"/>
              </a:rPr>
              <a:t>acero</a:t>
            </a:r>
            <a:r>
              <a:rPr lang="de-DE" sz="2500" kern="1200" baseline="0" dirty="0">
                <a:solidFill>
                  <a:srgbClr val="000000"/>
                </a:solidFill>
                <a:latin typeface="Arial"/>
              </a:rPr>
              <a:t> </a:t>
            </a:r>
            <a:r>
              <a:rPr lang="de-DE" sz="2500" kern="1200" baseline="0" dirty="0" err="1">
                <a:solidFill>
                  <a:srgbClr val="000000"/>
                </a:solidFill>
                <a:latin typeface="Arial"/>
              </a:rPr>
              <a:t>maximus</a:t>
            </a:r>
            <a:r>
              <a:rPr lang="de-DE" sz="2500" kern="1200" baseline="0" dirty="0">
                <a:solidFill>
                  <a:srgbClr val="000000"/>
                </a:solidFill>
                <a:latin typeface="Arial"/>
              </a:rPr>
              <a:t> </a:t>
            </a:r>
            <a:r>
              <a:rPr lang="de-DE" sz="2500" kern="1200" baseline="0" dirty="0" err="1">
                <a:solidFill>
                  <a:srgbClr val="000000"/>
                </a:solidFill>
                <a:latin typeface="Arial"/>
              </a:rPr>
              <a:t>expero</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cumque</a:t>
            </a:r>
            <a:r>
              <a:rPr lang="de-DE" sz="2500" kern="1200" baseline="0" dirty="0">
                <a:solidFill>
                  <a:srgbClr val="000000"/>
                </a:solidFill>
                <a:latin typeface="Arial"/>
              </a:rPr>
              <a:t> </a:t>
            </a:r>
            <a:r>
              <a:rPr lang="de-DE" sz="2500" kern="1200" baseline="0" dirty="0" err="1">
                <a:solidFill>
                  <a:srgbClr val="000000"/>
                </a:solidFill>
                <a:latin typeface="Arial"/>
              </a:rPr>
              <a:t>pori</a:t>
            </a:r>
            <a:r>
              <a:rPr lang="de-DE" sz="2500" kern="1200" baseline="0" dirty="0">
                <a:solidFill>
                  <a:srgbClr val="000000"/>
                </a:solidFill>
                <a:latin typeface="Arial"/>
              </a:rPr>
              <a:t> </a:t>
            </a:r>
            <a:r>
              <a:rPr lang="de-DE" sz="2500" kern="1200" baseline="0" dirty="0" err="1">
                <a:solidFill>
                  <a:srgbClr val="000000"/>
                </a:solidFill>
                <a:latin typeface="Arial"/>
              </a:rPr>
              <a:t>dolorro</a:t>
            </a:r>
            <a:r>
              <a:rPr lang="de-DE" sz="2500" kern="1200" baseline="0" dirty="0">
                <a:solidFill>
                  <a:srgbClr val="000000"/>
                </a:solidFill>
                <a:latin typeface="Arial"/>
              </a:rPr>
              <a:t> </a:t>
            </a:r>
            <a:r>
              <a:rPr lang="de-DE" sz="2500" kern="1200" baseline="0" dirty="0" err="1">
                <a:solidFill>
                  <a:srgbClr val="000000"/>
                </a:solidFill>
                <a:latin typeface="Arial"/>
              </a:rPr>
              <a:t>dolut</a:t>
            </a:r>
            <a:r>
              <a:rPr lang="de-DE" sz="2500" kern="1200" baseline="0" dirty="0">
                <a:solidFill>
                  <a:srgbClr val="000000"/>
                </a:solidFill>
                <a:latin typeface="Arial"/>
              </a:rPr>
              <a:t> </a:t>
            </a:r>
            <a:r>
              <a:rPr lang="de-DE" sz="2500" kern="1200" baseline="0" dirty="0" err="1">
                <a:solidFill>
                  <a:srgbClr val="000000"/>
                </a:solidFill>
                <a:latin typeface="Arial"/>
              </a:rPr>
              <a:t>preprae</a:t>
            </a:r>
            <a:r>
              <a:rPr lang="de-DE" sz="2500" kern="1200" baseline="0" dirty="0">
                <a:solidFill>
                  <a:srgbClr val="000000"/>
                </a:solidFill>
                <a:latin typeface="Arial"/>
              </a:rPr>
              <a:t>.</a:t>
            </a:r>
          </a:p>
          <a:p>
            <a:pPr rtl="0"/>
            <a:r>
              <a:rPr lang="de-DE" sz="2500" kern="1200" baseline="0" dirty="0" err="1">
                <a:solidFill>
                  <a:srgbClr val="000000"/>
                </a:solidFill>
                <a:latin typeface="Arial"/>
              </a:rPr>
              <a:t>Volupti</a:t>
            </a:r>
            <a:r>
              <a:rPr lang="de-DE" sz="2500" kern="1200" baseline="0" dirty="0">
                <a:solidFill>
                  <a:srgbClr val="000000"/>
                </a:solidFill>
                <a:latin typeface="Arial"/>
              </a:rPr>
              <a:t> </a:t>
            </a:r>
            <a:r>
              <a:rPr lang="de-DE" sz="2500" kern="1200" baseline="0" dirty="0" err="1">
                <a:solidFill>
                  <a:srgbClr val="000000"/>
                </a:solidFill>
                <a:latin typeface="Arial"/>
              </a:rPr>
              <a:t>reiuntia</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estinum</a:t>
            </a:r>
            <a:r>
              <a:rPr lang="de-DE" sz="2500" kern="1200" baseline="0" dirty="0">
                <a:solidFill>
                  <a:srgbClr val="000000"/>
                </a:solidFill>
                <a:latin typeface="Arial"/>
              </a:rPr>
              <a:t> </a:t>
            </a:r>
            <a:r>
              <a:rPr lang="de-DE" sz="2500" kern="1200" baseline="0" dirty="0" err="1">
                <a:solidFill>
                  <a:srgbClr val="000000"/>
                </a:solidFill>
                <a:latin typeface="Arial"/>
              </a:rPr>
              <a:t>dolorum</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omnisqui</a:t>
            </a:r>
            <a:r>
              <a:rPr lang="de-DE" sz="2500" kern="1200" baseline="0" dirty="0">
                <a:solidFill>
                  <a:srgbClr val="000000"/>
                </a:solidFill>
                <a:latin typeface="Arial"/>
              </a:rPr>
              <a:t> </a:t>
            </a:r>
            <a:r>
              <a:rPr lang="de-DE" sz="2500" kern="1200" baseline="0" dirty="0" err="1">
                <a:solidFill>
                  <a:srgbClr val="000000"/>
                </a:solidFill>
                <a:latin typeface="Arial"/>
              </a:rPr>
              <a:t>utas</a:t>
            </a:r>
            <a:r>
              <a:rPr lang="de-DE" sz="2500" kern="1200" baseline="0" dirty="0">
                <a:solidFill>
                  <a:srgbClr val="000000"/>
                </a:solidFill>
                <a:latin typeface="Arial"/>
              </a:rPr>
              <a:t> a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inveressus</a:t>
            </a:r>
            <a:r>
              <a:rPr lang="de-DE" sz="2500" kern="1200" baseline="0" dirty="0">
                <a:solidFill>
                  <a:srgbClr val="000000"/>
                </a:solidFill>
                <a:latin typeface="Arial"/>
              </a:rPr>
              <a:t> </a:t>
            </a:r>
            <a:r>
              <a:rPr lang="de-DE" sz="2500" kern="1200" baseline="0" dirty="0" err="1">
                <a:solidFill>
                  <a:srgbClr val="000000"/>
                </a:solidFill>
                <a:latin typeface="Arial"/>
              </a:rPr>
              <a:t>quaspelique</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nos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res</a:t>
            </a:r>
            <a:r>
              <a:rPr lang="de-DE" sz="2500" kern="1200" baseline="0" dirty="0">
                <a:solidFill>
                  <a:srgbClr val="000000"/>
                </a:solidFill>
                <a:latin typeface="Arial"/>
              </a:rPr>
              <a:t> </a:t>
            </a:r>
            <a:r>
              <a:rPr lang="de-DE" sz="2500" kern="1200" baseline="0" dirty="0" err="1">
                <a:solidFill>
                  <a:srgbClr val="000000"/>
                </a:solidFill>
                <a:latin typeface="Arial"/>
              </a:rPr>
              <a:t>essunt</a:t>
            </a:r>
            <a:r>
              <a:rPr lang="de-DE" sz="2500" kern="1200" baseline="0" dirty="0">
                <a:solidFill>
                  <a:srgbClr val="000000"/>
                </a:solidFill>
                <a:latin typeface="Arial"/>
              </a:rPr>
              <a:t> am </a:t>
            </a:r>
            <a:r>
              <a:rPr lang="de-DE" sz="2500" kern="1200" baseline="0" dirty="0" err="1">
                <a:solidFill>
                  <a:srgbClr val="000000"/>
                </a:solidFill>
                <a:latin typeface="Arial"/>
              </a:rPr>
              <a:t>venim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Quistotam</a:t>
            </a:r>
            <a:r>
              <a:rPr lang="de-DE" sz="2500" kern="1200" baseline="0" dirty="0">
                <a:solidFill>
                  <a:srgbClr val="000000"/>
                </a:solidFill>
                <a:latin typeface="Arial"/>
              </a:rPr>
              <a:t> </a:t>
            </a:r>
            <a:r>
              <a:rPr lang="de-DE" sz="2500" kern="1200" baseline="0" dirty="0" err="1">
                <a:solidFill>
                  <a:srgbClr val="000000"/>
                </a:solidFill>
                <a:latin typeface="Arial"/>
              </a:rPr>
              <a:t>repere</a:t>
            </a:r>
            <a:r>
              <a:rPr lang="de-DE" sz="2500" kern="1200" baseline="0" dirty="0">
                <a:solidFill>
                  <a:srgbClr val="000000"/>
                </a:solidFill>
                <a:latin typeface="Arial"/>
              </a:rPr>
              <a:t> cum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odi</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pore</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idis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opta</a:t>
            </a:r>
            <a:r>
              <a:rPr lang="de-DE" sz="2500" kern="1200" baseline="0" dirty="0">
                <a:solidFill>
                  <a:srgbClr val="000000"/>
                </a:solidFill>
                <a:latin typeface="Arial"/>
              </a:rPr>
              <a:t> </a:t>
            </a:r>
            <a:r>
              <a:rPr lang="de-DE" sz="2500" kern="1200" baseline="0" dirty="0" err="1">
                <a:solidFill>
                  <a:srgbClr val="000000"/>
                </a:solidFill>
                <a:latin typeface="Arial"/>
              </a:rPr>
              <a:t>volupietur</a:t>
            </a:r>
            <a:r>
              <a:rPr lang="de-DE" sz="2500" kern="1200" baseline="0" dirty="0">
                <a:solidFill>
                  <a:srgbClr val="000000"/>
                </a:solidFill>
                <a:latin typeface="Arial"/>
              </a:rPr>
              <a:t>, </a:t>
            </a:r>
            <a:r>
              <a:rPr lang="de-DE" sz="2500" kern="1200" baseline="0" dirty="0" err="1">
                <a:solidFill>
                  <a:srgbClr val="000000"/>
                </a:solidFill>
                <a:latin typeface="Arial"/>
              </a:rPr>
              <a:t>torit</a:t>
            </a:r>
            <a:r>
              <a:rPr lang="de-DE" sz="2500" kern="1200" baseline="0" dirty="0">
                <a:solidFill>
                  <a:srgbClr val="000000"/>
                </a:solidFill>
                <a:latin typeface="Arial"/>
              </a:rPr>
              <a:t> </a:t>
            </a:r>
            <a:r>
              <a:rPr lang="de-DE" sz="2500" kern="1200" baseline="0" dirty="0" err="1">
                <a:solidFill>
                  <a:srgbClr val="000000"/>
                </a:solidFill>
                <a:latin typeface="Arial"/>
              </a:rPr>
              <a:t>acculla</a:t>
            </a:r>
            <a:r>
              <a:rPr lang="de-DE" sz="2500" kern="1200" baseline="0" dirty="0">
                <a:solidFill>
                  <a:srgbClr val="000000"/>
                </a:solidFill>
                <a:latin typeface="Arial"/>
              </a:rPr>
              <a:t> </a:t>
            </a:r>
            <a:r>
              <a:rPr lang="de-DE" sz="2500" kern="1200" baseline="0" dirty="0" err="1">
                <a:solidFill>
                  <a:srgbClr val="000000"/>
                </a:solidFill>
                <a:latin typeface="Arial"/>
              </a:rPr>
              <a:t>boriost</a:t>
            </a:r>
            <a:r>
              <a:rPr lang="de-DE" sz="2500" kern="1200" baseline="0" dirty="0">
                <a:solidFill>
                  <a:srgbClr val="000000"/>
                </a:solidFill>
                <a:latin typeface="Arial"/>
              </a:rPr>
              <a:t> </a:t>
            </a:r>
            <a:r>
              <a:rPr lang="de-DE" sz="2500" kern="1200" baseline="0" dirty="0" err="1">
                <a:solidFill>
                  <a:srgbClr val="000000"/>
                </a:solidFill>
                <a:latin typeface="Arial"/>
              </a:rPr>
              <a:t>ibusto</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abo</a:t>
            </a:r>
            <a:r>
              <a:rPr lang="de-DE" sz="2500" kern="1200" baseline="0" dirty="0">
                <a:solidFill>
                  <a:srgbClr val="000000"/>
                </a:solidFill>
                <a:latin typeface="Arial"/>
              </a:rPr>
              <a:t>. </a:t>
            </a:r>
            <a:r>
              <a:rPr lang="de-DE" sz="2500" kern="1200" baseline="0" dirty="0" err="1">
                <a:solidFill>
                  <a:srgbClr val="000000"/>
                </a:solidFill>
                <a:latin typeface="Arial"/>
              </a:rPr>
              <a:t>Giam</a:t>
            </a:r>
            <a:r>
              <a:rPr lang="de-DE" sz="2500" kern="1200" baseline="0" dirty="0">
                <a:solidFill>
                  <a:srgbClr val="000000"/>
                </a:solidFill>
                <a:latin typeface="Arial"/>
              </a:rPr>
              <a:t>, </a:t>
            </a:r>
            <a:r>
              <a:rPr lang="de-DE" sz="2500" kern="1200" baseline="0" dirty="0" err="1">
                <a:solidFill>
                  <a:srgbClr val="000000"/>
                </a:solidFill>
                <a:latin typeface="Arial"/>
              </a:rPr>
              <a:t>tet</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quassimenia</a:t>
            </a:r>
            <a:r>
              <a:rPr lang="de-DE" sz="2500" kern="1200" baseline="0" dirty="0">
                <a:solidFill>
                  <a:srgbClr val="000000"/>
                </a:solidFill>
                <a:latin typeface="Arial"/>
              </a:rPr>
              <a:t> </a:t>
            </a:r>
            <a:r>
              <a:rPr lang="de-DE" sz="2500" kern="1200" baseline="0" dirty="0" err="1">
                <a:solidFill>
                  <a:srgbClr val="000000"/>
                </a:solidFill>
                <a:latin typeface="Arial"/>
              </a:rPr>
              <a:t>nest</a:t>
            </a:r>
            <a:r>
              <a:rPr lang="de-DE" sz="2500" kern="1200" baseline="0" dirty="0">
                <a:solidFill>
                  <a:srgbClr val="000000"/>
                </a:solidFill>
                <a:latin typeface="Arial"/>
              </a:rPr>
              <a:t>, </a:t>
            </a:r>
            <a:r>
              <a:rPr lang="de-DE" sz="2500" kern="1200" baseline="0" dirty="0" err="1">
                <a:solidFill>
                  <a:srgbClr val="000000"/>
                </a:solidFill>
                <a:latin typeface="Arial"/>
              </a:rPr>
              <a:t>explacipis</a:t>
            </a:r>
            <a:r>
              <a:rPr lang="de-DE" sz="2500" kern="1200" baseline="0" dirty="0">
                <a:solidFill>
                  <a:srgbClr val="000000"/>
                </a:solidFill>
                <a:latin typeface="Arial"/>
              </a:rPr>
              <a:t> si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platur</a:t>
            </a:r>
            <a:r>
              <a:rPr lang="de-DE" sz="2500" kern="1200" baseline="0" dirty="0">
                <a:solidFill>
                  <a:srgbClr val="000000"/>
                </a:solidFill>
                <a:latin typeface="Arial"/>
              </a:rPr>
              <a:t>? Mi,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paris</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vitate</a:t>
            </a:r>
            <a:r>
              <a:rPr lang="de-DE" sz="2500" kern="1200" baseline="0" dirty="0">
                <a:solidFill>
                  <a:srgbClr val="000000"/>
                </a:solidFill>
                <a:latin typeface="Arial"/>
              </a:rPr>
              <a:t> </a:t>
            </a:r>
            <a:r>
              <a:rPr lang="de-DE" sz="2500" kern="1200" baseline="0" dirty="0" err="1">
                <a:solidFill>
                  <a:srgbClr val="000000"/>
                </a:solidFill>
                <a:latin typeface="Arial"/>
              </a:rPr>
              <a:t>eatiis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nis</a:t>
            </a:r>
            <a:r>
              <a:rPr lang="de-DE" sz="2500" kern="1200" baseline="0" dirty="0">
                <a:solidFill>
                  <a:srgbClr val="000000"/>
                </a:solidFill>
                <a:latin typeface="Arial"/>
              </a:rPr>
              <a:t> </a:t>
            </a:r>
            <a:r>
              <a:rPr lang="de-DE" sz="2500" kern="1200" baseline="0" dirty="0" err="1">
                <a:solidFill>
                  <a:srgbClr val="000000"/>
                </a:solidFill>
                <a:latin typeface="Arial"/>
              </a:rPr>
              <a:t>quianih</a:t>
            </a:r>
            <a:r>
              <a:rPr lang="de-DE" sz="2500" kern="1200" baseline="0" dirty="0">
                <a:solidFill>
                  <a:srgbClr val="000000"/>
                </a:solidFill>
                <a:latin typeface="Arial"/>
              </a:rPr>
              <a:t> </a:t>
            </a:r>
            <a:r>
              <a:rPr lang="de-DE" sz="2500" kern="1200" baseline="0" dirty="0" err="1">
                <a:solidFill>
                  <a:srgbClr val="000000"/>
                </a:solidFill>
                <a:latin typeface="Arial"/>
              </a:rPr>
              <a:t>icabo</a:t>
            </a:r>
            <a:r>
              <a:rPr lang="de-DE" sz="2500" kern="1200" baseline="0" dirty="0">
                <a:solidFill>
                  <a:srgbClr val="000000"/>
                </a:solidFill>
                <a:latin typeface="Arial"/>
              </a:rPr>
              <a:t>. </a:t>
            </a:r>
            <a:r>
              <a:rPr lang="de-DE" sz="2500" kern="1200" baseline="0" dirty="0" err="1">
                <a:solidFill>
                  <a:srgbClr val="000000"/>
                </a:solidFill>
                <a:latin typeface="Arial"/>
              </a:rPr>
              <a:t>Nequos</a:t>
            </a:r>
            <a:r>
              <a:rPr lang="de-DE" sz="2500" kern="1200" baseline="0" dirty="0">
                <a:solidFill>
                  <a:srgbClr val="000000"/>
                </a:solidFill>
                <a:latin typeface="Arial"/>
              </a:rPr>
              <a:t> ex </a:t>
            </a:r>
            <a:r>
              <a:rPr lang="de-DE" sz="2500" kern="1200" baseline="0" dirty="0" err="1">
                <a:solidFill>
                  <a:srgbClr val="000000"/>
                </a:solidFill>
                <a:latin typeface="Arial"/>
              </a:rPr>
              <a:t>ex</a:t>
            </a:r>
            <a:r>
              <a:rPr lang="de-DE" sz="2500" kern="1200" baseline="0" dirty="0">
                <a:solidFill>
                  <a:srgbClr val="000000"/>
                </a:solidFill>
                <a:latin typeface="Arial"/>
              </a:rPr>
              <a:t> </a:t>
            </a:r>
            <a:r>
              <a:rPr lang="de-DE" sz="2500" kern="1200" baseline="0" dirty="0" err="1">
                <a:solidFill>
                  <a:srgbClr val="000000"/>
                </a:solidFill>
                <a:latin typeface="Arial"/>
              </a:rPr>
              <a:t>eoste</a:t>
            </a:r>
            <a:r>
              <a:rPr lang="de-DE" sz="2500" kern="1200" baseline="0" dirty="0">
                <a:solidFill>
                  <a:srgbClr val="000000"/>
                </a:solidFill>
                <a:latin typeface="Arial"/>
              </a:rPr>
              <a:t> </a:t>
            </a:r>
            <a:r>
              <a:rPr lang="de-DE" sz="2500" kern="1200" baseline="0" dirty="0" err="1">
                <a:solidFill>
                  <a:srgbClr val="000000"/>
                </a:solidFill>
                <a:latin typeface="Arial"/>
              </a:rPr>
              <a:t>nulparu</a:t>
            </a:r>
            <a:r>
              <a:rPr lang="de-DE" sz="2500" kern="1200" baseline="0" dirty="0">
                <a:solidFill>
                  <a:srgbClr val="000000"/>
                </a:solidFill>
                <a:latin typeface="Arial"/>
              </a:rPr>
              <a:t> </a:t>
            </a:r>
            <a:r>
              <a:rPr lang="de-DE" sz="2500" kern="1200" baseline="0" dirty="0" err="1">
                <a:solidFill>
                  <a:srgbClr val="000000"/>
                </a:solidFill>
                <a:latin typeface="Arial"/>
              </a:rPr>
              <a:t>ptatur</a:t>
            </a:r>
            <a:r>
              <a:rPr lang="de-DE" sz="2500" kern="1200" baseline="0" dirty="0">
                <a:solidFill>
                  <a:srgbClr val="000000"/>
                </a:solidFill>
                <a:latin typeface="Arial"/>
              </a:rPr>
              <a:t>? Qui </a:t>
            </a:r>
            <a:r>
              <a:rPr lang="de-DE" sz="2500" kern="1200" baseline="0" dirty="0" err="1">
                <a:solidFill>
                  <a:srgbClr val="000000"/>
                </a:solidFill>
                <a:latin typeface="Arial"/>
              </a:rPr>
              <a:t>optiur</a:t>
            </a:r>
            <a:r>
              <a:rPr lang="de-DE" sz="2500" kern="1200" baseline="0" dirty="0">
                <a:solidFill>
                  <a:srgbClr val="000000"/>
                </a:solidFill>
                <a:latin typeface="Arial"/>
              </a:rPr>
              <a:t> </a:t>
            </a:r>
            <a:r>
              <a:rPr lang="de-DE" sz="2500" kern="1200" baseline="0" dirty="0" err="1">
                <a:solidFill>
                  <a:srgbClr val="000000"/>
                </a:solidFill>
                <a:latin typeface="Arial"/>
              </a:rPr>
              <a:t>soluptiume</a:t>
            </a:r>
            <a:r>
              <a:rPr lang="de-DE" sz="2500" kern="1200" baseline="0" dirty="0">
                <a:solidFill>
                  <a:srgbClr val="000000"/>
                </a:solidFill>
                <a:latin typeface="Arial"/>
              </a:rPr>
              <a:t> </a:t>
            </a:r>
            <a:r>
              <a:rPr lang="de-DE" sz="2500" kern="1200" baseline="0" dirty="0" err="1">
                <a:solidFill>
                  <a:srgbClr val="000000"/>
                </a:solidFill>
                <a:latin typeface="Arial"/>
              </a:rPr>
              <a:t>estiorepuda</a:t>
            </a:r>
            <a:r>
              <a:rPr lang="de-DE" sz="2500" kern="1200" baseline="0" dirty="0">
                <a:solidFill>
                  <a:srgbClr val="000000"/>
                </a:solidFill>
                <a:latin typeface="Arial"/>
              </a:rPr>
              <a:t> </a:t>
            </a:r>
            <a:r>
              <a:rPr lang="de-DE" sz="2500" kern="1200" baseline="0" dirty="0" err="1">
                <a:solidFill>
                  <a:srgbClr val="000000"/>
                </a:solidFill>
                <a:latin typeface="Arial"/>
              </a:rPr>
              <a:t>voles</a:t>
            </a:r>
            <a:r>
              <a:rPr lang="de-DE" sz="2500" kern="1200" baseline="0" dirty="0">
                <a:solidFill>
                  <a:srgbClr val="000000"/>
                </a:solidFill>
                <a:latin typeface="Arial"/>
              </a:rPr>
              <a:t> se </a:t>
            </a:r>
            <a:r>
              <a:rPr lang="de-DE" sz="2500" kern="1200" baseline="0" dirty="0" err="1">
                <a:solidFill>
                  <a:srgbClr val="000000"/>
                </a:solidFill>
                <a:latin typeface="Arial"/>
              </a:rPr>
              <a:t>voles</a:t>
            </a:r>
            <a:r>
              <a:rPr lang="de-DE" sz="2500" kern="1200" baseline="0" dirty="0">
                <a:solidFill>
                  <a:srgbClr val="000000"/>
                </a:solidFill>
                <a:latin typeface="Arial"/>
              </a:rPr>
              <a:t> </a:t>
            </a:r>
            <a:r>
              <a:rPr lang="de-DE" sz="2500" kern="1200" baseline="0" dirty="0" err="1">
                <a:solidFill>
                  <a:srgbClr val="000000"/>
                </a:solidFill>
                <a:latin typeface="Arial"/>
              </a:rPr>
              <a:t>quiaspe</a:t>
            </a:r>
            <a:r>
              <a:rPr lang="de-DE" sz="2500" kern="1200" baseline="0" dirty="0">
                <a:solidFill>
                  <a:srgbClr val="000000"/>
                </a:solidFill>
                <a:latin typeface="Arial"/>
              </a:rPr>
              <a:t> </a:t>
            </a:r>
            <a:r>
              <a:rPr lang="de-DE" sz="2500" kern="1200" baseline="0" dirty="0" err="1">
                <a:solidFill>
                  <a:srgbClr val="000000"/>
                </a:solidFill>
                <a:latin typeface="Arial"/>
              </a:rPr>
              <a:t>provid</a:t>
            </a:r>
            <a:r>
              <a:rPr lang="de-DE" sz="2500" kern="1200" baseline="0" dirty="0">
                <a:solidFill>
                  <a:srgbClr val="000000"/>
                </a:solidFill>
                <a:latin typeface="Arial"/>
              </a:rPr>
              <a:t> </a:t>
            </a:r>
            <a:r>
              <a:rPr lang="de-DE" sz="2500" kern="1200" baseline="0" dirty="0" err="1">
                <a:solidFill>
                  <a:srgbClr val="000000"/>
                </a:solidFill>
                <a:latin typeface="Arial"/>
              </a:rPr>
              <a:t>ullenda</a:t>
            </a:r>
            <a:r>
              <a:rPr lang="de-DE" sz="2500" kern="1200" baseline="0" dirty="0">
                <a:solidFill>
                  <a:srgbClr val="000000"/>
                </a:solidFill>
                <a:latin typeface="Arial"/>
              </a:rPr>
              <a:t> si </a:t>
            </a:r>
            <a:r>
              <a:rPr lang="de-DE" sz="2500" kern="1200" baseline="0" dirty="0" err="1">
                <a:solidFill>
                  <a:srgbClr val="000000"/>
                </a:solidFill>
                <a:latin typeface="Arial"/>
              </a:rPr>
              <a:t>neceate</a:t>
            </a:r>
            <a:r>
              <a:rPr lang="de-DE" sz="2500" kern="1200" baseline="0" dirty="0">
                <a:solidFill>
                  <a:srgbClr val="000000"/>
                </a:solidFill>
                <a:latin typeface="Arial"/>
              </a:rPr>
              <a:t> </a:t>
            </a:r>
            <a:r>
              <a:rPr lang="de-DE" sz="2500" kern="1200" baseline="0" dirty="0" err="1">
                <a:solidFill>
                  <a:srgbClr val="000000"/>
                </a:solidFill>
                <a:latin typeface="Arial"/>
              </a:rPr>
              <a:t>pedit</a:t>
            </a:r>
            <a:r>
              <a:rPr lang="de-DE" sz="2500" kern="1200" baseline="0" dirty="0">
                <a:solidFill>
                  <a:srgbClr val="000000"/>
                </a:solidFill>
                <a:latin typeface="Arial"/>
              </a:rPr>
              <a:t> </a:t>
            </a:r>
            <a:r>
              <a:rPr lang="de-DE" sz="2500" kern="1200" baseline="0" dirty="0" err="1">
                <a:solidFill>
                  <a:srgbClr val="000000"/>
                </a:solidFill>
                <a:latin typeface="Arial"/>
              </a:rPr>
              <a:t>eicient</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a:t>
            </a:r>
            <a:r>
              <a:rPr lang="de-DE" sz="2500" kern="1200" baseline="0" dirty="0" err="1">
                <a:solidFill>
                  <a:srgbClr val="000000"/>
                </a:solidFill>
                <a:latin typeface="Arial"/>
              </a:rPr>
              <a:t>adi</a:t>
            </a:r>
            <a:r>
              <a:rPr lang="de-DE" sz="2500" kern="1200" baseline="0" dirty="0">
                <a:solidFill>
                  <a:srgbClr val="000000"/>
                </a:solidFill>
                <a:latin typeface="Arial"/>
              </a:rPr>
              <a:t> </a:t>
            </a:r>
            <a:r>
              <a:rPr lang="de-DE" sz="2500" kern="1200" baseline="0" dirty="0" err="1">
                <a:solidFill>
                  <a:srgbClr val="000000"/>
                </a:solidFill>
                <a:latin typeface="Arial"/>
              </a:rPr>
              <a:t>sectem</a:t>
            </a:r>
            <a:r>
              <a:rPr lang="de-DE" sz="2500" kern="1200" baseline="0" dirty="0">
                <a:solidFill>
                  <a:srgbClr val="000000"/>
                </a:solidFill>
                <a:latin typeface="Arial"/>
              </a:rPr>
              <a:t> </a:t>
            </a:r>
            <a:r>
              <a:rPr lang="de-DE" sz="2500" kern="1200" baseline="0" dirty="0" err="1">
                <a:solidFill>
                  <a:srgbClr val="000000"/>
                </a:solidFill>
                <a:latin typeface="Arial"/>
              </a:rPr>
              <a:t>doluptate</a:t>
            </a:r>
            <a:r>
              <a:rPr lang="de-DE" sz="2500" kern="1200" baseline="0" dirty="0">
                <a:solidFill>
                  <a:srgbClr val="000000"/>
                </a:solidFill>
                <a:latin typeface="Arial"/>
              </a:rPr>
              <a:t> </a:t>
            </a:r>
            <a:r>
              <a:rPr lang="de-DE" sz="2500" kern="1200" baseline="0" dirty="0" err="1">
                <a:solidFill>
                  <a:srgbClr val="000000"/>
                </a:solidFill>
                <a:latin typeface="Arial"/>
              </a:rPr>
              <a:t>volest</a:t>
            </a:r>
            <a:r>
              <a:rPr lang="de-DE" sz="2500" kern="1200" baseline="0" dirty="0">
                <a:solidFill>
                  <a:srgbClr val="000000"/>
                </a:solidFill>
                <a:latin typeface="Arial"/>
              </a:rPr>
              <a:t>, </a:t>
            </a:r>
            <a:r>
              <a:rPr lang="de-DE" sz="2500" kern="1200" baseline="0" dirty="0" err="1">
                <a:solidFill>
                  <a:srgbClr val="000000"/>
                </a:solidFill>
                <a:latin typeface="Arial"/>
              </a:rPr>
              <a:t>volora</a:t>
            </a:r>
            <a:r>
              <a:rPr lang="de-DE" sz="2500" kern="1200" baseline="0" dirty="0">
                <a:solidFill>
                  <a:srgbClr val="000000"/>
                </a:solidFill>
                <a:latin typeface="Arial"/>
              </a:rPr>
              <a:t> </a:t>
            </a:r>
            <a:r>
              <a:rPr lang="de-DE" sz="2500" kern="1200" baseline="0" dirty="0" err="1">
                <a:solidFill>
                  <a:srgbClr val="000000"/>
                </a:solidFill>
                <a:latin typeface="Arial"/>
              </a:rPr>
              <a:t>eatam</a:t>
            </a:r>
            <a:r>
              <a:rPr lang="de-DE" sz="2500" kern="1200" baseline="0" dirty="0">
                <a:solidFill>
                  <a:srgbClr val="000000"/>
                </a:solidFill>
                <a:latin typeface="Arial"/>
              </a:rPr>
              <a:t> in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atet</a:t>
            </a:r>
            <a:r>
              <a:rPr lang="de-DE" sz="2500" kern="1200" baseline="0" dirty="0">
                <a:solidFill>
                  <a:srgbClr val="000000"/>
                </a:solidFill>
                <a:latin typeface="Arial"/>
              </a:rPr>
              <a:t> </a:t>
            </a:r>
            <a:r>
              <a:rPr lang="de-DE" sz="2500" kern="1200" baseline="0" dirty="0" err="1">
                <a:solidFill>
                  <a:srgbClr val="000000"/>
                </a:solidFill>
                <a:latin typeface="Arial"/>
              </a:rPr>
              <a:t>viducidis</a:t>
            </a:r>
            <a:r>
              <a:rPr lang="de-DE" sz="2500" kern="1200" baseline="0" dirty="0">
                <a:solidFill>
                  <a:srgbClr val="000000"/>
                </a:solidFill>
                <a:latin typeface="Arial"/>
              </a:rPr>
              <a:t> </a:t>
            </a:r>
            <a:r>
              <a:rPr lang="de-DE" sz="2500" kern="1200" baseline="0" dirty="0" err="1">
                <a:solidFill>
                  <a:srgbClr val="000000"/>
                </a:solidFill>
                <a:latin typeface="Arial"/>
              </a:rPr>
              <a:t>eaquae</a:t>
            </a:r>
            <a:r>
              <a:rPr lang="de-DE" sz="2500" kern="1200" baseline="0" dirty="0">
                <a:solidFill>
                  <a:srgbClr val="000000"/>
                </a:solidFill>
                <a:latin typeface="Arial"/>
              </a:rPr>
              <a:t>. </a:t>
            </a:r>
            <a:r>
              <a:rPr lang="de-DE" sz="2500" kern="1200" baseline="0" dirty="0" err="1">
                <a:solidFill>
                  <a:srgbClr val="000000"/>
                </a:solidFill>
                <a:latin typeface="Arial"/>
              </a:rPr>
              <a:t>Em</a:t>
            </a:r>
            <a:r>
              <a:rPr lang="de-DE" sz="2500" kern="1200" baseline="0" dirty="0">
                <a:solidFill>
                  <a:srgbClr val="000000"/>
                </a:solidFill>
                <a:latin typeface="Arial"/>
              </a:rPr>
              <a:t> </a:t>
            </a:r>
            <a:r>
              <a:rPr lang="de-DE" sz="2500" kern="1200" baseline="0" dirty="0" err="1">
                <a:solidFill>
                  <a:srgbClr val="000000"/>
                </a:solidFill>
                <a:latin typeface="Arial"/>
              </a:rPr>
              <a:t>deles</a:t>
            </a:r>
            <a:r>
              <a:rPr lang="de-DE" sz="2500" kern="1200" baseline="0" dirty="0">
                <a:solidFill>
                  <a:srgbClr val="000000"/>
                </a:solidFill>
                <a:latin typeface="Arial"/>
              </a:rPr>
              <a:t> </a:t>
            </a:r>
            <a:r>
              <a:rPr lang="de-DE" sz="2500" kern="1200" baseline="0" dirty="0" err="1">
                <a:solidFill>
                  <a:srgbClr val="000000"/>
                </a:solidFill>
                <a:latin typeface="Arial"/>
              </a:rPr>
              <a:t>doluptus</a:t>
            </a:r>
            <a:r>
              <a:rPr lang="de-DE" sz="2500" kern="1200" baseline="0" dirty="0">
                <a:solidFill>
                  <a:srgbClr val="000000"/>
                </a:solidFill>
                <a:latin typeface="Arial"/>
              </a:rPr>
              <a:t> </a:t>
            </a:r>
            <a:r>
              <a:rPr lang="de-DE" sz="2500" kern="1200" baseline="0" dirty="0" err="1">
                <a:solidFill>
                  <a:srgbClr val="000000"/>
                </a:solidFill>
                <a:latin typeface="Arial"/>
              </a:rPr>
              <a:t>estotatur</a:t>
            </a:r>
            <a:r>
              <a:rPr lang="de-DE" sz="2500" kern="1200" baseline="0" dirty="0">
                <a:solidFill>
                  <a:srgbClr val="000000"/>
                </a:solidFill>
                <a:latin typeface="Arial"/>
              </a:rPr>
              <a:t>? </a:t>
            </a:r>
            <a:r>
              <a:rPr lang="de-DE" sz="2500" kern="1200" baseline="0" dirty="0" err="1">
                <a:solidFill>
                  <a:srgbClr val="000000"/>
                </a:solidFill>
                <a:latin typeface="Arial"/>
              </a:rPr>
              <a:t>Igendella</a:t>
            </a:r>
            <a:r>
              <a:rPr lang="de-DE" sz="2500" kern="1200" baseline="0" dirty="0">
                <a:solidFill>
                  <a:srgbClr val="000000"/>
                </a:solidFill>
                <a:latin typeface="Arial"/>
              </a:rPr>
              <a:t> </a:t>
            </a:r>
            <a:r>
              <a:rPr lang="de-DE" sz="2500" kern="1200" baseline="0" dirty="0" err="1">
                <a:solidFill>
                  <a:srgbClr val="000000"/>
                </a:solidFill>
                <a:latin typeface="Arial"/>
              </a:rPr>
              <a:t>preped</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fugiasp</a:t>
            </a:r>
            <a:r>
              <a:rPr lang="de-DE" sz="2500" kern="1200" baseline="0" dirty="0">
                <a:solidFill>
                  <a:srgbClr val="000000"/>
                </a:solidFill>
                <a:latin typeface="Arial"/>
              </a:rPr>
              <a:t> </a:t>
            </a:r>
            <a:r>
              <a:rPr lang="de-DE" sz="2500" kern="1200" baseline="0" dirty="0" err="1">
                <a:solidFill>
                  <a:srgbClr val="000000"/>
                </a:solidFill>
                <a:latin typeface="Arial"/>
              </a:rPr>
              <a:t>eraerum</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autaspe</a:t>
            </a:r>
            <a:r>
              <a:rPr lang="de-DE" sz="2500" kern="1200" baseline="0" dirty="0">
                <a:solidFill>
                  <a:srgbClr val="000000"/>
                </a:solidFill>
                <a:latin typeface="Arial"/>
              </a:rPr>
              <a:t> </a:t>
            </a:r>
            <a:r>
              <a:rPr lang="de-DE" sz="2500" kern="1200" baseline="0" dirty="0" err="1">
                <a:solidFill>
                  <a:srgbClr val="000000"/>
                </a:solidFill>
                <a:latin typeface="Arial"/>
              </a:rPr>
              <a:t>molupta</a:t>
            </a:r>
            <a:r>
              <a:rPr lang="de-DE" sz="2500" kern="1200" baseline="0" dirty="0">
                <a:solidFill>
                  <a:srgbClr val="000000"/>
                </a:solidFill>
                <a:latin typeface="Arial"/>
              </a:rPr>
              <a:t> </a:t>
            </a:r>
            <a:r>
              <a:rPr lang="de-DE" sz="2500" kern="1200" baseline="0" dirty="0" err="1">
                <a:solidFill>
                  <a:srgbClr val="000000"/>
                </a:solidFill>
                <a:latin typeface="Arial"/>
              </a:rPr>
              <a:t>tiatiate</a:t>
            </a:r>
            <a:r>
              <a:rPr lang="de-DE" sz="2500" kern="1200" baseline="0" dirty="0">
                <a:solidFill>
                  <a:srgbClr val="000000"/>
                </a:solidFill>
                <a:latin typeface="Arial"/>
              </a:rPr>
              <a:t> </a:t>
            </a:r>
            <a:r>
              <a:rPr lang="de-DE" sz="2500" kern="1200" baseline="0" dirty="0" err="1">
                <a:solidFill>
                  <a:srgbClr val="000000"/>
                </a:solidFill>
                <a:latin typeface="Arial"/>
              </a:rPr>
              <a:t>voluptur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Nequia</a:t>
            </a:r>
            <a:r>
              <a:rPr lang="de-DE" sz="2500" kern="1200" baseline="0" dirty="0">
                <a:solidFill>
                  <a:srgbClr val="000000"/>
                </a:solidFill>
                <a:latin typeface="Arial"/>
              </a:rPr>
              <a:t> </a:t>
            </a:r>
            <a:r>
              <a:rPr lang="de-DE" sz="2500" kern="1200" baseline="0" dirty="0" err="1">
                <a:solidFill>
                  <a:srgbClr val="000000"/>
                </a:solidFill>
                <a:latin typeface="Arial"/>
              </a:rPr>
              <a:t>voloratusci</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mos</a:t>
            </a:r>
            <a:r>
              <a:rPr lang="de-DE" sz="2500" kern="1200" baseline="0" dirty="0">
                <a:solidFill>
                  <a:srgbClr val="000000"/>
                </a:solidFill>
                <a:latin typeface="Arial"/>
              </a:rPr>
              <a:t> </a:t>
            </a:r>
            <a:r>
              <a:rPr lang="de-DE" sz="2500" kern="1200" baseline="0" dirty="0" err="1">
                <a:solidFill>
                  <a:srgbClr val="000000"/>
                </a:solidFill>
                <a:latin typeface="Arial"/>
              </a:rPr>
              <a:t>ipidella</a:t>
            </a:r>
            <a:r>
              <a:rPr lang="de-DE" sz="2500" kern="1200" baseline="0" dirty="0">
                <a:solidFill>
                  <a:srgbClr val="000000"/>
                </a:solidFill>
                <a:latin typeface="Arial"/>
              </a:rPr>
              <a:t> </a:t>
            </a:r>
            <a:r>
              <a:rPr lang="de-DE" sz="2500" kern="1200" baseline="0" dirty="0" err="1">
                <a:solidFill>
                  <a:srgbClr val="000000"/>
                </a:solidFill>
                <a:latin typeface="Arial"/>
              </a:rPr>
              <a:t>simust</a:t>
            </a:r>
            <a:r>
              <a:rPr lang="de-DE" sz="2500" kern="1200" baseline="0" dirty="0">
                <a:solidFill>
                  <a:srgbClr val="000000"/>
                </a:solidFill>
                <a:latin typeface="Arial"/>
              </a:rPr>
              <a:t>, </a:t>
            </a:r>
            <a:r>
              <a:rPr lang="de-DE" sz="2500" kern="1200" baseline="0" dirty="0" err="1">
                <a:solidFill>
                  <a:srgbClr val="000000"/>
                </a:solidFill>
                <a:latin typeface="Arial"/>
              </a:rPr>
              <a:t>erferumquam</a:t>
            </a:r>
            <a:r>
              <a:rPr lang="de-DE" sz="2500" kern="1200" baseline="0" dirty="0">
                <a:solidFill>
                  <a:srgbClr val="000000"/>
                </a:solidFill>
                <a:latin typeface="Arial"/>
              </a:rPr>
              <a:t> et </a:t>
            </a:r>
            <a:r>
              <a:rPr lang="de-DE" sz="2500" kern="1200" baseline="0" dirty="0" err="1">
                <a:solidFill>
                  <a:srgbClr val="000000"/>
                </a:solidFill>
                <a:latin typeface="Arial"/>
              </a:rPr>
              <a:t>dolum</a:t>
            </a:r>
            <a:r>
              <a:rPr lang="de-DE" sz="2500" kern="1200" baseline="0" dirty="0">
                <a:solidFill>
                  <a:srgbClr val="000000"/>
                </a:solidFill>
                <a:latin typeface="Arial"/>
              </a:rPr>
              <a:t> in </a:t>
            </a:r>
            <a:r>
              <a:rPr lang="de-DE" sz="2500" kern="1200" baseline="0" dirty="0" err="1">
                <a:solidFill>
                  <a:srgbClr val="000000"/>
                </a:solidFill>
                <a:latin typeface="Arial"/>
              </a:rPr>
              <a:t>eseque</a:t>
            </a:r>
            <a:r>
              <a:rPr lang="de-DE" sz="2500" kern="1200" baseline="0" dirty="0">
                <a:solidFill>
                  <a:srgbClr val="000000"/>
                </a:solidFill>
                <a:latin typeface="Arial"/>
              </a:rPr>
              <a:t> </a:t>
            </a:r>
            <a:r>
              <a:rPr lang="de-DE" sz="2500" kern="1200" baseline="0" dirty="0" err="1">
                <a:solidFill>
                  <a:srgbClr val="000000"/>
                </a:solidFill>
                <a:latin typeface="Arial"/>
              </a:rPr>
              <a:t>pe</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quas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nimusda</a:t>
            </a:r>
            <a:r>
              <a:rPr lang="de-DE" sz="2500" kern="1200" baseline="0" dirty="0">
                <a:solidFill>
                  <a:srgbClr val="000000"/>
                </a:solidFill>
                <a:latin typeface="Arial"/>
              </a:rPr>
              <a:t> </a:t>
            </a:r>
            <a:r>
              <a:rPr lang="de-DE" sz="2500" kern="1200" baseline="0" dirty="0" err="1">
                <a:solidFill>
                  <a:srgbClr val="000000"/>
                </a:solidFill>
                <a:latin typeface="Arial"/>
              </a:rPr>
              <a:t>ndebitas</a:t>
            </a:r>
            <a:r>
              <a:rPr lang="de-DE" sz="2500" kern="1200" baseline="0" dirty="0">
                <a:solidFill>
                  <a:srgbClr val="000000"/>
                </a:solidFill>
                <a:latin typeface="Arial"/>
              </a:rPr>
              <a:t> </a:t>
            </a:r>
            <a:r>
              <a:rPr lang="de-DE" sz="2500" kern="1200" baseline="0" dirty="0" err="1">
                <a:solidFill>
                  <a:srgbClr val="000000"/>
                </a:solidFill>
                <a:latin typeface="Arial"/>
              </a:rPr>
              <a:t>rehentio</a:t>
            </a:r>
            <a:r>
              <a:rPr lang="de-DE" sz="2500" kern="1200" baseline="0" dirty="0">
                <a:solidFill>
                  <a:srgbClr val="000000"/>
                </a:solidFill>
                <a:latin typeface="Arial"/>
              </a:rPr>
              <a:t> </a:t>
            </a:r>
            <a:r>
              <a:rPr lang="de-DE" sz="2500" kern="1200" baseline="0" dirty="0" err="1">
                <a:solidFill>
                  <a:srgbClr val="000000"/>
                </a:solidFill>
                <a:latin typeface="Arial"/>
              </a:rPr>
              <a:t>quiaspero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a:t>
            </a:r>
            <a:r>
              <a:rPr lang="de-DE" sz="2500" kern="1200" baseline="0" dirty="0" err="1">
                <a:solidFill>
                  <a:srgbClr val="000000"/>
                </a:solidFill>
                <a:latin typeface="Arial"/>
              </a:rPr>
              <a:t>magnimp</a:t>
            </a:r>
            <a:r>
              <a:rPr lang="de-DE" sz="2500" kern="1200" baseline="0" dirty="0">
                <a:solidFill>
                  <a:srgbClr val="000000"/>
                </a:solidFill>
                <a:latin typeface="Arial"/>
              </a:rPr>
              <a:t> </a:t>
            </a:r>
            <a:r>
              <a:rPr lang="de-DE" sz="2500" kern="1200" baseline="0" dirty="0" err="1">
                <a:solidFill>
                  <a:srgbClr val="000000"/>
                </a:solidFill>
                <a:latin typeface="Arial"/>
              </a:rPr>
              <a:t>orrorum</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voloratur</a:t>
            </a:r>
            <a:r>
              <a:rPr lang="de-DE" sz="2500" kern="1200" baseline="0" dirty="0">
                <a:solidFill>
                  <a:srgbClr val="000000"/>
                </a:solidFill>
                <a:latin typeface="Arial"/>
              </a:rPr>
              <a:t>, </a:t>
            </a:r>
            <a:r>
              <a:rPr lang="de-DE" sz="2500" kern="1200" baseline="0" dirty="0" err="1">
                <a:solidFill>
                  <a:srgbClr val="000000"/>
                </a:solidFill>
                <a:latin typeface="Arial"/>
              </a:rPr>
              <a:t>sundam</a:t>
            </a:r>
            <a:r>
              <a:rPr lang="de-DE" sz="2500" kern="1200" baseline="0" dirty="0">
                <a:solidFill>
                  <a:srgbClr val="000000"/>
                </a:solidFill>
                <a:latin typeface="Arial"/>
              </a:rPr>
              <a:t> </a:t>
            </a:r>
            <a:r>
              <a:rPr lang="de-DE" sz="2500" kern="1200" baseline="0" dirty="0" err="1">
                <a:solidFill>
                  <a:srgbClr val="000000"/>
                </a:solidFill>
                <a:latin typeface="Arial"/>
              </a:rPr>
              <a:t>eat</a:t>
            </a:r>
            <a:r>
              <a:rPr lang="de-DE" sz="2500" kern="1200" baseline="0" dirty="0">
                <a:solidFill>
                  <a:srgbClr val="000000"/>
                </a:solidFill>
                <a:latin typeface="Arial"/>
              </a:rPr>
              <a:t> </a:t>
            </a:r>
            <a:r>
              <a:rPr lang="de-DE" sz="2500" kern="1200" baseline="0" dirty="0" err="1">
                <a:solidFill>
                  <a:srgbClr val="000000"/>
                </a:solidFill>
                <a:latin typeface="Arial"/>
              </a:rPr>
              <a:t>litatin</a:t>
            </a:r>
            <a:r>
              <a:rPr lang="de-DE" sz="2500" kern="1200" baseline="0" dirty="0">
                <a:solidFill>
                  <a:srgbClr val="000000"/>
                </a:solidFill>
                <a:latin typeface="Arial"/>
              </a:rPr>
              <a:t> </a:t>
            </a:r>
            <a:r>
              <a:rPr lang="de-DE" sz="2500" kern="1200" baseline="0" dirty="0" err="1">
                <a:solidFill>
                  <a:srgbClr val="000000"/>
                </a:solidFill>
                <a:latin typeface="Arial"/>
              </a:rPr>
              <a:t>experia</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offici</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laccabo</a:t>
            </a:r>
            <a:r>
              <a:rPr lang="de-DE" sz="2500" kern="1200" baseline="0" dirty="0">
                <a:solidFill>
                  <a:srgbClr val="000000"/>
                </a:solidFill>
                <a:latin typeface="Arial"/>
              </a:rPr>
              <a:t>. Min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oditatistem</a:t>
            </a:r>
            <a:r>
              <a:rPr lang="de-DE" sz="2500" kern="1200" baseline="0" dirty="0">
                <a:solidFill>
                  <a:srgbClr val="000000"/>
                </a:solidFill>
                <a:latin typeface="Arial"/>
              </a:rPr>
              <a:t> </a:t>
            </a:r>
            <a:r>
              <a:rPr lang="de-DE" sz="2500" kern="1200" baseline="0" dirty="0" err="1">
                <a:solidFill>
                  <a:srgbClr val="000000"/>
                </a:solidFill>
                <a:latin typeface="Arial"/>
              </a:rPr>
              <a:t>volorem</a:t>
            </a:r>
            <a:r>
              <a:rPr lang="de-DE" sz="2500" kern="1200" baseline="0" dirty="0">
                <a:solidFill>
                  <a:srgbClr val="000000"/>
                </a:solidFill>
                <a:latin typeface="Arial"/>
              </a:rPr>
              <a:t> </a:t>
            </a:r>
            <a:r>
              <a:rPr lang="de-DE" sz="2500" kern="1200" baseline="0" dirty="0" err="1">
                <a:solidFill>
                  <a:srgbClr val="000000"/>
                </a:solidFill>
                <a:latin typeface="Arial"/>
              </a:rPr>
              <a:t>ratemporesti</a:t>
            </a:r>
            <a:r>
              <a:rPr lang="de-DE" sz="2500" kern="1200" baseline="0" dirty="0">
                <a:solidFill>
                  <a:srgbClr val="000000"/>
                </a:solidFill>
                <a:latin typeface="Arial"/>
              </a:rPr>
              <a:t> </a:t>
            </a:r>
            <a:r>
              <a:rPr lang="de-DE" sz="2500" kern="1200" baseline="0" dirty="0" err="1">
                <a:solidFill>
                  <a:srgbClr val="000000"/>
                </a:solidFill>
                <a:latin typeface="Arial"/>
              </a:rPr>
              <a:t>volesciur</a:t>
            </a:r>
            <a:r>
              <a:rPr lang="de-DE" sz="2500" kern="1200" baseline="0" dirty="0">
                <a:solidFill>
                  <a:srgbClr val="000000"/>
                </a:solidFill>
                <a:latin typeface="Arial"/>
              </a:rPr>
              <a:t>?</a:t>
            </a:r>
          </a:p>
        </p:txBody>
      </p:sp>
      <p:sp>
        <p:nvSpPr>
          <p:cNvPr id="5" name="Fußzeilenplatzhalter 4"/>
          <p:cNvSpPr>
            <a:spLocks noGrp="1"/>
          </p:cNvSpPr>
          <p:nvPr>
            <p:ph type="ftr" sz="quarter" idx="11"/>
          </p:nvPr>
        </p:nvSpPr>
        <p:spPr>
          <a:xfrm>
            <a:off x="1656000" y="27936000"/>
            <a:ext cx="39492000" cy="741491"/>
          </a:xfrm>
          <a:prstGeom prst="rect">
            <a:avLst/>
          </a:prstGeom>
        </p:spPr>
        <p:txBody>
          <a:bodyPr/>
          <a:lstStyle/>
          <a:p>
            <a:r>
              <a:rPr lang="de-DE" b="1" dirty="0"/>
              <a:t>Technische Universität München </a:t>
            </a:r>
          </a:p>
          <a:p>
            <a:r>
              <a:rPr lang="de-DE" dirty="0"/>
              <a:t>TUM School </a:t>
            </a:r>
            <a:r>
              <a:rPr lang="de-DE" dirty="0" err="1"/>
              <a:t>of</a:t>
            </a:r>
            <a:r>
              <a:rPr lang="de-DE" dirty="0"/>
              <a:t> Mustertechnik </a:t>
            </a:r>
          </a:p>
          <a:p>
            <a:r>
              <a:rPr lang="de-DE" dirty="0"/>
              <a:t>Lehrstuhl für Musterverfahren</a:t>
            </a:r>
          </a:p>
        </p:txBody>
      </p:sp>
      <p:sp>
        <p:nvSpPr>
          <p:cNvPr id="13" name="Bildplatzhalter 12"/>
          <p:cNvSpPr>
            <a:spLocks noGrp="1"/>
          </p:cNvSpPr>
          <p:nvPr>
            <p:ph type="pic" sz="quarter" idx="16"/>
          </p:nvPr>
        </p:nvSpPr>
        <p:spPr>
          <a:xfrm>
            <a:off x="14995550" y="9091315"/>
            <a:ext cx="12733200" cy="6120000"/>
          </a:xfrm>
          <a:prstGeom prst="rect">
            <a:avLst/>
          </a:prstGeom>
        </p:spPr>
        <p:txBody>
          <a:bodyPr bIns="46800" anchor="t" anchorCtr="0"/>
          <a:lstStyle/>
          <a:p>
            <a:r>
              <a:rPr lang="en-GB"/>
              <a:t>Click icon to add picture</a:t>
            </a:r>
            <a:endParaRPr lang="de-DE" dirty="0"/>
          </a:p>
        </p:txBody>
      </p:sp>
      <p:sp>
        <p:nvSpPr>
          <p:cNvPr id="19" name="Textplatzhalter 18"/>
          <p:cNvSpPr>
            <a:spLocks noGrp="1"/>
          </p:cNvSpPr>
          <p:nvPr>
            <p:ph type="body" sz="quarter" idx="17" hasCustomPrompt="1"/>
          </p:nvPr>
        </p:nvSpPr>
        <p:spPr>
          <a:xfrm>
            <a:off x="14995550" y="15211995"/>
            <a:ext cx="127332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2" name="Textplatzhalter 16"/>
          <p:cNvSpPr>
            <a:spLocks noGrp="1"/>
          </p:cNvSpPr>
          <p:nvPr>
            <p:ph type="body" sz="quarter" idx="14" hasCustomPrompt="1"/>
          </p:nvPr>
        </p:nvSpPr>
        <p:spPr>
          <a:xfrm>
            <a:off x="1656000" y="8172000"/>
            <a:ext cx="39492000" cy="508672"/>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4"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wenig Text">
    <p:spTree>
      <p:nvGrpSpPr>
        <p:cNvPr id="1" name=""/>
        <p:cNvGrpSpPr/>
        <p:nvPr/>
      </p:nvGrpSpPr>
      <p:grpSpPr>
        <a:xfrm>
          <a:off x="0" y="0"/>
          <a:ext cx="0" cy="0"/>
          <a:chOff x="0" y="0"/>
          <a:chExt cx="0" cy="0"/>
        </a:xfrm>
      </p:grpSpPr>
      <p:sp>
        <p:nvSpPr>
          <p:cNvPr id="15" name="Titel 10"/>
          <p:cNvSpPr>
            <a:spLocks noGrp="1"/>
          </p:cNvSpPr>
          <p:nvPr>
            <p:ph type="title" hasCustomPrompt="1"/>
          </p:nvPr>
        </p:nvSpPr>
        <p:spPr>
          <a:xfrm>
            <a:off x="1656000" y="4680000"/>
            <a:ext cx="39492000" cy="22102134"/>
          </a:xfrm>
          <a:prstGeom prst="rect">
            <a:avLst/>
          </a:prstGeom>
        </p:spPr>
        <p:txBody>
          <a:bodyPr lIns="0" tIns="0" rIns="0" bIns="0" anchor="t" anchorCtr="0"/>
          <a:lstStyle>
            <a:lvl1pPr>
              <a:defRPr lang="de-DE" sz="9400" baseline="0" smtClean="0"/>
            </a:lvl1pPr>
          </a:lstStyle>
          <a:p>
            <a:r>
              <a:rPr lang="de-DE" sz="9400" kern="1200" baseline="0" dirty="0">
                <a:solidFill>
                  <a:srgbClr val="000000"/>
                </a:solidFill>
                <a:latin typeface="Arial"/>
              </a:rPr>
              <a:t>Für Plakate mit wenig Text kann auch größere Schrift (wie in den Überschriften) eingesetzt werden. Je nach Zweck und Gebrauch des Plakats sollte die Schriftgröße angemessen sein.</a:t>
            </a:r>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656000" y="8784000"/>
            <a:ext cx="39492000" cy="18432000"/>
          </a:xfrm>
          <a:prstGeom prst="rect">
            <a:avLst/>
          </a:prstGeom>
        </p:spPr>
        <p:txBody>
          <a:bodyPr lIns="0" tIns="504000" rIns="0" bIns="0" numCol="3" spcCol="648000"/>
          <a:lstStyle>
            <a:lvl1pPr marL="0" indent="0" algn="l" rtl="0">
              <a:lnSpc>
                <a:spcPts val="3200"/>
              </a:lnSpc>
              <a:spcBef>
                <a:spcPts val="0"/>
              </a:spcBef>
              <a:spcAft>
                <a:spcPts val="3200"/>
              </a:spcAft>
              <a:buFont typeface="Arial" pitchFamily="34" charset="0"/>
              <a:buNone/>
              <a:defRPr b="0">
                <a:solidFill>
                  <a:schemeClr val="tx1"/>
                </a:solidFill>
              </a:defRPr>
            </a:lvl1pPr>
            <a:lvl2pPr marL="0" indent="0" algn="l">
              <a:lnSpc>
                <a:spcPts val="3200"/>
              </a:lnSpc>
              <a:spcBef>
                <a:spcPts val="0"/>
              </a:spcBef>
              <a:buNone/>
              <a:defRPr b="1">
                <a:solidFill>
                  <a:schemeClr val="tx1"/>
                </a:solidFill>
              </a:defRPr>
            </a:lvl2pPr>
            <a:lvl3pPr marL="144000" indent="-144000" algn="l" defTabSz="4176431" rtl="0" eaLnBrk="1" latinLnBrk="0" hangingPunct="1">
              <a:lnSpc>
                <a:spcPts val="3200"/>
              </a:lnSpc>
              <a:spcBef>
                <a:spcPts val="0"/>
              </a:spcBef>
              <a:spcAft>
                <a:spcPts val="3200"/>
              </a:spcAft>
              <a:buFont typeface="Arial" pitchFamily="34" charset="0"/>
              <a:buChar char="•"/>
              <a:defRPr>
                <a:solidFill>
                  <a:schemeClr val="tx1"/>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a:solidFill>
                  <a:srgbClr val="000000"/>
                </a:solidFill>
                <a:latin typeface="Arial"/>
              </a:rPr>
              <a:t>Fließtext 25 </a:t>
            </a:r>
            <a:r>
              <a:rPr lang="de-DE" sz="2500" kern="1200" baseline="0" dirty="0" err="1">
                <a:solidFill>
                  <a:srgbClr val="000000"/>
                </a:solidFill>
                <a:latin typeface="Arial"/>
              </a:rPr>
              <a:t>pt</a:t>
            </a:r>
            <a:r>
              <a:rPr lang="de-DE" sz="2500" kern="1200" baseline="0" dirty="0">
                <a:solidFill>
                  <a:srgbClr val="000000"/>
                </a:solidFill>
                <a:latin typeface="Arial"/>
              </a:rPr>
              <a:t> </a:t>
            </a:r>
            <a:endParaRPr lang="de-DE" dirty="0"/>
          </a:p>
          <a:p>
            <a:pPr rtl="0"/>
            <a:r>
              <a:rPr lang="de-DE" sz="2500" kern="1200" baseline="0" dirty="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a:solidFill>
                  <a:srgbClr val="000000"/>
                </a:solidFill>
                <a:latin typeface="Arial"/>
              </a:rPr>
              <a:t>Bitte geben Sie Ihren individuellen Text an den vorgesehenen Stellen ein und nutzen Sie die installierten Formatvorlagen für den jeweiligen Textabschnitt. </a:t>
            </a:r>
          </a:p>
          <a:p>
            <a:pPr lvl="1"/>
            <a:r>
              <a:rPr lang="de-DE" dirty="0"/>
              <a:t>Kopfzeile und Absender</a:t>
            </a:r>
          </a:p>
          <a:p>
            <a:pPr rtl="0"/>
            <a:r>
              <a:rPr lang="de-DE" sz="2500" kern="1200" baseline="0" dirty="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und blauem Textzusatz (linker Rand) </a:t>
            </a:r>
          </a:p>
          <a:p>
            <a:pPr lvl="1"/>
            <a:r>
              <a:rPr lang="de-DE" dirty="0" err="1"/>
              <a:t>Textsatz</a:t>
            </a:r>
            <a:endParaRPr lang="de-DE" dirty="0"/>
          </a:p>
          <a:p>
            <a:pPr rtl="0"/>
            <a:r>
              <a:rPr lang="de-DE" sz="2500" kern="1200" baseline="0" dirty="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a:solidFill>
                  <a:srgbClr val="000000"/>
                </a:solidFill>
                <a:latin typeface="Arial"/>
              </a:rPr>
              <a:t>vierspaltiger</a:t>
            </a:r>
            <a:r>
              <a:rPr lang="de-DE" sz="2500" kern="1200" baseline="0" dirty="0">
                <a:solidFill>
                  <a:srgbClr val="000000"/>
                </a:solidFill>
                <a:latin typeface="Arial"/>
              </a:rPr>
              <a:t> Text empfohlen, linksbündig oder Blocksatz. Für Plakate mit wenig Text, können Sie auf die größeren Schriftgrößen zurückgreifen.</a:t>
            </a:r>
          </a:p>
          <a:p>
            <a:pPr lvl="1"/>
            <a:r>
              <a:rPr lang="de-DE" dirty="0"/>
              <a:t>Bilder</a:t>
            </a:r>
          </a:p>
          <a:p>
            <a:pPr rtl="0"/>
            <a:r>
              <a:rPr lang="de-DE" sz="2500" kern="1200" baseline="0" dirty="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an mindestens 3 Seiten, bis zum Papierrand (sog. randabfallend)</a:t>
            </a:r>
          </a:p>
          <a:p>
            <a:pPr rtl="0"/>
            <a:r>
              <a:rPr lang="de-DE" sz="2500" kern="1200" baseline="0" dirty="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lvl="1"/>
            <a:r>
              <a:rPr lang="de-DE" dirty="0"/>
              <a:t>Druck</a:t>
            </a:r>
          </a:p>
          <a:p>
            <a:pPr rtl="0"/>
            <a:r>
              <a:rPr lang="de-DE" sz="2500" kern="1200" baseline="0" dirty="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a:solidFill>
                  <a:srgbClr val="000000"/>
                </a:solidFill>
                <a:latin typeface="Arial"/>
              </a:rPr>
              <a:t>Weitere Informationen zum Corporate Design der TUM finden Sie unter www.tum.de/cd</a:t>
            </a:r>
          </a:p>
          <a:p>
            <a:pPr lvl="1"/>
            <a:r>
              <a:rPr lang="de-DE" dirty="0"/>
              <a:t>Blindtext</a:t>
            </a:r>
          </a:p>
          <a:p>
            <a:pPr rtl="0"/>
            <a:r>
              <a:rPr lang="de-DE" sz="2500" kern="1200" baseline="0" dirty="0" err="1">
                <a:solidFill>
                  <a:srgbClr val="000000"/>
                </a:solidFill>
                <a:latin typeface="Arial"/>
              </a:rPr>
              <a:t>Pa</a:t>
            </a:r>
            <a:r>
              <a:rPr lang="de-DE" sz="2500" kern="1200" baseline="0" dirty="0">
                <a:solidFill>
                  <a:srgbClr val="000000"/>
                </a:solidFill>
                <a:latin typeface="Arial"/>
              </a:rPr>
              <a:t> </a:t>
            </a:r>
            <a:r>
              <a:rPr lang="de-DE" sz="2500" kern="1200" baseline="0" dirty="0" err="1">
                <a:solidFill>
                  <a:srgbClr val="000000"/>
                </a:solidFill>
                <a:latin typeface="Arial"/>
              </a:rPr>
              <a:t>dolumquatur</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officiist</a:t>
            </a:r>
            <a:r>
              <a:rPr lang="de-DE" sz="2500" kern="1200" baseline="0" dirty="0">
                <a:solidFill>
                  <a:srgbClr val="000000"/>
                </a:solidFill>
                <a:latin typeface="Arial"/>
              </a:rPr>
              <a:t>, </a:t>
            </a:r>
            <a:r>
              <a:rPr lang="de-DE" sz="2500" kern="1200" baseline="0" dirty="0" err="1">
                <a:solidFill>
                  <a:srgbClr val="000000"/>
                </a:solidFill>
                <a:latin typeface="Arial"/>
              </a:rPr>
              <a:t>cullacc</a:t>
            </a:r>
            <a:r>
              <a:rPr lang="de-DE" sz="2500" kern="1200" baseline="0" dirty="0">
                <a:solidFill>
                  <a:srgbClr val="000000"/>
                </a:solidFill>
                <a:latin typeface="Arial"/>
              </a:rPr>
              <a:t> </a:t>
            </a:r>
            <a:r>
              <a:rPr lang="de-DE" sz="2500" kern="1200" baseline="0" dirty="0" err="1">
                <a:solidFill>
                  <a:srgbClr val="000000"/>
                </a:solidFill>
                <a:latin typeface="Arial"/>
              </a:rPr>
              <a:t>umquod</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non </a:t>
            </a:r>
            <a:r>
              <a:rPr lang="de-DE" sz="2500" kern="1200" baseline="0" dirty="0" err="1">
                <a:solidFill>
                  <a:srgbClr val="000000"/>
                </a:solidFill>
                <a:latin typeface="Arial"/>
              </a:rPr>
              <a:t>res</a:t>
            </a:r>
            <a:r>
              <a:rPr lang="de-DE" sz="2500" kern="1200" baseline="0" dirty="0">
                <a:solidFill>
                  <a:srgbClr val="000000"/>
                </a:solidFill>
                <a:latin typeface="Arial"/>
              </a:rPr>
              <a:t> ex et </a:t>
            </a:r>
            <a:r>
              <a:rPr lang="de-DE" sz="2500" kern="1200" baseline="0" dirty="0" err="1">
                <a:solidFill>
                  <a:srgbClr val="000000"/>
                </a:solidFill>
                <a:latin typeface="Arial"/>
              </a:rPr>
              <a:t>odita</a:t>
            </a:r>
            <a:r>
              <a:rPr lang="de-DE" sz="2500" kern="1200" baseline="0" dirty="0">
                <a:solidFill>
                  <a:srgbClr val="000000"/>
                </a:solidFill>
                <a:latin typeface="Arial"/>
              </a:rPr>
              <a:t> </a:t>
            </a:r>
            <a:r>
              <a:rPr lang="de-DE" sz="2500" kern="1200" baseline="0" dirty="0" err="1">
                <a:solidFill>
                  <a:srgbClr val="000000"/>
                </a:solidFill>
                <a:latin typeface="Arial"/>
              </a:rPr>
              <a:t>volum</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estibus</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et </a:t>
            </a:r>
            <a:r>
              <a:rPr lang="de-DE" sz="2500" kern="1200" baseline="0" dirty="0" err="1">
                <a:solidFill>
                  <a:srgbClr val="000000"/>
                </a:solidFill>
                <a:latin typeface="Arial"/>
              </a:rPr>
              <a:t>lit</a:t>
            </a:r>
            <a:r>
              <a:rPr lang="de-DE" sz="2500" kern="1200" baseline="0" dirty="0">
                <a:solidFill>
                  <a:srgbClr val="000000"/>
                </a:solidFill>
                <a:latin typeface="Arial"/>
              </a:rPr>
              <a:t> quo </a:t>
            </a:r>
            <a:r>
              <a:rPr lang="de-DE" sz="2500" kern="1200" baseline="0" dirty="0" err="1">
                <a:solidFill>
                  <a:srgbClr val="000000"/>
                </a:solidFill>
                <a:latin typeface="Arial"/>
              </a:rPr>
              <a:t>quam</a:t>
            </a:r>
            <a:r>
              <a:rPr lang="de-DE" sz="2500" kern="1200" baseline="0" dirty="0">
                <a:solidFill>
                  <a:srgbClr val="000000"/>
                </a:solidFill>
                <a:latin typeface="Arial"/>
              </a:rPr>
              <a:t> quo </a:t>
            </a:r>
            <a:r>
              <a:rPr lang="de-DE" sz="2500" kern="1200" baseline="0" dirty="0" err="1">
                <a:solidFill>
                  <a:srgbClr val="000000"/>
                </a:solidFill>
                <a:latin typeface="Arial"/>
              </a:rPr>
              <a:t>ea</a:t>
            </a:r>
            <a:r>
              <a:rPr lang="de-DE" sz="2500" kern="1200" baseline="0" dirty="0">
                <a:solidFill>
                  <a:srgbClr val="000000"/>
                </a:solidFill>
                <a:latin typeface="Arial"/>
              </a:rPr>
              <a:t> </a:t>
            </a:r>
            <a:r>
              <a:rPr lang="de-DE" sz="2500" kern="1200" baseline="0" dirty="0" err="1">
                <a:solidFill>
                  <a:srgbClr val="000000"/>
                </a:solidFill>
                <a:latin typeface="Arial"/>
              </a:rPr>
              <a:t>voluptis</a:t>
            </a:r>
            <a:r>
              <a:rPr lang="de-DE" sz="2500" kern="1200" baseline="0" dirty="0">
                <a:solidFill>
                  <a:srgbClr val="000000"/>
                </a:solidFill>
                <a:latin typeface="Arial"/>
              </a:rPr>
              <a:t>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elitatur</a:t>
            </a:r>
            <a:r>
              <a:rPr lang="de-DE" sz="2500" kern="1200" baseline="0" dirty="0">
                <a:solidFill>
                  <a:srgbClr val="000000"/>
                </a:solidFill>
                <a:latin typeface="Arial"/>
              </a:rPr>
              <a:t>, ex </a:t>
            </a:r>
            <a:r>
              <a:rPr lang="de-DE" sz="2500" kern="1200" baseline="0" dirty="0" err="1">
                <a:solidFill>
                  <a:srgbClr val="000000"/>
                </a:solidFill>
                <a:latin typeface="Arial"/>
              </a:rPr>
              <a:t>experep</a:t>
            </a:r>
            <a:r>
              <a:rPr lang="de-DE" sz="2500" kern="1200" baseline="0" dirty="0">
                <a:solidFill>
                  <a:srgbClr val="000000"/>
                </a:solidFill>
                <a:latin typeface="Arial"/>
              </a:rPr>
              <a:t> </a:t>
            </a:r>
            <a:r>
              <a:rPr lang="de-DE" sz="2500" kern="1200" baseline="0" dirty="0" err="1">
                <a:solidFill>
                  <a:srgbClr val="000000"/>
                </a:solidFill>
                <a:latin typeface="Arial"/>
              </a:rPr>
              <a:t>elibus</a:t>
            </a:r>
            <a:r>
              <a:rPr lang="de-DE" sz="2500" kern="1200" baseline="0" dirty="0">
                <a:solidFill>
                  <a:srgbClr val="000000"/>
                </a:solidFill>
                <a:latin typeface="Arial"/>
              </a:rPr>
              <a:t>, </a:t>
            </a:r>
            <a:r>
              <a:rPr lang="de-DE" sz="2500" kern="1200" baseline="0" dirty="0" err="1">
                <a:solidFill>
                  <a:srgbClr val="000000"/>
                </a:solidFill>
                <a:latin typeface="Arial"/>
              </a:rPr>
              <a:t>officius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inciam</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tureictest</a:t>
            </a:r>
            <a:r>
              <a:rPr lang="de-DE" sz="2500" kern="1200" baseline="0" dirty="0">
                <a:solidFill>
                  <a:srgbClr val="000000"/>
                </a:solidFill>
                <a:latin typeface="Arial"/>
              </a:rPr>
              <a:t> </a:t>
            </a:r>
            <a:r>
              <a:rPr lang="de-DE" sz="2500" kern="1200" baseline="0" dirty="0" err="1">
                <a:solidFill>
                  <a:srgbClr val="000000"/>
                </a:solidFill>
                <a:latin typeface="Arial"/>
              </a:rPr>
              <a:t>vererenienda</a:t>
            </a:r>
            <a:r>
              <a:rPr lang="de-DE" sz="2500" kern="1200" baseline="0" dirty="0">
                <a:solidFill>
                  <a:srgbClr val="000000"/>
                </a:solidFill>
                <a:latin typeface="Arial"/>
              </a:rPr>
              <a:t> pro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ullande</a:t>
            </a:r>
            <a:r>
              <a:rPr lang="de-DE" sz="2500" kern="1200" baseline="0" dirty="0">
                <a:solidFill>
                  <a:srgbClr val="000000"/>
                </a:solidFill>
                <a:latin typeface="Arial"/>
              </a:rPr>
              <a:t> </a:t>
            </a:r>
            <a:r>
              <a:rPr lang="de-DE" sz="2500" kern="1200" baseline="0" dirty="0" err="1">
                <a:solidFill>
                  <a:srgbClr val="000000"/>
                </a:solidFill>
                <a:latin typeface="Arial"/>
              </a:rPr>
              <a:t>eaqui</a:t>
            </a:r>
            <a:r>
              <a:rPr lang="de-DE" sz="2500" kern="1200" baseline="0" dirty="0">
                <a:solidFill>
                  <a:srgbClr val="000000"/>
                </a:solidFill>
                <a:latin typeface="Arial"/>
              </a:rPr>
              <a:t> </a:t>
            </a:r>
            <a:r>
              <a:rPr lang="de-DE" sz="2500" kern="1200" baseline="0" dirty="0" err="1">
                <a:solidFill>
                  <a:srgbClr val="000000"/>
                </a:solidFill>
                <a:latin typeface="Arial"/>
              </a:rPr>
              <a:t>toritionsed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voloriorem</a:t>
            </a:r>
            <a:r>
              <a:rPr lang="de-DE" sz="2500" kern="1200" baseline="0" dirty="0">
                <a:solidFill>
                  <a:srgbClr val="000000"/>
                </a:solidFill>
                <a:latin typeface="Arial"/>
              </a:rPr>
              <a:t> </a:t>
            </a:r>
            <a:r>
              <a:rPr lang="de-DE" sz="2500" kern="1200" baseline="0" dirty="0" err="1">
                <a:solidFill>
                  <a:srgbClr val="000000"/>
                </a:solidFill>
                <a:latin typeface="Arial"/>
              </a:rPr>
              <a:t>harum</a:t>
            </a:r>
            <a:r>
              <a:rPr lang="de-DE" sz="2500" kern="1200" baseline="0" dirty="0">
                <a:solidFill>
                  <a:srgbClr val="000000"/>
                </a:solidFill>
                <a:latin typeface="Arial"/>
              </a:rPr>
              <a:t> am </a:t>
            </a:r>
            <a:r>
              <a:rPr lang="de-DE" sz="2500" kern="1200" baseline="0" dirty="0" err="1">
                <a:solidFill>
                  <a:srgbClr val="000000"/>
                </a:solidFill>
                <a:latin typeface="Arial"/>
              </a:rPr>
              <a:t>sitiossiti</a:t>
            </a:r>
            <a:r>
              <a:rPr lang="de-DE" sz="2500" kern="1200" baseline="0" dirty="0">
                <a:solidFill>
                  <a:srgbClr val="000000"/>
                </a:solidFill>
                <a:latin typeface="Arial"/>
              </a:rPr>
              <a:t> </a:t>
            </a:r>
            <a:r>
              <a:rPr lang="de-DE" sz="2500" kern="1200" baseline="0" dirty="0" err="1">
                <a:solidFill>
                  <a:srgbClr val="000000"/>
                </a:solidFill>
                <a:latin typeface="Arial"/>
              </a:rPr>
              <a:t>ilit</a:t>
            </a:r>
            <a:r>
              <a:rPr lang="de-DE" sz="2500" kern="1200" baseline="0" dirty="0">
                <a:solidFill>
                  <a:srgbClr val="000000"/>
                </a:solidFill>
                <a:latin typeface="Arial"/>
              </a:rPr>
              <a:t> </a:t>
            </a:r>
            <a:r>
              <a:rPr lang="de-DE" sz="2500" kern="1200" baseline="0" dirty="0" err="1">
                <a:solidFill>
                  <a:srgbClr val="000000"/>
                </a:solidFill>
                <a:latin typeface="Arial"/>
              </a:rPr>
              <a:t>mollorum</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eatias</a:t>
            </a:r>
            <a:r>
              <a:rPr lang="de-DE" sz="2500" kern="1200" baseline="0" dirty="0">
                <a:solidFill>
                  <a:srgbClr val="000000"/>
                </a:solidFill>
                <a:latin typeface="Arial"/>
              </a:rPr>
              <a:t> </a:t>
            </a:r>
            <a:r>
              <a:rPr lang="de-DE" sz="2500" kern="1200" baseline="0" dirty="0" err="1">
                <a:solidFill>
                  <a:srgbClr val="000000"/>
                </a:solidFill>
                <a:latin typeface="Arial"/>
              </a:rPr>
              <a:t>sim</a:t>
            </a:r>
            <a:r>
              <a:rPr lang="de-DE" sz="2500" kern="1200" baseline="0" dirty="0">
                <a:solidFill>
                  <a:srgbClr val="000000"/>
                </a:solidFill>
                <a:latin typeface="Arial"/>
              </a:rPr>
              <a: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mint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plitasped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volesti</a:t>
            </a:r>
            <a:r>
              <a:rPr lang="de-DE" sz="2500" kern="1200" baseline="0" dirty="0">
                <a:solidFill>
                  <a:srgbClr val="000000"/>
                </a:solidFill>
                <a:latin typeface="Arial"/>
              </a:rPr>
              <a:t> </a:t>
            </a:r>
            <a:r>
              <a:rPr lang="de-DE" sz="2500" kern="1200" baseline="0" dirty="0" err="1">
                <a:solidFill>
                  <a:srgbClr val="000000"/>
                </a:solidFill>
                <a:latin typeface="Arial"/>
              </a:rPr>
              <a:t>quamusa</a:t>
            </a:r>
            <a:r>
              <a:rPr lang="de-DE" sz="2500" kern="1200" baseline="0" dirty="0">
                <a:solidFill>
                  <a:srgbClr val="000000"/>
                </a:solidFill>
                <a:latin typeface="Arial"/>
              </a:rPr>
              <a:t> </a:t>
            </a:r>
            <a:r>
              <a:rPr lang="de-DE" sz="2500" kern="1200" baseline="0" dirty="0" err="1">
                <a:solidFill>
                  <a:srgbClr val="000000"/>
                </a:solidFill>
                <a:latin typeface="Arial"/>
              </a:rPr>
              <a:t>verionseque</a:t>
            </a:r>
            <a:r>
              <a:rPr lang="de-DE" sz="2500" kern="1200" baseline="0" dirty="0">
                <a:solidFill>
                  <a:srgbClr val="000000"/>
                </a:solidFill>
                <a:latin typeface="Arial"/>
              </a:rPr>
              <a:t> </a:t>
            </a:r>
            <a:r>
              <a:rPr lang="de-DE" sz="2500" kern="1200" baseline="0" dirty="0" err="1">
                <a:solidFill>
                  <a:srgbClr val="000000"/>
                </a:solidFill>
                <a:latin typeface="Arial"/>
              </a:rPr>
              <a:t>senim</a:t>
            </a:r>
            <a:r>
              <a:rPr lang="de-DE" sz="2500" kern="1200" baseline="0" dirty="0">
                <a:solidFill>
                  <a:srgbClr val="000000"/>
                </a:solidFill>
                <a:latin typeface="Arial"/>
              </a:rPr>
              <a:t> et </a:t>
            </a:r>
            <a:r>
              <a:rPr lang="de-DE" sz="2500" kern="1200" baseline="0" dirty="0" err="1">
                <a:solidFill>
                  <a:srgbClr val="000000"/>
                </a:solidFill>
                <a:latin typeface="Arial"/>
              </a:rPr>
              <a:t>excea</a:t>
            </a:r>
            <a:r>
              <a:rPr lang="de-DE" sz="2500" kern="1200" baseline="0" dirty="0">
                <a:solidFill>
                  <a:srgbClr val="000000"/>
                </a:solidFill>
                <a:latin typeface="Arial"/>
              </a:rPr>
              <a:t> </a:t>
            </a:r>
            <a:r>
              <a:rPr lang="de-DE" sz="2500" kern="1200" baseline="0" dirty="0" err="1">
                <a:solidFill>
                  <a:srgbClr val="000000"/>
                </a:solidFill>
                <a:latin typeface="Arial"/>
              </a:rPr>
              <a:t>verchil</a:t>
            </a:r>
            <a:r>
              <a:rPr lang="de-DE" sz="2500" kern="1200" baseline="0" dirty="0">
                <a:solidFill>
                  <a:srgbClr val="000000"/>
                </a:solidFill>
                <a:latin typeface="Arial"/>
              </a:rPr>
              <a:t> ex et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quunt</a:t>
            </a:r>
            <a:r>
              <a:rPr lang="de-DE" sz="2500" kern="1200" baseline="0" dirty="0">
                <a:solidFill>
                  <a:srgbClr val="000000"/>
                </a:solidFill>
                <a:latin typeface="Arial"/>
              </a:rPr>
              <a:t> ex </a:t>
            </a:r>
            <a:r>
              <a:rPr lang="de-DE" sz="2500" kern="1200" baseline="0" dirty="0" err="1">
                <a:solidFill>
                  <a:srgbClr val="000000"/>
                </a:solidFill>
                <a:latin typeface="Arial"/>
              </a:rPr>
              <a:t>exped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doloresed</a:t>
            </a:r>
            <a:r>
              <a:rPr lang="de-DE" sz="2500" kern="1200" baseline="0" dirty="0">
                <a:solidFill>
                  <a:srgbClr val="000000"/>
                </a:solidFill>
                <a:latin typeface="Arial"/>
              </a:rPr>
              <a:t> </a:t>
            </a:r>
            <a:r>
              <a:rPr lang="de-DE" sz="2500" kern="1200" baseline="0" dirty="0" err="1">
                <a:solidFill>
                  <a:srgbClr val="000000"/>
                </a:solidFill>
                <a:latin typeface="Arial"/>
              </a:rPr>
              <a:t>quam</a:t>
            </a:r>
            <a:r>
              <a:rPr lang="de-DE" sz="2500" kern="1200" baseline="0" dirty="0">
                <a:solidFill>
                  <a:srgbClr val="000000"/>
                </a:solidFill>
                <a:latin typeface="Arial"/>
              </a:rPr>
              <a:t> </a:t>
            </a:r>
            <a:r>
              <a:rPr lang="de-DE" sz="2500" kern="1200" baseline="0" dirty="0" err="1">
                <a:solidFill>
                  <a:srgbClr val="000000"/>
                </a:solidFill>
                <a:latin typeface="Arial"/>
              </a:rPr>
              <a:t>fugiamus</a:t>
            </a:r>
            <a:r>
              <a:rPr lang="de-DE" sz="2500" kern="1200" baseline="0" dirty="0">
                <a:solidFill>
                  <a:srgbClr val="000000"/>
                </a:solidFill>
                <a:latin typeface="Arial"/>
              </a:rPr>
              <a:t> </a:t>
            </a:r>
            <a:r>
              <a:rPr lang="de-DE" sz="2500" kern="1200" baseline="0" dirty="0" err="1">
                <a:solidFill>
                  <a:srgbClr val="000000"/>
                </a:solidFill>
                <a:latin typeface="Arial"/>
              </a:rPr>
              <a:t>reperem</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ipsam</a:t>
            </a:r>
            <a:r>
              <a:rPr lang="de-DE" sz="2500" kern="1200" baseline="0" dirty="0">
                <a:solidFill>
                  <a:srgbClr val="000000"/>
                </a:solidFill>
                <a:latin typeface="Arial"/>
              </a:rPr>
              <a:t> </a:t>
            </a:r>
            <a:r>
              <a:rPr lang="de-DE" sz="2500" kern="1200" baseline="0" dirty="0" err="1">
                <a:solidFill>
                  <a:srgbClr val="000000"/>
                </a:solidFill>
                <a:latin typeface="Arial"/>
              </a:rPr>
              <a:t>audi</a:t>
            </a:r>
            <a:r>
              <a:rPr lang="de-DE" sz="2500" kern="1200" baseline="0" dirty="0">
                <a:solidFill>
                  <a:srgbClr val="000000"/>
                </a:solidFill>
                <a:latin typeface="Arial"/>
              </a:rPr>
              <a:t> </a:t>
            </a:r>
            <a:r>
              <a:rPr lang="de-DE" sz="2500" kern="1200" baseline="0" dirty="0" err="1">
                <a:solidFill>
                  <a:srgbClr val="000000"/>
                </a:solidFill>
                <a:latin typeface="Arial"/>
              </a:rPr>
              <a:t>apicili</a:t>
            </a:r>
            <a:r>
              <a:rPr lang="de-DE" sz="2500" kern="1200" baseline="0" dirty="0">
                <a:solidFill>
                  <a:srgbClr val="000000"/>
                </a:solidFill>
                <a:latin typeface="Arial"/>
              </a:rPr>
              <a:t> </a:t>
            </a:r>
            <a:r>
              <a:rPr lang="de-DE" sz="2500" kern="1200" baseline="0" dirty="0" err="1">
                <a:solidFill>
                  <a:srgbClr val="000000"/>
                </a:solidFill>
                <a:latin typeface="Arial"/>
              </a:rPr>
              <a:t>busam</a:t>
            </a:r>
            <a:r>
              <a:rPr lang="de-DE" sz="2500" kern="1200" baseline="0" dirty="0">
                <a:solidFill>
                  <a:srgbClr val="000000"/>
                </a:solidFill>
                <a:latin typeface="Arial"/>
              </a:rPr>
              <a:t>, </a:t>
            </a:r>
            <a:r>
              <a:rPr lang="de-DE" sz="2500" kern="1200" baseline="0" dirty="0" err="1">
                <a:solidFill>
                  <a:srgbClr val="000000"/>
                </a:solidFill>
                <a:latin typeface="Arial"/>
              </a:rPr>
              <a:t>eostionsedi</a:t>
            </a:r>
            <a:r>
              <a:rPr lang="de-DE" sz="2500" kern="1200" baseline="0" dirty="0">
                <a:solidFill>
                  <a:srgbClr val="000000"/>
                </a:solidFill>
                <a:latin typeface="Arial"/>
              </a:rPr>
              <a:t> </a:t>
            </a:r>
            <a:r>
              <a:rPr lang="de-DE" sz="2500" kern="1200" baseline="0" dirty="0" err="1">
                <a:solidFill>
                  <a:srgbClr val="000000"/>
                </a:solidFill>
                <a:latin typeface="Arial"/>
              </a:rPr>
              <a:t>doluptiur</a:t>
            </a:r>
            <a:r>
              <a:rPr lang="de-DE" sz="2500" kern="1200" baseline="0" dirty="0">
                <a:solidFill>
                  <a:srgbClr val="000000"/>
                </a:solidFill>
                <a:latin typeface="Arial"/>
              </a:rPr>
              <a:t> </a:t>
            </a:r>
            <a:r>
              <a:rPr lang="de-DE" sz="2500" kern="1200" baseline="0" dirty="0" err="1">
                <a:solidFill>
                  <a:srgbClr val="000000"/>
                </a:solidFill>
                <a:latin typeface="Arial"/>
              </a:rPr>
              <a:t>restestia</a:t>
            </a:r>
            <a:r>
              <a:rPr lang="de-DE" sz="2500" kern="1200" baseline="0" dirty="0">
                <a:solidFill>
                  <a:srgbClr val="000000"/>
                </a:solidFill>
                <a:latin typeface="Arial"/>
              </a:rPr>
              <a:t> </a:t>
            </a:r>
            <a:r>
              <a:rPr lang="de-DE" sz="2500" kern="1200" baseline="0" dirty="0" err="1">
                <a:solidFill>
                  <a:srgbClr val="000000"/>
                </a:solidFill>
                <a:latin typeface="Arial"/>
              </a:rPr>
              <a:t>volent</a:t>
            </a:r>
            <a:r>
              <a:rPr lang="de-DE" sz="2500" kern="1200" baseline="0" dirty="0">
                <a:solidFill>
                  <a:srgbClr val="000000"/>
                </a:solidFill>
                <a:latin typeface="Arial"/>
              </a:rPr>
              <a:t> </a:t>
            </a:r>
            <a:r>
              <a:rPr lang="de-DE" sz="2500" kern="1200" baseline="0" dirty="0" err="1">
                <a:solidFill>
                  <a:srgbClr val="000000"/>
                </a:solidFill>
                <a:latin typeface="Arial"/>
              </a:rPr>
              <a:t>pra</a:t>
            </a:r>
            <a:r>
              <a:rPr lang="de-DE" sz="2500" kern="1200" baseline="0" dirty="0">
                <a:solidFill>
                  <a:srgbClr val="000000"/>
                </a:solidFill>
                <a:latin typeface="Arial"/>
              </a:rPr>
              <a:t> </a:t>
            </a:r>
            <a:r>
              <a:rPr lang="de-DE" sz="2500" kern="1200" baseline="0" dirty="0" err="1">
                <a:solidFill>
                  <a:srgbClr val="000000"/>
                </a:solidFill>
                <a:latin typeface="Arial"/>
              </a:rPr>
              <a:t>denda</a:t>
            </a:r>
            <a:r>
              <a:rPr lang="de-DE" sz="2500" kern="1200" baseline="0" dirty="0">
                <a:solidFill>
                  <a:srgbClr val="000000"/>
                </a:solidFill>
                <a:latin typeface="Arial"/>
              </a:rPr>
              <a:t> </a:t>
            </a:r>
            <a:r>
              <a:rPr lang="de-DE" sz="2500" kern="1200" baseline="0" dirty="0" err="1">
                <a:solidFill>
                  <a:srgbClr val="000000"/>
                </a:solidFill>
                <a:latin typeface="Arial"/>
              </a:rPr>
              <a:t>iur</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a:t>
            </a:r>
            <a:r>
              <a:rPr lang="de-DE" sz="2500" kern="1200" baseline="0" dirty="0" err="1">
                <a:solidFill>
                  <a:srgbClr val="000000"/>
                </a:solidFill>
                <a:latin typeface="Arial"/>
              </a:rPr>
              <a:t>verspel</a:t>
            </a:r>
            <a:r>
              <a:rPr lang="de-DE" sz="2500" kern="1200" baseline="0" dirty="0">
                <a:solidFill>
                  <a:srgbClr val="000000"/>
                </a:solidFill>
                <a:latin typeface="Arial"/>
              </a:rPr>
              <a:t> </a:t>
            </a:r>
            <a:r>
              <a:rPr lang="de-DE" sz="2500" kern="1200" baseline="0" dirty="0" err="1">
                <a:solidFill>
                  <a:srgbClr val="000000"/>
                </a:solidFill>
                <a:latin typeface="Arial"/>
              </a:rPr>
              <a:t>luptur</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utempor</a:t>
            </a:r>
            <a:r>
              <a:rPr lang="de-DE" sz="2500" kern="1200" baseline="0" dirty="0">
                <a:solidFill>
                  <a:srgbClr val="000000"/>
                </a:solidFill>
                <a:latin typeface="Arial"/>
              </a:rPr>
              <a:t> </a:t>
            </a:r>
            <a:r>
              <a:rPr lang="de-DE" sz="2500" kern="1200" baseline="0" dirty="0" err="1">
                <a:solidFill>
                  <a:srgbClr val="000000"/>
                </a:solidFill>
                <a:latin typeface="Arial"/>
              </a:rPr>
              <a:t>rovitat</a:t>
            </a:r>
            <a:r>
              <a:rPr lang="de-DE" sz="2500" kern="1200" baseline="0" dirty="0">
                <a:solidFill>
                  <a:srgbClr val="000000"/>
                </a:solidFill>
                <a:latin typeface="Arial"/>
              </a:rPr>
              <a:t> </a:t>
            </a:r>
            <a:r>
              <a:rPr lang="de-DE" sz="2500" kern="1200" baseline="0" dirty="0" err="1">
                <a:solidFill>
                  <a:srgbClr val="000000"/>
                </a:solidFill>
                <a:latin typeface="Arial"/>
              </a:rPr>
              <a:t>isquidi</a:t>
            </a:r>
            <a:r>
              <a:rPr lang="de-DE" sz="2500" kern="1200" baseline="0" dirty="0">
                <a:solidFill>
                  <a:srgbClr val="000000"/>
                </a:solidFill>
                <a:latin typeface="Arial"/>
              </a:rPr>
              <a:t> </a:t>
            </a:r>
            <a:r>
              <a:rPr lang="de-DE" sz="2500" kern="1200" baseline="0" dirty="0" err="1">
                <a:solidFill>
                  <a:srgbClr val="000000"/>
                </a:solidFill>
                <a:latin typeface="Arial"/>
              </a:rPr>
              <a:t>gendus</a:t>
            </a:r>
            <a:r>
              <a:rPr lang="de-DE" sz="2500" kern="1200" baseline="0" dirty="0">
                <a:solidFill>
                  <a:srgbClr val="000000"/>
                </a:solidFill>
                <a:latin typeface="Arial"/>
              </a:rPr>
              <a:t> </a:t>
            </a:r>
            <a:r>
              <a:rPr lang="de-DE" sz="2500" kern="1200" baseline="0" dirty="0" err="1">
                <a:solidFill>
                  <a:srgbClr val="000000"/>
                </a:solidFill>
                <a:latin typeface="Arial"/>
              </a:rPr>
              <a:t>voluptaecae</a:t>
            </a:r>
            <a:r>
              <a:rPr lang="de-DE" sz="2500" kern="1200" baseline="0" dirty="0">
                <a:solidFill>
                  <a:srgbClr val="000000"/>
                </a:solidFill>
                <a:latin typeface="Arial"/>
              </a:rPr>
              <a:t>. </a:t>
            </a:r>
            <a:r>
              <a:rPr lang="de-DE" sz="2500" kern="1200" baseline="0" dirty="0" err="1">
                <a:solidFill>
                  <a:srgbClr val="000000"/>
                </a:solidFill>
                <a:latin typeface="Arial"/>
              </a:rPr>
              <a:t>Itatem</a:t>
            </a:r>
            <a:r>
              <a:rPr lang="de-DE" sz="2500" kern="1200" baseline="0" dirty="0">
                <a:solidFill>
                  <a:srgbClr val="000000"/>
                </a:solidFill>
                <a:latin typeface="Arial"/>
              </a:rPr>
              <a:t> quo </a:t>
            </a:r>
            <a:r>
              <a:rPr lang="de-DE" sz="2500" kern="1200" baseline="0" dirty="0" err="1">
                <a:solidFill>
                  <a:srgbClr val="000000"/>
                </a:solidFill>
                <a:latin typeface="Arial"/>
              </a:rPr>
              <a:t>conectis</a:t>
            </a:r>
            <a:r>
              <a:rPr lang="de-DE" sz="2500" kern="1200" baseline="0" dirty="0">
                <a:solidFill>
                  <a:srgbClr val="000000"/>
                </a:solidFill>
                <a:latin typeface="Arial"/>
              </a:rPr>
              <a:t> </a:t>
            </a:r>
            <a:r>
              <a:rPr lang="de-DE" sz="2500" kern="1200" baseline="0" dirty="0" err="1">
                <a:solidFill>
                  <a:srgbClr val="000000"/>
                </a:solidFill>
                <a:latin typeface="Arial"/>
              </a:rPr>
              <a:t>molore</a:t>
            </a:r>
            <a:r>
              <a:rPr lang="de-DE" sz="2500" kern="1200" baseline="0" dirty="0">
                <a:solidFill>
                  <a:srgbClr val="000000"/>
                </a:solidFill>
                <a:latin typeface="Arial"/>
              </a:rPr>
              <a:t> </a:t>
            </a:r>
            <a:r>
              <a:rPr lang="de-DE" sz="2500" kern="1200" baseline="0" dirty="0" err="1">
                <a:solidFill>
                  <a:srgbClr val="000000"/>
                </a:solidFill>
                <a:latin typeface="Arial"/>
              </a:rPr>
              <a:t>cuptatur</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a:t>
            </a:r>
          </a:p>
          <a:p>
            <a:pPr rtl="0"/>
            <a:r>
              <a:rPr lang="de-DE" sz="2500" kern="1200" baseline="0" dirty="0" err="1">
                <a:solidFill>
                  <a:srgbClr val="000000"/>
                </a:solidFill>
                <a:latin typeface="Arial"/>
              </a:rPr>
              <a:t>Xerro</a:t>
            </a:r>
            <a:r>
              <a:rPr lang="de-DE" sz="2500" kern="1200" baseline="0" dirty="0">
                <a:solidFill>
                  <a:srgbClr val="000000"/>
                </a:solidFill>
                <a:latin typeface="Arial"/>
              </a:rPr>
              <a:t> et </a:t>
            </a:r>
            <a:r>
              <a:rPr lang="de-DE" sz="2500" kern="1200" baseline="0" dirty="0" err="1">
                <a:solidFill>
                  <a:srgbClr val="000000"/>
                </a:solidFill>
                <a:latin typeface="Arial"/>
              </a:rPr>
              <a:t>elesciam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am </a:t>
            </a:r>
            <a:r>
              <a:rPr lang="de-DE" sz="2500" kern="1200" baseline="0" dirty="0" err="1">
                <a:solidFill>
                  <a:srgbClr val="000000"/>
                </a:solidFill>
                <a:latin typeface="Arial"/>
              </a:rPr>
              <a:t>videlessi</a:t>
            </a:r>
            <a:r>
              <a:rPr lang="de-DE" sz="2500" kern="1200" baseline="0" dirty="0">
                <a:solidFill>
                  <a:srgbClr val="000000"/>
                </a:solidFill>
                <a:latin typeface="Arial"/>
              </a:rPr>
              <a:t> </a:t>
            </a:r>
            <a:r>
              <a:rPr lang="de-DE" sz="2500" kern="1200" baseline="0" dirty="0" err="1">
                <a:solidFill>
                  <a:srgbClr val="000000"/>
                </a:solidFill>
                <a:latin typeface="Arial"/>
              </a:rPr>
              <a:t>accus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omnient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laccum</a:t>
            </a:r>
            <a:r>
              <a:rPr lang="de-DE" sz="2500" kern="1200" baseline="0" dirty="0">
                <a:solidFill>
                  <a:srgbClr val="000000"/>
                </a:solidFill>
                <a:latin typeface="Arial"/>
              </a:rPr>
              <a:t> </a:t>
            </a:r>
            <a:r>
              <a:rPr lang="de-DE" sz="2500" kern="1200" baseline="0" dirty="0" err="1">
                <a:solidFill>
                  <a:srgbClr val="000000"/>
                </a:solidFill>
                <a:latin typeface="Arial"/>
              </a:rPr>
              <a:t>ernation</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a:t>
            </a:r>
            <a:r>
              <a:rPr lang="de-DE" sz="2500" kern="1200" baseline="0" dirty="0" err="1">
                <a:solidFill>
                  <a:srgbClr val="000000"/>
                </a:solidFill>
                <a:latin typeface="Arial"/>
              </a:rPr>
              <a:t>explictur</a:t>
            </a:r>
            <a:r>
              <a:rPr lang="de-DE" sz="2500" kern="1200" baseline="0" dirty="0">
                <a:solidFill>
                  <a:srgbClr val="000000"/>
                </a:solidFill>
                <a:latin typeface="Arial"/>
              </a:rPr>
              <a:t>? </a:t>
            </a:r>
            <a:r>
              <a:rPr lang="de-DE" sz="2500" kern="1200" baseline="0" dirty="0" err="1">
                <a:solidFill>
                  <a:srgbClr val="000000"/>
                </a:solidFill>
                <a:latin typeface="Arial"/>
              </a:rPr>
              <a:t>Abori</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molut</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eaquis</a:t>
            </a:r>
            <a:r>
              <a:rPr lang="de-DE" sz="2500" kern="1200" baseline="0" dirty="0">
                <a:solidFill>
                  <a:srgbClr val="000000"/>
                </a:solidFill>
                <a:latin typeface="Arial"/>
              </a:rPr>
              <a:t> </a:t>
            </a:r>
            <a:r>
              <a:rPr lang="de-DE" sz="2500" kern="1200" baseline="0" dirty="0" err="1">
                <a:solidFill>
                  <a:srgbClr val="000000"/>
                </a:solidFill>
                <a:latin typeface="Arial"/>
              </a:rPr>
              <a:t>venis</a:t>
            </a:r>
            <a:r>
              <a:rPr lang="de-DE" sz="2500" kern="1200" baseline="0" dirty="0">
                <a:solidFill>
                  <a:srgbClr val="000000"/>
                </a:solidFill>
                <a:latin typeface="Arial"/>
              </a:rPr>
              <a:t> </a:t>
            </a:r>
            <a:r>
              <a:rPr lang="de-DE" sz="2500" kern="1200" baseline="0" dirty="0" err="1">
                <a:solidFill>
                  <a:srgbClr val="000000"/>
                </a:solidFill>
                <a:latin typeface="Arial"/>
              </a:rPr>
              <a:t>quibus</a:t>
            </a:r>
            <a:r>
              <a:rPr lang="de-DE" sz="2500" kern="1200" baseline="0" dirty="0">
                <a:solidFill>
                  <a:srgbClr val="000000"/>
                </a:solidFill>
                <a:latin typeface="Arial"/>
              </a:rPr>
              <a:t> in es et </a:t>
            </a:r>
            <a:r>
              <a:rPr lang="de-DE" sz="2500" kern="1200" baseline="0" dirty="0" err="1">
                <a:solidFill>
                  <a:srgbClr val="000000"/>
                </a:solidFill>
                <a:latin typeface="Arial"/>
              </a:rPr>
              <a:t>aligent</a:t>
            </a:r>
            <a:r>
              <a:rPr lang="de-DE" sz="2500" kern="1200" baseline="0" dirty="0">
                <a:solidFill>
                  <a:srgbClr val="000000"/>
                </a:solidFill>
                <a:latin typeface="Arial"/>
              </a:rPr>
              <a:t>.</a:t>
            </a:r>
          </a:p>
          <a:p>
            <a:pPr rtl="0"/>
            <a:r>
              <a:rPr lang="de-DE" sz="2500" kern="1200" baseline="0" dirty="0" err="1">
                <a:solidFill>
                  <a:srgbClr val="000000"/>
                </a:solidFill>
                <a:latin typeface="Arial"/>
              </a:rPr>
              <a:t>Niat</a:t>
            </a:r>
            <a:r>
              <a:rPr lang="de-DE" sz="2500" kern="1200" baseline="0" dirty="0">
                <a:solidFill>
                  <a:srgbClr val="000000"/>
                </a:solidFill>
                <a:latin typeface="Arial"/>
              </a:rPr>
              <a:t> </a:t>
            </a:r>
            <a:r>
              <a:rPr lang="de-DE" sz="2500" kern="1200" baseline="0" dirty="0" err="1">
                <a:solidFill>
                  <a:srgbClr val="000000"/>
                </a:solidFill>
                <a:latin typeface="Arial"/>
              </a:rPr>
              <a:t>harchillis</a:t>
            </a:r>
            <a:r>
              <a:rPr lang="de-DE" sz="2500" kern="1200" baseline="0" dirty="0">
                <a:solidFill>
                  <a:srgbClr val="000000"/>
                </a:solidFill>
                <a:latin typeface="Arial"/>
              </a:rPr>
              <a:t> </a:t>
            </a:r>
            <a:r>
              <a:rPr lang="de-DE" sz="2500" kern="1200" baseline="0" dirty="0" err="1">
                <a:solidFill>
                  <a:srgbClr val="000000"/>
                </a:solidFill>
                <a:latin typeface="Arial"/>
              </a:rPr>
              <a:t>cullate</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aboreperia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doluptam</a:t>
            </a:r>
            <a:r>
              <a:rPr lang="de-DE" sz="2500" kern="1200" baseline="0" dirty="0">
                <a:solidFill>
                  <a:srgbClr val="000000"/>
                </a:solidFill>
                <a:latin typeface="Arial"/>
              </a:rPr>
              <a:t> </a:t>
            </a:r>
            <a:r>
              <a:rPr lang="de-DE" sz="2500" kern="1200" baseline="0" dirty="0" err="1">
                <a:solidFill>
                  <a:srgbClr val="000000"/>
                </a:solidFill>
                <a:latin typeface="Arial"/>
              </a:rPr>
              <a:t>faccabo</a:t>
            </a:r>
            <a:r>
              <a:rPr lang="de-DE" sz="2500" kern="1200" baseline="0" dirty="0">
                <a:solidFill>
                  <a:srgbClr val="000000"/>
                </a:solidFill>
                <a:latin typeface="Arial"/>
              </a:rPr>
              <a:t>. </a:t>
            </a:r>
            <a:r>
              <a:rPr lang="de-DE" sz="2500" kern="1200" baseline="0" dirty="0" err="1">
                <a:solidFill>
                  <a:srgbClr val="000000"/>
                </a:solidFill>
                <a:latin typeface="Arial"/>
              </a:rPr>
              <a:t>Otam</a:t>
            </a:r>
            <a:r>
              <a:rPr lang="de-DE" sz="2500" kern="1200" baseline="0" dirty="0">
                <a:solidFill>
                  <a:srgbClr val="000000"/>
                </a:solidFill>
                <a:latin typeface="Arial"/>
              </a:rPr>
              <a:t> </a:t>
            </a:r>
            <a:r>
              <a:rPr lang="de-DE" sz="2500" kern="1200" baseline="0" dirty="0" err="1">
                <a:solidFill>
                  <a:srgbClr val="000000"/>
                </a:solidFill>
                <a:latin typeface="Arial"/>
              </a:rPr>
              <a:t>iniminventur</a:t>
            </a:r>
            <a:r>
              <a:rPr lang="de-DE" sz="2500" kern="1200" baseline="0" dirty="0">
                <a:solidFill>
                  <a:srgbClr val="000000"/>
                </a:solidFill>
                <a:latin typeface="Arial"/>
              </a:rPr>
              <a:t>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none</a:t>
            </a:r>
            <a:r>
              <a:rPr lang="de-DE" sz="2500" kern="1200" baseline="0" dirty="0">
                <a:solidFill>
                  <a:srgbClr val="000000"/>
                </a:solidFill>
                <a:latin typeface="Arial"/>
              </a:rPr>
              <a:t> </a:t>
            </a:r>
            <a:r>
              <a:rPr lang="de-DE" sz="2500" kern="1200" baseline="0" dirty="0" err="1">
                <a:solidFill>
                  <a:srgbClr val="000000"/>
                </a:solidFill>
                <a:latin typeface="Arial"/>
              </a:rPr>
              <a:t>net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accum</a:t>
            </a:r>
            <a:r>
              <a:rPr lang="de-DE" sz="2500" kern="1200" baseline="0" dirty="0">
                <a:solidFill>
                  <a:srgbClr val="000000"/>
                </a:solidFill>
                <a:latin typeface="Arial"/>
              </a:rPr>
              <a:t>, </a:t>
            </a:r>
            <a:r>
              <a:rPr lang="de-DE" sz="2500" kern="1200" baseline="0" dirty="0" err="1">
                <a:solidFill>
                  <a:srgbClr val="000000"/>
                </a:solidFill>
                <a:latin typeface="Arial"/>
              </a:rPr>
              <a:t>nimet</a:t>
            </a:r>
            <a:r>
              <a:rPr lang="de-DE" sz="2500" kern="1200" baseline="0" dirty="0">
                <a:solidFill>
                  <a:srgbClr val="000000"/>
                </a:solidFill>
                <a:latin typeface="Arial"/>
              </a:rPr>
              <a:t> </a:t>
            </a:r>
            <a:r>
              <a:rPr lang="de-DE" sz="2500" kern="1200" baseline="0" dirty="0" err="1">
                <a:solidFill>
                  <a:srgbClr val="000000"/>
                </a:solidFill>
                <a:latin typeface="Arial"/>
              </a:rPr>
              <a:t>officimi</a:t>
            </a:r>
            <a:r>
              <a:rPr lang="de-DE" sz="2500" kern="1200" baseline="0" dirty="0">
                <a:solidFill>
                  <a:srgbClr val="000000"/>
                </a:solidFill>
                <a:latin typeface="Arial"/>
              </a:rPr>
              <a:t>, </a:t>
            </a:r>
            <a:r>
              <a:rPr lang="de-DE" sz="2500" kern="1200" baseline="0" dirty="0" err="1">
                <a:solidFill>
                  <a:srgbClr val="000000"/>
                </a:solidFill>
                <a:latin typeface="Arial"/>
              </a:rPr>
              <a:t>conseque</a:t>
            </a:r>
            <a:r>
              <a:rPr lang="de-DE" sz="2500" kern="1200" baseline="0" dirty="0">
                <a:solidFill>
                  <a:srgbClr val="000000"/>
                </a:solidFill>
                <a:latin typeface="Arial"/>
              </a:rPr>
              <a:t> </a:t>
            </a:r>
            <a:r>
              <a:rPr lang="de-DE" sz="2500" kern="1200" baseline="0" dirty="0" err="1">
                <a:solidFill>
                  <a:srgbClr val="000000"/>
                </a:solidFill>
                <a:latin typeface="Arial"/>
              </a:rPr>
              <a:t>dit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Nam, </a:t>
            </a:r>
            <a:r>
              <a:rPr lang="de-DE" sz="2500" kern="1200" baseline="0" dirty="0" err="1">
                <a:solidFill>
                  <a:srgbClr val="000000"/>
                </a:solidFill>
                <a:latin typeface="Arial"/>
              </a:rPr>
              <a:t>quibus</a:t>
            </a:r>
            <a:r>
              <a:rPr lang="de-DE" sz="2500" kern="1200" baseline="0" dirty="0">
                <a:solidFill>
                  <a:srgbClr val="000000"/>
                </a:solidFill>
                <a:latin typeface="Arial"/>
              </a:rPr>
              <a:t> </a:t>
            </a:r>
            <a:r>
              <a:rPr lang="de-DE" sz="2500" kern="1200" baseline="0" dirty="0" err="1">
                <a:solidFill>
                  <a:srgbClr val="000000"/>
                </a:solidFill>
                <a:latin typeface="Arial"/>
              </a:rPr>
              <a:t>moloraectius</a:t>
            </a:r>
            <a:r>
              <a:rPr lang="de-DE" sz="2500" kern="1200" baseline="0" dirty="0">
                <a:solidFill>
                  <a:srgbClr val="000000"/>
                </a:solidFill>
                <a:latin typeface="Arial"/>
              </a:rPr>
              <a:t> </a:t>
            </a:r>
            <a:r>
              <a:rPr lang="de-DE" sz="2500" kern="1200" baseline="0" dirty="0" err="1">
                <a:solidFill>
                  <a:srgbClr val="000000"/>
                </a:solidFill>
                <a:latin typeface="Arial"/>
              </a:rPr>
              <a:t>illabor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laborrum</a:t>
            </a:r>
            <a:r>
              <a:rPr lang="de-DE" sz="2500" kern="1200" baseline="0" dirty="0">
                <a:solidFill>
                  <a:srgbClr val="000000"/>
                </a:solidFill>
                <a:latin typeface="Arial"/>
              </a:rPr>
              <a:t> </a:t>
            </a:r>
            <a:r>
              <a:rPr lang="de-DE" sz="2500" kern="1200" baseline="0" dirty="0" err="1">
                <a:solidFill>
                  <a:srgbClr val="000000"/>
                </a:solidFill>
                <a:latin typeface="Arial"/>
              </a:rPr>
              <a:t>inveliquia</a:t>
            </a:r>
            <a:r>
              <a:rPr lang="de-DE" sz="2500" kern="1200" baseline="0" dirty="0">
                <a:solidFill>
                  <a:srgbClr val="000000"/>
                </a:solidFill>
                <a:latin typeface="Arial"/>
              </a:rPr>
              <a:t> </a:t>
            </a:r>
            <a:r>
              <a:rPr lang="de-DE" sz="2500" kern="1200" baseline="0" dirty="0" err="1">
                <a:solidFill>
                  <a:srgbClr val="000000"/>
                </a:solidFill>
                <a:latin typeface="Arial"/>
              </a:rPr>
              <a:t>sequias</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spedis</a:t>
            </a:r>
            <a:r>
              <a:rPr lang="de-DE" sz="2500" kern="1200" baseline="0" dirty="0">
                <a:solidFill>
                  <a:srgbClr val="000000"/>
                </a:solidFill>
                <a:latin typeface="Arial"/>
              </a:rPr>
              <a:t> </a:t>
            </a:r>
            <a:r>
              <a:rPr lang="de-DE" sz="2500" kern="1200" baseline="0" dirty="0" err="1">
                <a:solidFill>
                  <a:srgbClr val="000000"/>
                </a:solidFill>
                <a:latin typeface="Arial"/>
              </a:rPr>
              <a:t>moluptias</a:t>
            </a:r>
            <a:r>
              <a:rPr lang="de-DE" sz="2500" kern="1200" baseline="0" dirty="0">
                <a:solidFill>
                  <a:srgbClr val="000000"/>
                </a:solidFill>
                <a:latin typeface="Arial"/>
              </a:rPr>
              <a:t> </a:t>
            </a:r>
            <a:r>
              <a:rPr lang="de-DE" sz="2500" kern="1200" baseline="0" dirty="0" err="1">
                <a:solidFill>
                  <a:srgbClr val="000000"/>
                </a:solidFill>
                <a:latin typeface="Arial"/>
              </a:rPr>
              <a:t>adia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acest</a:t>
            </a:r>
            <a:r>
              <a:rPr lang="de-DE" sz="2500" kern="1200" baseline="0" dirty="0">
                <a:solidFill>
                  <a:srgbClr val="000000"/>
                </a:solidFill>
                <a:latin typeface="Arial"/>
              </a:rPr>
              <a:t> </a:t>
            </a:r>
            <a:r>
              <a:rPr lang="de-DE" sz="2500" kern="1200" baseline="0" dirty="0" err="1">
                <a:solidFill>
                  <a:srgbClr val="000000"/>
                </a:solidFill>
                <a:latin typeface="Arial"/>
              </a:rPr>
              <a:t>audae</a:t>
            </a:r>
            <a:r>
              <a:rPr lang="de-DE" sz="2500" kern="1200" baseline="0" dirty="0">
                <a:solidFill>
                  <a:srgbClr val="000000"/>
                </a:solidFill>
                <a:latin typeface="Arial"/>
              </a:rPr>
              <a:t> </a:t>
            </a:r>
            <a:r>
              <a:rPr lang="de-DE" sz="2500" kern="1200" baseline="0" dirty="0" err="1">
                <a:solidFill>
                  <a:srgbClr val="000000"/>
                </a:solidFill>
                <a:latin typeface="Arial"/>
              </a:rPr>
              <a:t>pernatum</a:t>
            </a:r>
            <a:r>
              <a:rPr lang="de-DE" sz="2500" kern="1200" baseline="0" dirty="0">
                <a:solidFill>
                  <a:srgbClr val="000000"/>
                </a:solidFill>
                <a:latin typeface="Arial"/>
              </a:rPr>
              <a:t> </a:t>
            </a:r>
            <a:r>
              <a:rPr lang="de-DE" sz="2500" kern="1200" baseline="0" dirty="0" err="1">
                <a:solidFill>
                  <a:srgbClr val="000000"/>
                </a:solidFill>
                <a:latin typeface="Arial"/>
              </a:rPr>
              <a:t>ius</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ad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et </a:t>
            </a:r>
            <a:r>
              <a:rPr lang="de-DE" sz="2500" kern="1200" baseline="0" dirty="0" err="1">
                <a:solidFill>
                  <a:srgbClr val="000000"/>
                </a:solidFill>
                <a:latin typeface="Arial"/>
              </a:rPr>
              <a:t>volo</a:t>
            </a:r>
            <a:r>
              <a:rPr lang="de-DE" sz="2500" kern="1200" baseline="0" dirty="0">
                <a:solidFill>
                  <a:srgbClr val="000000"/>
                </a:solidFill>
                <a:latin typeface="Arial"/>
              </a:rPr>
              <a:t> </a:t>
            </a:r>
            <a:r>
              <a:rPr lang="de-DE" sz="2500" kern="1200" baseline="0" dirty="0" err="1">
                <a:solidFill>
                  <a:srgbClr val="000000"/>
                </a:solidFill>
                <a:latin typeface="Arial"/>
              </a:rPr>
              <a:t>verovid</a:t>
            </a:r>
            <a:r>
              <a:rPr lang="de-DE" sz="2500" kern="1200" baseline="0" dirty="0">
                <a:solidFill>
                  <a:srgbClr val="000000"/>
                </a:solidFill>
                <a:latin typeface="Arial"/>
              </a:rPr>
              <a:t> </a:t>
            </a:r>
            <a:r>
              <a:rPr lang="de-DE" sz="2500" kern="1200" baseline="0" dirty="0" err="1">
                <a:solidFill>
                  <a:srgbClr val="000000"/>
                </a:solidFill>
                <a:latin typeface="Arial"/>
              </a:rPr>
              <a:t>unturitatet</a:t>
            </a:r>
            <a:r>
              <a:rPr lang="de-DE" sz="2500" kern="1200" baseline="0" dirty="0">
                <a:solidFill>
                  <a:srgbClr val="000000"/>
                </a:solidFill>
                <a:latin typeface="Arial"/>
              </a:rPr>
              <a:t> </a:t>
            </a:r>
            <a:r>
              <a:rPr lang="de-DE" sz="2500" kern="1200" baseline="0" dirty="0" err="1">
                <a:solidFill>
                  <a:srgbClr val="000000"/>
                </a:solidFill>
                <a:latin typeface="Arial"/>
              </a:rPr>
              <a:t>adiorehendi</a:t>
            </a:r>
            <a:r>
              <a:rPr lang="de-DE" sz="2500" kern="1200" baseline="0" dirty="0">
                <a:solidFill>
                  <a:srgbClr val="000000"/>
                </a:solidFill>
                <a:latin typeface="Arial"/>
              </a:rPr>
              <a:t> </a:t>
            </a:r>
            <a:r>
              <a:rPr lang="de-DE" sz="2500" kern="1200" baseline="0" dirty="0" err="1">
                <a:solidFill>
                  <a:srgbClr val="000000"/>
                </a:solidFill>
                <a:latin typeface="Arial"/>
              </a:rPr>
              <a:t>blabor</a:t>
            </a:r>
            <a:r>
              <a:rPr lang="de-DE" sz="2500" kern="1200" baseline="0" dirty="0">
                <a:solidFill>
                  <a:srgbClr val="000000"/>
                </a:solidFill>
                <a:latin typeface="Arial"/>
              </a:rPr>
              <a:t> </a:t>
            </a:r>
            <a:r>
              <a:rPr lang="de-DE" sz="2500" kern="1200" baseline="0" dirty="0" err="1">
                <a:solidFill>
                  <a:srgbClr val="000000"/>
                </a:solidFill>
                <a:latin typeface="Arial"/>
              </a:rPr>
              <a:t>aciur</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resciuntem</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imendendae</a:t>
            </a:r>
            <a:r>
              <a:rPr lang="de-DE" sz="2500" kern="1200" baseline="0" dirty="0">
                <a:solidFill>
                  <a:srgbClr val="000000"/>
                </a:solidFill>
                <a:latin typeface="Arial"/>
              </a:rPr>
              <a:t> </a:t>
            </a:r>
            <a:r>
              <a:rPr lang="de-DE" sz="2500" kern="1200" baseline="0" dirty="0" err="1">
                <a:solidFill>
                  <a:srgbClr val="000000"/>
                </a:solidFill>
                <a:latin typeface="Arial"/>
              </a:rPr>
              <a:t>verum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dem. </a:t>
            </a:r>
            <a:r>
              <a:rPr lang="de-DE" sz="2500" kern="1200" baseline="0" dirty="0" err="1">
                <a:solidFill>
                  <a:srgbClr val="000000"/>
                </a:solidFill>
                <a:latin typeface="Arial"/>
              </a:rPr>
              <a:t>Ro</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a:t>
            </a:r>
            <a:r>
              <a:rPr lang="de-DE" sz="2500" kern="1200" baseline="0" dirty="0">
                <a:solidFill>
                  <a:srgbClr val="000000"/>
                </a:solidFill>
                <a:latin typeface="Arial"/>
              </a:rPr>
              <a:t> </a:t>
            </a:r>
            <a:r>
              <a:rPr lang="de-DE" sz="2500" kern="1200" baseline="0" dirty="0" err="1">
                <a:solidFill>
                  <a:srgbClr val="000000"/>
                </a:solidFill>
                <a:latin typeface="Arial"/>
              </a:rPr>
              <a:t>atiorro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in </a:t>
            </a:r>
            <a:r>
              <a:rPr lang="de-DE" sz="2500" kern="1200" baseline="0" dirty="0" err="1">
                <a:solidFill>
                  <a:srgbClr val="000000"/>
                </a:solidFill>
                <a:latin typeface="Arial"/>
              </a:rPr>
              <a:t>nihiliquis</a:t>
            </a:r>
            <a:r>
              <a:rPr lang="de-DE" sz="2500" kern="1200" baseline="0" dirty="0">
                <a:solidFill>
                  <a:srgbClr val="000000"/>
                </a:solidFill>
                <a:latin typeface="Arial"/>
              </a:rPr>
              <a:t> </a:t>
            </a:r>
            <a:r>
              <a:rPr lang="de-DE" sz="2500" kern="1200" baseline="0" dirty="0" err="1">
                <a:solidFill>
                  <a:srgbClr val="000000"/>
                </a:solidFill>
                <a:latin typeface="Arial"/>
              </a:rPr>
              <a:t>volorporro</a:t>
            </a:r>
            <a:r>
              <a:rPr lang="de-DE" sz="2500" kern="1200" baseline="0" dirty="0">
                <a:solidFill>
                  <a:srgbClr val="000000"/>
                </a:solidFill>
                <a:latin typeface="Arial"/>
              </a:rPr>
              <a:t> </a:t>
            </a:r>
            <a:r>
              <a:rPr lang="de-DE" sz="2500" kern="1200" baseline="0" dirty="0" err="1">
                <a:solidFill>
                  <a:srgbClr val="000000"/>
                </a:solidFill>
                <a:latin typeface="Arial"/>
              </a:rPr>
              <a:t>is</a:t>
            </a:r>
            <a:r>
              <a:rPr lang="de-DE" sz="2500" kern="1200" baseline="0" dirty="0">
                <a:solidFill>
                  <a:srgbClr val="000000"/>
                </a:solidFill>
                <a:latin typeface="Arial"/>
              </a:rPr>
              <a:t> </a:t>
            </a:r>
            <a:r>
              <a:rPr lang="de-DE" sz="2500" kern="1200" baseline="0" dirty="0" err="1">
                <a:solidFill>
                  <a:srgbClr val="000000"/>
                </a:solidFill>
                <a:latin typeface="Arial"/>
              </a:rPr>
              <a:t>istiusdaecto</a:t>
            </a:r>
            <a:r>
              <a:rPr lang="de-DE" sz="2500" kern="1200" baseline="0" dirty="0">
                <a:solidFill>
                  <a:srgbClr val="000000"/>
                </a:solidFill>
                <a:latin typeface="Arial"/>
              </a:rPr>
              <a:t> </a:t>
            </a:r>
            <a:r>
              <a:rPr lang="de-DE" sz="2500" kern="1200" baseline="0" dirty="0" err="1">
                <a:solidFill>
                  <a:srgbClr val="000000"/>
                </a:solidFill>
                <a:latin typeface="Arial"/>
              </a:rPr>
              <a:t>tem</a:t>
            </a:r>
            <a:r>
              <a:rPr lang="de-DE" sz="2500" kern="1200" baseline="0" dirty="0">
                <a:solidFill>
                  <a:srgbClr val="000000"/>
                </a:solidFill>
                <a:latin typeface="Arial"/>
              </a:rPr>
              <a:t> </a:t>
            </a:r>
            <a:r>
              <a:rPr lang="de-DE" sz="2500" kern="1200" baseline="0" dirty="0" err="1">
                <a:solidFill>
                  <a:srgbClr val="000000"/>
                </a:solidFill>
                <a:latin typeface="Arial"/>
              </a:rPr>
              <a:t>recae</a:t>
            </a:r>
            <a:r>
              <a:rPr lang="de-DE" sz="2500" kern="1200" baseline="0" dirty="0">
                <a:solidFill>
                  <a:srgbClr val="000000"/>
                </a:solidFill>
                <a:latin typeface="Arial"/>
              </a:rPr>
              <a:t> mi, si </a:t>
            </a:r>
            <a:r>
              <a:rPr lang="de-DE" sz="2500" kern="1200" baseline="0" dirty="0" err="1">
                <a:solidFill>
                  <a:srgbClr val="000000"/>
                </a:solidFill>
                <a:latin typeface="Arial"/>
              </a:rPr>
              <a:t>voluptat</a:t>
            </a:r>
            <a:r>
              <a:rPr lang="de-DE" sz="2500" kern="1200" baseline="0" dirty="0">
                <a:solidFill>
                  <a:srgbClr val="000000"/>
                </a:solidFill>
                <a:latin typeface="Arial"/>
              </a:rPr>
              <a:t>.</a:t>
            </a:r>
          </a:p>
          <a:p>
            <a:pPr rtl="0"/>
            <a:r>
              <a:rPr lang="de-DE" sz="2500" kern="1200" baseline="0" dirty="0" err="1">
                <a:solidFill>
                  <a:srgbClr val="000000"/>
                </a:solidFill>
                <a:latin typeface="Arial"/>
              </a:rPr>
              <a:t>Cae</a:t>
            </a:r>
            <a:r>
              <a:rPr lang="de-DE" sz="2500" kern="1200" baseline="0" dirty="0">
                <a:solidFill>
                  <a:srgbClr val="000000"/>
                </a:solidFill>
                <a:latin typeface="Arial"/>
              </a:rPr>
              <a:t> et </a:t>
            </a:r>
            <a:r>
              <a:rPr lang="de-DE" sz="2500" kern="1200" baseline="0" dirty="0" err="1">
                <a:solidFill>
                  <a:srgbClr val="000000"/>
                </a:solidFill>
                <a:latin typeface="Arial"/>
              </a:rPr>
              <a:t>autem</a:t>
            </a:r>
            <a:r>
              <a:rPr lang="de-DE" sz="2500" kern="1200" baseline="0" dirty="0">
                <a:solidFill>
                  <a:srgbClr val="000000"/>
                </a:solidFill>
                <a:latin typeface="Arial"/>
              </a:rPr>
              <a:t> </a:t>
            </a:r>
            <a:r>
              <a:rPr lang="de-DE" sz="2500" kern="1200" baseline="0" dirty="0" err="1">
                <a:solidFill>
                  <a:srgbClr val="000000"/>
                </a:solidFill>
                <a:latin typeface="Arial"/>
              </a:rPr>
              <a:t>at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reped</a:t>
            </a:r>
            <a:r>
              <a:rPr lang="de-DE" sz="2500" kern="1200" baseline="0" dirty="0">
                <a:solidFill>
                  <a:srgbClr val="000000"/>
                </a:solidFill>
                <a:latin typeface="Arial"/>
              </a:rPr>
              <a:t> </a:t>
            </a:r>
            <a:r>
              <a:rPr lang="de-DE" sz="2500" kern="1200" baseline="0" dirty="0" err="1">
                <a:solidFill>
                  <a:srgbClr val="000000"/>
                </a:solidFill>
                <a:latin typeface="Arial"/>
              </a:rPr>
              <a:t>quasinc</a:t>
            </a:r>
            <a:r>
              <a:rPr lang="de-DE" sz="2500" kern="1200" baseline="0" dirty="0">
                <a:solidFill>
                  <a:srgbClr val="000000"/>
                </a:solidFill>
                <a:latin typeface="Arial"/>
              </a:rPr>
              <a:t> </a:t>
            </a:r>
            <a:r>
              <a:rPr lang="de-DE" sz="2500" kern="1200" baseline="0" dirty="0" err="1">
                <a:solidFill>
                  <a:srgbClr val="000000"/>
                </a:solidFill>
                <a:latin typeface="Arial"/>
              </a:rPr>
              <a:t>ipitio</a:t>
            </a:r>
            <a:r>
              <a:rPr lang="de-DE" sz="2500" kern="1200" baseline="0" dirty="0">
                <a:solidFill>
                  <a:srgbClr val="000000"/>
                </a:solidFill>
                <a:latin typeface="Arial"/>
              </a:rPr>
              <a:t>. </a:t>
            </a:r>
            <a:r>
              <a:rPr lang="de-DE" sz="2500" kern="1200" baseline="0" dirty="0" err="1">
                <a:solidFill>
                  <a:srgbClr val="000000"/>
                </a:solidFill>
                <a:latin typeface="Arial"/>
              </a:rPr>
              <a:t>Ariscipsamus</a:t>
            </a:r>
            <a:r>
              <a:rPr lang="de-DE" sz="2500" kern="1200" baseline="0" dirty="0">
                <a:solidFill>
                  <a:srgbClr val="000000"/>
                </a:solidFill>
                <a:latin typeface="Arial"/>
              </a:rPr>
              <a:t> </a:t>
            </a:r>
            <a:r>
              <a:rPr lang="de-DE" sz="2500" kern="1200" baseline="0" dirty="0" err="1">
                <a:solidFill>
                  <a:srgbClr val="000000"/>
                </a:solidFill>
                <a:latin typeface="Arial"/>
              </a:rPr>
              <a:t>volorec</a:t>
            </a:r>
            <a:r>
              <a:rPr lang="de-DE" sz="2500" kern="1200" baseline="0" dirty="0">
                <a:solidFill>
                  <a:srgbClr val="000000"/>
                </a:solidFill>
                <a:latin typeface="Arial"/>
              </a:rPr>
              <a:t> </a:t>
            </a:r>
            <a:r>
              <a:rPr lang="de-DE" sz="2500" kern="1200" baseline="0" dirty="0" err="1">
                <a:solidFill>
                  <a:srgbClr val="000000"/>
                </a:solidFill>
                <a:latin typeface="Arial"/>
              </a:rPr>
              <a:t>tionse</a:t>
            </a:r>
            <a:r>
              <a:rPr lang="de-DE" sz="2500" kern="1200" baseline="0" dirty="0">
                <a:solidFill>
                  <a:srgbClr val="000000"/>
                </a:solidFill>
                <a:latin typeface="Arial"/>
              </a:rPr>
              <a:t> </a:t>
            </a:r>
            <a:r>
              <a:rPr lang="de-DE" sz="2500" kern="1200" baseline="0" dirty="0" err="1">
                <a:solidFill>
                  <a:srgbClr val="000000"/>
                </a:solidFill>
                <a:latin typeface="Arial"/>
              </a:rPr>
              <a:t>perum</a:t>
            </a:r>
            <a:r>
              <a:rPr lang="de-DE" sz="2500" kern="1200" baseline="0" dirty="0">
                <a:solidFill>
                  <a:srgbClr val="000000"/>
                </a:solidFill>
                <a:latin typeface="Arial"/>
              </a:rPr>
              <a:t> </a:t>
            </a:r>
            <a:r>
              <a:rPr lang="de-DE" sz="2500" kern="1200" baseline="0" dirty="0" err="1">
                <a:solidFill>
                  <a:srgbClr val="000000"/>
                </a:solidFill>
                <a:latin typeface="Arial"/>
              </a:rPr>
              <a:t>volorunt</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a:t>
            </a:r>
            <a:r>
              <a:rPr lang="de-DE" sz="2500" kern="1200" baseline="0" dirty="0">
                <a:solidFill>
                  <a:srgbClr val="000000"/>
                </a:solidFill>
                <a:latin typeface="Arial"/>
              </a:rPr>
              <a:t>.</a:t>
            </a:r>
          </a:p>
          <a:p>
            <a:pPr rtl="0"/>
            <a:r>
              <a:rPr lang="de-DE" sz="2500" kern="1200" baseline="0" dirty="0" err="1">
                <a:solidFill>
                  <a:srgbClr val="000000"/>
                </a:solidFill>
                <a:latin typeface="Arial"/>
              </a:rPr>
              <a:t>Consequo</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et </a:t>
            </a:r>
            <a:r>
              <a:rPr lang="de-DE" sz="2500" kern="1200" baseline="0" dirty="0" err="1">
                <a:solidFill>
                  <a:srgbClr val="000000"/>
                </a:solidFill>
                <a:latin typeface="Arial"/>
              </a:rPr>
              <a:t>erioratur</a:t>
            </a:r>
            <a:r>
              <a:rPr lang="de-DE" sz="2500" kern="1200" baseline="0" dirty="0">
                <a:solidFill>
                  <a:srgbClr val="000000"/>
                </a:solidFill>
                <a:latin typeface="Arial"/>
              </a:rPr>
              <a:t>?</a:t>
            </a:r>
          </a:p>
          <a:p>
            <a:pPr rtl="0"/>
            <a:r>
              <a:rPr lang="de-DE" sz="2500" kern="1200" baseline="0" dirty="0">
                <a:solidFill>
                  <a:srgbClr val="000000"/>
                </a:solidFill>
                <a:latin typeface="Arial"/>
              </a:rPr>
              <a:t>As </a:t>
            </a:r>
            <a:r>
              <a:rPr lang="de-DE" sz="2500" kern="1200" baseline="0" dirty="0" err="1">
                <a:solidFill>
                  <a:srgbClr val="000000"/>
                </a:solidFill>
                <a:latin typeface="Arial"/>
              </a:rPr>
              <a:t>ipsunt</a:t>
            </a:r>
            <a:r>
              <a:rPr lang="de-DE" sz="2500" kern="1200" baseline="0" dirty="0">
                <a:solidFill>
                  <a:srgbClr val="000000"/>
                </a:solidFill>
                <a:latin typeface="Arial"/>
              </a:rPr>
              <a:t> </a:t>
            </a:r>
            <a:r>
              <a:rPr lang="de-DE" sz="2500" kern="1200" baseline="0" dirty="0" err="1">
                <a:solidFill>
                  <a:srgbClr val="000000"/>
                </a:solidFill>
                <a:latin typeface="Arial"/>
              </a:rPr>
              <a:t>etus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exerum</a:t>
            </a:r>
            <a:r>
              <a:rPr lang="de-DE" sz="2500" kern="1200" baseline="0" dirty="0">
                <a:solidFill>
                  <a:srgbClr val="000000"/>
                </a:solidFill>
                <a:latin typeface="Arial"/>
              </a:rPr>
              <a:t> </a:t>
            </a:r>
            <a:r>
              <a:rPr lang="de-DE" sz="2500" kern="1200" baseline="0" dirty="0" err="1">
                <a:solidFill>
                  <a:srgbClr val="000000"/>
                </a:solidFill>
                <a:latin typeface="Arial"/>
              </a:rPr>
              <a:t>il</a:t>
            </a:r>
            <a:r>
              <a:rPr lang="de-DE" sz="2500" kern="1200" baseline="0" dirty="0">
                <a:solidFill>
                  <a:srgbClr val="000000"/>
                </a:solidFill>
                <a:latin typeface="Arial"/>
              </a:rPr>
              <a:t> </a:t>
            </a:r>
            <a:r>
              <a:rPr lang="de-DE" sz="2500" kern="1200" baseline="0" dirty="0" err="1">
                <a:solidFill>
                  <a:srgbClr val="000000"/>
                </a:solidFill>
                <a:latin typeface="Arial"/>
              </a:rPr>
              <a:t>ipsandio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et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nime</a:t>
            </a:r>
            <a:r>
              <a:rPr lang="de-DE" sz="2500" kern="1200" baseline="0" dirty="0">
                <a:solidFill>
                  <a:srgbClr val="000000"/>
                </a:solidFill>
                <a:latin typeface="Arial"/>
              </a:rPr>
              <a:t> </a:t>
            </a:r>
            <a:r>
              <a:rPr lang="de-DE" sz="2500" kern="1200" baseline="0" dirty="0" err="1">
                <a:solidFill>
                  <a:srgbClr val="000000"/>
                </a:solidFill>
                <a:latin typeface="Arial"/>
              </a:rPr>
              <a:t>pratet</a:t>
            </a:r>
            <a:r>
              <a:rPr lang="de-DE" sz="2500" kern="1200" baseline="0" dirty="0">
                <a:solidFill>
                  <a:srgbClr val="000000"/>
                </a:solidFill>
                <a:latin typeface="Arial"/>
              </a:rPr>
              <a:t> </a:t>
            </a:r>
            <a:r>
              <a:rPr lang="de-DE" sz="2500" kern="1200" baseline="0" dirty="0" err="1">
                <a:solidFill>
                  <a:srgbClr val="000000"/>
                </a:solidFill>
                <a:latin typeface="Arial"/>
              </a:rPr>
              <a:t>officitis</a:t>
            </a:r>
            <a:r>
              <a:rPr lang="de-DE" sz="2500" kern="1200" baseline="0" dirty="0">
                <a:solidFill>
                  <a:srgbClr val="000000"/>
                </a:solidFill>
                <a:latin typeface="Arial"/>
              </a:rPr>
              <a:t> </a:t>
            </a:r>
            <a:r>
              <a:rPr lang="de-DE" sz="2500" kern="1200" baseline="0" dirty="0" err="1">
                <a:solidFill>
                  <a:srgbClr val="000000"/>
                </a:solidFill>
                <a:latin typeface="Arial"/>
              </a:rPr>
              <a:t>doles</a:t>
            </a:r>
            <a:r>
              <a:rPr lang="de-DE" sz="2500" kern="1200" baseline="0" dirty="0">
                <a:solidFill>
                  <a:srgbClr val="000000"/>
                </a:solidFill>
                <a:latin typeface="Arial"/>
              </a:rPr>
              <a:t> </a:t>
            </a:r>
            <a:r>
              <a:rPr lang="de-DE" sz="2500" kern="1200" baseline="0" dirty="0" err="1">
                <a:solidFill>
                  <a:srgbClr val="000000"/>
                </a:solidFill>
                <a:latin typeface="Arial"/>
              </a:rPr>
              <a:t>essi</a:t>
            </a:r>
            <a:r>
              <a:rPr lang="de-DE" sz="2500" kern="1200" baseline="0" dirty="0">
                <a:solidFill>
                  <a:srgbClr val="000000"/>
                </a:solidFill>
                <a:latin typeface="Arial"/>
              </a:rPr>
              <a:t> </a:t>
            </a:r>
            <a:r>
              <a:rPr lang="de-DE" sz="2500" kern="1200" baseline="0" dirty="0" err="1">
                <a:solidFill>
                  <a:srgbClr val="000000"/>
                </a:solidFill>
                <a:latin typeface="Arial"/>
              </a:rPr>
              <a:t>quuntur</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eosaeped</a:t>
            </a:r>
            <a:r>
              <a:rPr lang="de-DE" sz="2500" kern="1200" baseline="0" dirty="0">
                <a:solidFill>
                  <a:srgbClr val="000000"/>
                </a:solidFill>
                <a:latin typeface="Arial"/>
              </a:rPr>
              <a:t> </a:t>
            </a:r>
            <a:r>
              <a:rPr lang="de-DE" sz="2500" kern="1200" baseline="0" dirty="0" err="1">
                <a:solidFill>
                  <a:srgbClr val="000000"/>
                </a:solidFill>
                <a:latin typeface="Arial"/>
              </a:rPr>
              <a:t>eri</a:t>
            </a:r>
            <a:r>
              <a:rPr lang="de-DE" sz="2500" kern="1200" baseline="0" dirty="0">
                <a:solidFill>
                  <a:srgbClr val="000000"/>
                </a:solidFill>
                <a:latin typeface="Arial"/>
              </a:rPr>
              <a:t> </a:t>
            </a:r>
            <a:r>
              <a:rPr lang="de-DE" sz="2500" kern="1200" baseline="0" dirty="0" err="1">
                <a:solidFill>
                  <a:srgbClr val="000000"/>
                </a:solidFill>
                <a:latin typeface="Arial"/>
              </a:rPr>
              <a:t>aperat</a:t>
            </a:r>
            <a:r>
              <a:rPr lang="de-DE" sz="2500" kern="1200" baseline="0" dirty="0">
                <a:solidFill>
                  <a:srgbClr val="000000"/>
                </a:solidFill>
                <a:latin typeface="Arial"/>
              </a:rPr>
              <a:t> </a:t>
            </a:r>
            <a:r>
              <a:rPr lang="de-DE" sz="2500" kern="1200" baseline="0" dirty="0" err="1">
                <a:solidFill>
                  <a:srgbClr val="000000"/>
                </a:solidFill>
                <a:latin typeface="Arial"/>
              </a:rPr>
              <a:t>este</a:t>
            </a:r>
            <a:r>
              <a:rPr lang="de-DE" sz="2500" kern="1200" baseline="0" dirty="0">
                <a:solidFill>
                  <a:srgbClr val="000000"/>
                </a:solidFill>
                <a:latin typeface="Arial"/>
              </a:rPr>
              <a:t> nos </a:t>
            </a:r>
            <a:r>
              <a:rPr lang="de-DE" sz="2500" kern="1200" baseline="0" dirty="0" err="1">
                <a:solidFill>
                  <a:srgbClr val="000000"/>
                </a:solidFill>
                <a:latin typeface="Arial"/>
              </a:rPr>
              <a:t>mosandi</a:t>
            </a:r>
            <a:r>
              <a:rPr lang="de-DE" sz="2500" kern="1200" baseline="0" dirty="0">
                <a:solidFill>
                  <a:srgbClr val="000000"/>
                </a:solidFill>
                <a:latin typeface="Arial"/>
              </a:rPr>
              <a:t> </a:t>
            </a:r>
            <a:r>
              <a:rPr lang="de-DE" sz="2500" kern="1200" baseline="0" dirty="0" err="1">
                <a:solidFill>
                  <a:srgbClr val="000000"/>
                </a:solidFill>
                <a:latin typeface="Arial"/>
              </a:rPr>
              <a:t>tenit</a:t>
            </a:r>
            <a:r>
              <a:rPr lang="de-DE" sz="2500" kern="1200" baseline="0" dirty="0">
                <a:solidFill>
                  <a:srgbClr val="000000"/>
                </a:solidFill>
                <a:latin typeface="Arial"/>
              </a:rPr>
              <a:t>, </a:t>
            </a:r>
            <a:r>
              <a:rPr lang="de-DE" sz="2500" kern="1200" baseline="0" dirty="0" err="1">
                <a:solidFill>
                  <a:srgbClr val="000000"/>
                </a:solidFill>
                <a:latin typeface="Arial"/>
              </a:rPr>
              <a:t>sandanis</a:t>
            </a:r>
            <a:r>
              <a:rPr lang="de-DE" sz="2500" kern="1200" baseline="0" dirty="0">
                <a:solidFill>
                  <a:srgbClr val="000000"/>
                </a:solidFill>
                <a:latin typeface="Arial"/>
              </a:rPr>
              <a:t> </a:t>
            </a:r>
            <a:r>
              <a:rPr lang="de-DE" sz="2500" kern="1200" baseline="0" dirty="0" err="1">
                <a:solidFill>
                  <a:srgbClr val="000000"/>
                </a:solidFill>
                <a:latin typeface="Arial"/>
              </a:rPr>
              <a:t>idellam</a:t>
            </a:r>
            <a:r>
              <a:rPr lang="de-DE" sz="2500" kern="1200" baseline="0" dirty="0">
                <a:solidFill>
                  <a:srgbClr val="000000"/>
                </a:solidFill>
                <a:latin typeface="Arial"/>
              </a:rPr>
              <a:t> </a:t>
            </a:r>
            <a:r>
              <a:rPr lang="de-DE" sz="2500" kern="1200" baseline="0" dirty="0" err="1">
                <a:solidFill>
                  <a:srgbClr val="000000"/>
                </a:solidFill>
                <a:latin typeface="Arial"/>
              </a:rPr>
              <a:t>inctas</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et </a:t>
            </a:r>
            <a:r>
              <a:rPr lang="de-DE" sz="2500" kern="1200" baseline="0" dirty="0" err="1">
                <a:solidFill>
                  <a:srgbClr val="000000"/>
                </a:solidFill>
                <a:latin typeface="Arial"/>
              </a:rPr>
              <a:t>veliquidel</a:t>
            </a:r>
            <a:r>
              <a:rPr lang="de-DE" sz="2500" kern="1200" baseline="0" dirty="0">
                <a:solidFill>
                  <a:srgbClr val="000000"/>
                </a:solidFill>
                <a:latin typeface="Arial"/>
              </a:rPr>
              <a:t> </a:t>
            </a:r>
            <a:r>
              <a:rPr lang="de-DE" sz="2500" kern="1200" baseline="0" dirty="0" err="1">
                <a:solidFill>
                  <a:srgbClr val="000000"/>
                </a:solidFill>
                <a:latin typeface="Arial"/>
              </a:rPr>
              <a:t>event</a:t>
            </a:r>
            <a:r>
              <a:rPr lang="de-DE" sz="2500" kern="1200" baseline="0" dirty="0">
                <a:solidFill>
                  <a:srgbClr val="000000"/>
                </a:solidFill>
                <a:latin typeface="Arial"/>
              </a:rPr>
              <a:t> </a:t>
            </a:r>
            <a:r>
              <a:rPr lang="de-DE" sz="2500" kern="1200" baseline="0" dirty="0" err="1">
                <a:solidFill>
                  <a:srgbClr val="000000"/>
                </a:solidFill>
                <a:latin typeface="Arial"/>
              </a:rPr>
              <a:t>reperum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rerspelic</a:t>
            </a:r>
            <a:r>
              <a:rPr lang="de-DE" sz="2500" kern="1200" baseline="0" dirty="0">
                <a:solidFill>
                  <a:srgbClr val="000000"/>
                </a:solidFill>
                <a:latin typeface="Arial"/>
              </a:rPr>
              <a:t> </a:t>
            </a:r>
            <a:r>
              <a:rPr lang="de-DE" sz="2500" kern="1200" baseline="0" dirty="0" err="1">
                <a:solidFill>
                  <a:srgbClr val="000000"/>
                </a:solidFill>
                <a:latin typeface="Arial"/>
              </a:rPr>
              <a:t>te</a:t>
            </a:r>
            <a:r>
              <a:rPr lang="de-DE" sz="2500" kern="1200" baseline="0" dirty="0">
                <a:solidFill>
                  <a:srgbClr val="000000"/>
                </a:solidFill>
                <a:latin typeface="Arial"/>
              </a:rPr>
              <a:t> nos et </a:t>
            </a:r>
            <a:r>
              <a:rPr lang="de-DE" sz="2500" kern="1200" baseline="0" dirty="0" err="1">
                <a:solidFill>
                  <a:srgbClr val="000000"/>
                </a:solidFill>
                <a:latin typeface="Arial"/>
              </a:rPr>
              <a:t>faceratur</a:t>
            </a:r>
            <a:r>
              <a:rPr lang="de-DE" sz="2500" kern="1200" baseline="0" dirty="0">
                <a:solidFill>
                  <a:srgbClr val="000000"/>
                </a:solidFill>
                <a:latin typeface="Arial"/>
              </a:rPr>
              <a:t> </a:t>
            </a:r>
            <a:r>
              <a:rPr lang="de-DE" sz="2500" kern="1200" baseline="0" dirty="0" err="1">
                <a:solidFill>
                  <a:srgbClr val="000000"/>
                </a:solidFill>
                <a:latin typeface="Arial"/>
              </a:rPr>
              <a:t>aboremque</a:t>
            </a:r>
            <a:r>
              <a:rPr lang="de-DE" sz="2500" kern="1200" baseline="0" dirty="0">
                <a:solidFill>
                  <a:srgbClr val="000000"/>
                </a:solidFill>
                <a:latin typeface="Arial"/>
              </a:rPr>
              <a:t> </a:t>
            </a:r>
            <a:r>
              <a:rPr lang="de-DE" sz="2500" kern="1200" baseline="0" dirty="0" err="1">
                <a:solidFill>
                  <a:srgbClr val="000000"/>
                </a:solidFill>
                <a:latin typeface="Arial"/>
              </a:rPr>
              <a:t>liquis</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rest</a:t>
            </a:r>
            <a:r>
              <a:rPr lang="de-DE" sz="2500" kern="1200" baseline="0" dirty="0">
                <a:solidFill>
                  <a:srgbClr val="000000"/>
                </a:solidFill>
                <a:latin typeface="Arial"/>
              </a:rPr>
              <a:t>, </a:t>
            </a:r>
            <a:r>
              <a:rPr lang="de-DE" sz="2500" kern="1200" baseline="0" dirty="0" err="1">
                <a:solidFill>
                  <a:srgbClr val="000000"/>
                </a:solidFill>
                <a:latin typeface="Arial"/>
              </a:rPr>
              <a:t>omnietur</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a:t>
            </a:r>
            <a:r>
              <a:rPr lang="de-DE" sz="2500" kern="1200" baseline="0" dirty="0" err="1">
                <a:solidFill>
                  <a:srgbClr val="000000"/>
                </a:solidFill>
                <a:latin typeface="Arial"/>
              </a:rPr>
              <a:t>eruptas</a:t>
            </a:r>
            <a:r>
              <a:rPr lang="de-DE" sz="2500" kern="1200" baseline="0" dirty="0">
                <a:solidFill>
                  <a:srgbClr val="000000"/>
                </a:solidFill>
                <a:latin typeface="Arial"/>
              </a:rPr>
              <a:t> </a:t>
            </a:r>
            <a:r>
              <a:rPr lang="de-DE" sz="2500" kern="1200" baseline="0" dirty="0" err="1">
                <a:solidFill>
                  <a:srgbClr val="000000"/>
                </a:solidFill>
                <a:latin typeface="Arial"/>
              </a:rPr>
              <a:t>quiduci</a:t>
            </a:r>
            <a:r>
              <a:rPr lang="de-DE" sz="2500" kern="1200" baseline="0" dirty="0">
                <a:solidFill>
                  <a:srgbClr val="000000"/>
                </a:solidFill>
                <a:latin typeface="Arial"/>
              </a:rPr>
              <a:t> </a:t>
            </a:r>
            <a:r>
              <a:rPr lang="de-DE" sz="2500" kern="1200" baseline="0" dirty="0" err="1">
                <a:solidFill>
                  <a:srgbClr val="000000"/>
                </a:solidFill>
                <a:latin typeface="Arial"/>
              </a:rPr>
              <a:t>liquatur</a:t>
            </a:r>
            <a:r>
              <a:rPr lang="de-DE" sz="2500" kern="1200" baseline="0" dirty="0">
                <a:solidFill>
                  <a:srgbClr val="000000"/>
                </a:solidFill>
                <a:latin typeface="Arial"/>
              </a:rPr>
              <a:t> </a:t>
            </a:r>
            <a:r>
              <a:rPr lang="de-DE" sz="2500" kern="1200" baseline="0" dirty="0" err="1">
                <a:solidFill>
                  <a:srgbClr val="000000"/>
                </a:solidFill>
                <a:latin typeface="Arial"/>
              </a:rPr>
              <a:t>atia</a:t>
            </a:r>
            <a:r>
              <a:rPr lang="de-DE" sz="2500" kern="1200" baseline="0" dirty="0">
                <a:solidFill>
                  <a:srgbClr val="000000"/>
                </a:solidFill>
                <a:latin typeface="Arial"/>
              </a:rPr>
              <a:t> </a:t>
            </a:r>
            <a:r>
              <a:rPr lang="de-DE" sz="2500" kern="1200" baseline="0" dirty="0" err="1">
                <a:solidFill>
                  <a:srgbClr val="000000"/>
                </a:solidFill>
                <a:latin typeface="Arial"/>
              </a:rPr>
              <a:t>volorerro</a:t>
            </a:r>
            <a:r>
              <a:rPr lang="de-DE" sz="2500" kern="1200" baseline="0" dirty="0">
                <a:solidFill>
                  <a:srgbClr val="000000"/>
                </a:solidFill>
                <a:latin typeface="Arial"/>
              </a:rPr>
              <a:t> es </a:t>
            </a:r>
            <a:r>
              <a:rPr lang="de-DE" sz="2500" kern="1200" baseline="0" dirty="0" err="1">
                <a:solidFill>
                  <a:srgbClr val="000000"/>
                </a:solidFill>
                <a:latin typeface="Arial"/>
              </a:rPr>
              <a:t>magnimo</a:t>
            </a:r>
            <a:r>
              <a:rPr lang="de-DE" sz="2500" kern="1200" baseline="0" dirty="0">
                <a:solidFill>
                  <a:srgbClr val="000000"/>
                </a:solidFill>
                <a:latin typeface="Arial"/>
              </a:rPr>
              <a:t> </a:t>
            </a:r>
            <a:r>
              <a:rPr lang="de-DE" sz="2500" kern="1200" baseline="0" dirty="0" err="1">
                <a:solidFill>
                  <a:srgbClr val="000000"/>
                </a:solidFill>
                <a:latin typeface="Arial"/>
              </a:rPr>
              <a:t>luptaqu</a:t>
            </a:r>
            <a:r>
              <a:rPr lang="de-DE" sz="2500" kern="1200" baseline="0" dirty="0">
                <a:solidFill>
                  <a:srgbClr val="000000"/>
                </a:solidFill>
                <a:latin typeface="Arial"/>
              </a:rPr>
              <a:t> </a:t>
            </a:r>
            <a:r>
              <a:rPr lang="de-DE" sz="2500" kern="1200" baseline="0" dirty="0" err="1">
                <a:solidFill>
                  <a:srgbClr val="000000"/>
                </a:solidFill>
                <a:latin typeface="Arial"/>
              </a:rPr>
              <a:t>ibust</a:t>
            </a:r>
            <a:r>
              <a:rPr lang="de-DE" sz="2500" kern="1200" baseline="0" dirty="0">
                <a:solidFill>
                  <a:srgbClr val="000000"/>
                </a:solidFill>
                <a:latin typeface="Arial"/>
              </a:rPr>
              <a:t>, </a:t>
            </a:r>
            <a:r>
              <a:rPr lang="de-DE" sz="2500" kern="1200" baseline="0" dirty="0" err="1">
                <a:solidFill>
                  <a:srgbClr val="000000"/>
                </a:solidFill>
                <a:latin typeface="Arial"/>
              </a:rPr>
              <a:t>acero</a:t>
            </a:r>
            <a:r>
              <a:rPr lang="de-DE" sz="2500" kern="1200" baseline="0" dirty="0">
                <a:solidFill>
                  <a:srgbClr val="000000"/>
                </a:solidFill>
                <a:latin typeface="Arial"/>
              </a:rPr>
              <a:t> </a:t>
            </a:r>
            <a:r>
              <a:rPr lang="de-DE" sz="2500" kern="1200" baseline="0" dirty="0" err="1">
                <a:solidFill>
                  <a:srgbClr val="000000"/>
                </a:solidFill>
                <a:latin typeface="Arial"/>
              </a:rPr>
              <a:t>maximus</a:t>
            </a:r>
            <a:r>
              <a:rPr lang="de-DE" sz="2500" kern="1200" baseline="0" dirty="0">
                <a:solidFill>
                  <a:srgbClr val="000000"/>
                </a:solidFill>
                <a:latin typeface="Arial"/>
              </a:rPr>
              <a:t> </a:t>
            </a:r>
            <a:r>
              <a:rPr lang="de-DE" sz="2500" kern="1200" baseline="0" dirty="0" err="1">
                <a:solidFill>
                  <a:srgbClr val="000000"/>
                </a:solidFill>
                <a:latin typeface="Arial"/>
              </a:rPr>
              <a:t>expero</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cumque</a:t>
            </a:r>
            <a:r>
              <a:rPr lang="de-DE" sz="2500" kern="1200" baseline="0" dirty="0">
                <a:solidFill>
                  <a:srgbClr val="000000"/>
                </a:solidFill>
                <a:latin typeface="Arial"/>
              </a:rPr>
              <a:t> </a:t>
            </a:r>
            <a:r>
              <a:rPr lang="de-DE" sz="2500" kern="1200" baseline="0" dirty="0" err="1">
                <a:solidFill>
                  <a:srgbClr val="000000"/>
                </a:solidFill>
                <a:latin typeface="Arial"/>
              </a:rPr>
              <a:t>pori</a:t>
            </a:r>
            <a:r>
              <a:rPr lang="de-DE" sz="2500" kern="1200" baseline="0" dirty="0">
                <a:solidFill>
                  <a:srgbClr val="000000"/>
                </a:solidFill>
                <a:latin typeface="Arial"/>
              </a:rPr>
              <a:t> </a:t>
            </a:r>
            <a:r>
              <a:rPr lang="de-DE" sz="2500" kern="1200" baseline="0" dirty="0" err="1">
                <a:solidFill>
                  <a:srgbClr val="000000"/>
                </a:solidFill>
                <a:latin typeface="Arial"/>
              </a:rPr>
              <a:t>dolorro</a:t>
            </a:r>
            <a:r>
              <a:rPr lang="de-DE" sz="2500" kern="1200" baseline="0" dirty="0">
                <a:solidFill>
                  <a:srgbClr val="000000"/>
                </a:solidFill>
                <a:latin typeface="Arial"/>
              </a:rPr>
              <a:t> </a:t>
            </a:r>
            <a:r>
              <a:rPr lang="de-DE" sz="2500" kern="1200" baseline="0" dirty="0" err="1">
                <a:solidFill>
                  <a:srgbClr val="000000"/>
                </a:solidFill>
                <a:latin typeface="Arial"/>
              </a:rPr>
              <a:t>dolut</a:t>
            </a:r>
            <a:r>
              <a:rPr lang="de-DE" sz="2500" kern="1200" baseline="0" dirty="0">
                <a:solidFill>
                  <a:srgbClr val="000000"/>
                </a:solidFill>
                <a:latin typeface="Arial"/>
              </a:rPr>
              <a:t> </a:t>
            </a:r>
            <a:r>
              <a:rPr lang="de-DE" sz="2500" kern="1200" baseline="0" dirty="0" err="1">
                <a:solidFill>
                  <a:srgbClr val="000000"/>
                </a:solidFill>
                <a:latin typeface="Arial"/>
              </a:rPr>
              <a:t>preprae</a:t>
            </a:r>
            <a:r>
              <a:rPr lang="de-DE" sz="2500" kern="1200" baseline="0" dirty="0">
                <a:solidFill>
                  <a:srgbClr val="000000"/>
                </a:solidFill>
                <a:latin typeface="Arial"/>
              </a:rPr>
              <a:t>.</a:t>
            </a:r>
          </a:p>
          <a:p>
            <a:pPr rtl="0"/>
            <a:r>
              <a:rPr lang="de-DE" sz="2500" kern="1200" baseline="0" dirty="0" err="1">
                <a:solidFill>
                  <a:srgbClr val="000000"/>
                </a:solidFill>
                <a:latin typeface="Arial"/>
              </a:rPr>
              <a:t>Volupti</a:t>
            </a:r>
            <a:r>
              <a:rPr lang="de-DE" sz="2500" kern="1200" baseline="0" dirty="0">
                <a:solidFill>
                  <a:srgbClr val="000000"/>
                </a:solidFill>
                <a:latin typeface="Arial"/>
              </a:rPr>
              <a:t> </a:t>
            </a:r>
            <a:r>
              <a:rPr lang="de-DE" sz="2500" kern="1200" baseline="0" dirty="0" err="1">
                <a:solidFill>
                  <a:srgbClr val="000000"/>
                </a:solidFill>
                <a:latin typeface="Arial"/>
              </a:rPr>
              <a:t>reiuntia</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estinum</a:t>
            </a:r>
            <a:r>
              <a:rPr lang="de-DE" sz="2500" kern="1200" baseline="0" dirty="0">
                <a:solidFill>
                  <a:srgbClr val="000000"/>
                </a:solidFill>
                <a:latin typeface="Arial"/>
              </a:rPr>
              <a:t> </a:t>
            </a:r>
            <a:r>
              <a:rPr lang="de-DE" sz="2500" kern="1200" baseline="0" dirty="0" err="1">
                <a:solidFill>
                  <a:srgbClr val="000000"/>
                </a:solidFill>
                <a:latin typeface="Arial"/>
              </a:rPr>
              <a:t>dolorum</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omnisqui</a:t>
            </a:r>
            <a:r>
              <a:rPr lang="de-DE" sz="2500" kern="1200" baseline="0" dirty="0">
                <a:solidFill>
                  <a:srgbClr val="000000"/>
                </a:solidFill>
                <a:latin typeface="Arial"/>
              </a:rPr>
              <a:t> </a:t>
            </a:r>
            <a:r>
              <a:rPr lang="de-DE" sz="2500" kern="1200" baseline="0" dirty="0" err="1">
                <a:solidFill>
                  <a:srgbClr val="000000"/>
                </a:solidFill>
                <a:latin typeface="Arial"/>
              </a:rPr>
              <a:t>utas</a:t>
            </a:r>
            <a:r>
              <a:rPr lang="de-DE" sz="2500" kern="1200" baseline="0" dirty="0">
                <a:solidFill>
                  <a:srgbClr val="000000"/>
                </a:solidFill>
                <a:latin typeface="Arial"/>
              </a:rPr>
              <a:t> a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inveressus</a:t>
            </a:r>
            <a:r>
              <a:rPr lang="de-DE" sz="2500" kern="1200" baseline="0" dirty="0">
                <a:solidFill>
                  <a:srgbClr val="000000"/>
                </a:solidFill>
                <a:latin typeface="Arial"/>
              </a:rPr>
              <a:t> </a:t>
            </a:r>
            <a:r>
              <a:rPr lang="de-DE" sz="2500" kern="1200" baseline="0" dirty="0" err="1">
                <a:solidFill>
                  <a:srgbClr val="000000"/>
                </a:solidFill>
                <a:latin typeface="Arial"/>
              </a:rPr>
              <a:t>quaspelique</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nos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res</a:t>
            </a:r>
            <a:r>
              <a:rPr lang="de-DE" sz="2500" kern="1200" baseline="0" dirty="0">
                <a:solidFill>
                  <a:srgbClr val="000000"/>
                </a:solidFill>
                <a:latin typeface="Arial"/>
              </a:rPr>
              <a:t> </a:t>
            </a:r>
            <a:r>
              <a:rPr lang="de-DE" sz="2500" kern="1200" baseline="0" dirty="0" err="1">
                <a:solidFill>
                  <a:srgbClr val="000000"/>
                </a:solidFill>
                <a:latin typeface="Arial"/>
              </a:rPr>
              <a:t>essunt</a:t>
            </a:r>
            <a:r>
              <a:rPr lang="de-DE" sz="2500" kern="1200" baseline="0" dirty="0">
                <a:solidFill>
                  <a:srgbClr val="000000"/>
                </a:solidFill>
                <a:latin typeface="Arial"/>
              </a:rPr>
              <a:t> am </a:t>
            </a:r>
            <a:r>
              <a:rPr lang="de-DE" sz="2500" kern="1200" baseline="0" dirty="0" err="1">
                <a:solidFill>
                  <a:srgbClr val="000000"/>
                </a:solidFill>
                <a:latin typeface="Arial"/>
              </a:rPr>
              <a:t>venim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Quistotam</a:t>
            </a:r>
            <a:r>
              <a:rPr lang="de-DE" sz="2500" kern="1200" baseline="0" dirty="0">
                <a:solidFill>
                  <a:srgbClr val="000000"/>
                </a:solidFill>
                <a:latin typeface="Arial"/>
              </a:rPr>
              <a:t> </a:t>
            </a:r>
            <a:r>
              <a:rPr lang="de-DE" sz="2500" kern="1200" baseline="0" dirty="0" err="1">
                <a:solidFill>
                  <a:srgbClr val="000000"/>
                </a:solidFill>
                <a:latin typeface="Arial"/>
              </a:rPr>
              <a:t>repere</a:t>
            </a:r>
            <a:r>
              <a:rPr lang="de-DE" sz="2500" kern="1200" baseline="0" dirty="0">
                <a:solidFill>
                  <a:srgbClr val="000000"/>
                </a:solidFill>
                <a:latin typeface="Arial"/>
              </a:rPr>
              <a:t> cum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odi</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pore</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idis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opta</a:t>
            </a:r>
            <a:r>
              <a:rPr lang="de-DE" sz="2500" kern="1200" baseline="0" dirty="0">
                <a:solidFill>
                  <a:srgbClr val="000000"/>
                </a:solidFill>
                <a:latin typeface="Arial"/>
              </a:rPr>
              <a:t> </a:t>
            </a:r>
            <a:r>
              <a:rPr lang="de-DE" sz="2500" kern="1200" baseline="0" dirty="0" err="1">
                <a:solidFill>
                  <a:srgbClr val="000000"/>
                </a:solidFill>
                <a:latin typeface="Arial"/>
              </a:rPr>
              <a:t>volupietur</a:t>
            </a:r>
            <a:r>
              <a:rPr lang="de-DE" sz="2500" kern="1200" baseline="0" dirty="0">
                <a:solidFill>
                  <a:srgbClr val="000000"/>
                </a:solidFill>
                <a:latin typeface="Arial"/>
              </a:rPr>
              <a:t>, </a:t>
            </a:r>
            <a:r>
              <a:rPr lang="de-DE" sz="2500" kern="1200" baseline="0" dirty="0" err="1">
                <a:solidFill>
                  <a:srgbClr val="000000"/>
                </a:solidFill>
                <a:latin typeface="Arial"/>
              </a:rPr>
              <a:t>torit</a:t>
            </a:r>
            <a:r>
              <a:rPr lang="de-DE" sz="2500" kern="1200" baseline="0" dirty="0">
                <a:solidFill>
                  <a:srgbClr val="000000"/>
                </a:solidFill>
                <a:latin typeface="Arial"/>
              </a:rPr>
              <a:t> </a:t>
            </a:r>
            <a:r>
              <a:rPr lang="de-DE" sz="2500" kern="1200" baseline="0" dirty="0" err="1">
                <a:solidFill>
                  <a:srgbClr val="000000"/>
                </a:solidFill>
                <a:latin typeface="Arial"/>
              </a:rPr>
              <a:t>acculla</a:t>
            </a:r>
            <a:r>
              <a:rPr lang="de-DE" sz="2500" kern="1200" baseline="0" dirty="0">
                <a:solidFill>
                  <a:srgbClr val="000000"/>
                </a:solidFill>
                <a:latin typeface="Arial"/>
              </a:rPr>
              <a:t> </a:t>
            </a:r>
            <a:r>
              <a:rPr lang="de-DE" sz="2500" kern="1200" baseline="0" dirty="0" err="1">
                <a:solidFill>
                  <a:srgbClr val="000000"/>
                </a:solidFill>
                <a:latin typeface="Arial"/>
              </a:rPr>
              <a:t>boriost</a:t>
            </a:r>
            <a:r>
              <a:rPr lang="de-DE" sz="2500" kern="1200" baseline="0" dirty="0">
                <a:solidFill>
                  <a:srgbClr val="000000"/>
                </a:solidFill>
                <a:latin typeface="Arial"/>
              </a:rPr>
              <a:t> </a:t>
            </a:r>
            <a:r>
              <a:rPr lang="de-DE" sz="2500" kern="1200" baseline="0" dirty="0" err="1">
                <a:solidFill>
                  <a:srgbClr val="000000"/>
                </a:solidFill>
                <a:latin typeface="Arial"/>
              </a:rPr>
              <a:t>ibusto</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abo</a:t>
            </a:r>
            <a:r>
              <a:rPr lang="de-DE" sz="2500" kern="1200" baseline="0" dirty="0">
                <a:solidFill>
                  <a:srgbClr val="000000"/>
                </a:solidFill>
                <a:latin typeface="Arial"/>
              </a:rPr>
              <a:t>. </a:t>
            </a:r>
            <a:r>
              <a:rPr lang="de-DE" sz="2500" kern="1200" baseline="0" dirty="0" err="1">
                <a:solidFill>
                  <a:srgbClr val="000000"/>
                </a:solidFill>
                <a:latin typeface="Arial"/>
              </a:rPr>
              <a:t>Giam</a:t>
            </a:r>
            <a:r>
              <a:rPr lang="de-DE" sz="2500" kern="1200" baseline="0" dirty="0">
                <a:solidFill>
                  <a:srgbClr val="000000"/>
                </a:solidFill>
                <a:latin typeface="Arial"/>
              </a:rPr>
              <a:t>, </a:t>
            </a:r>
            <a:r>
              <a:rPr lang="de-DE" sz="2500" kern="1200" baseline="0" dirty="0" err="1">
                <a:solidFill>
                  <a:srgbClr val="000000"/>
                </a:solidFill>
                <a:latin typeface="Arial"/>
              </a:rPr>
              <a:t>tet</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quassimenia</a:t>
            </a:r>
            <a:r>
              <a:rPr lang="de-DE" sz="2500" kern="1200" baseline="0" dirty="0">
                <a:solidFill>
                  <a:srgbClr val="000000"/>
                </a:solidFill>
                <a:latin typeface="Arial"/>
              </a:rPr>
              <a:t> </a:t>
            </a:r>
            <a:r>
              <a:rPr lang="de-DE" sz="2500" kern="1200" baseline="0" dirty="0" err="1">
                <a:solidFill>
                  <a:srgbClr val="000000"/>
                </a:solidFill>
                <a:latin typeface="Arial"/>
              </a:rPr>
              <a:t>nest</a:t>
            </a:r>
            <a:r>
              <a:rPr lang="de-DE" sz="2500" kern="1200" baseline="0" dirty="0">
                <a:solidFill>
                  <a:srgbClr val="000000"/>
                </a:solidFill>
                <a:latin typeface="Arial"/>
              </a:rPr>
              <a:t>, </a:t>
            </a:r>
            <a:r>
              <a:rPr lang="de-DE" sz="2500" kern="1200" baseline="0" dirty="0" err="1">
                <a:solidFill>
                  <a:srgbClr val="000000"/>
                </a:solidFill>
                <a:latin typeface="Arial"/>
              </a:rPr>
              <a:t>explacipis</a:t>
            </a:r>
            <a:r>
              <a:rPr lang="de-DE" sz="2500" kern="1200" baseline="0" dirty="0">
                <a:solidFill>
                  <a:srgbClr val="000000"/>
                </a:solidFill>
                <a:latin typeface="Arial"/>
              </a:rPr>
              <a:t> si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platur</a:t>
            </a:r>
            <a:r>
              <a:rPr lang="de-DE" sz="2500" kern="1200" baseline="0" dirty="0">
                <a:solidFill>
                  <a:srgbClr val="000000"/>
                </a:solidFill>
                <a:latin typeface="Arial"/>
              </a:rPr>
              <a:t>? Mi,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paris</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vitate</a:t>
            </a:r>
            <a:r>
              <a:rPr lang="de-DE" sz="2500" kern="1200" baseline="0" dirty="0">
                <a:solidFill>
                  <a:srgbClr val="000000"/>
                </a:solidFill>
                <a:latin typeface="Arial"/>
              </a:rPr>
              <a:t> </a:t>
            </a:r>
            <a:r>
              <a:rPr lang="de-DE" sz="2500" kern="1200" baseline="0" dirty="0" err="1">
                <a:solidFill>
                  <a:srgbClr val="000000"/>
                </a:solidFill>
                <a:latin typeface="Arial"/>
              </a:rPr>
              <a:t>eatiis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nis</a:t>
            </a:r>
            <a:r>
              <a:rPr lang="de-DE" sz="2500" kern="1200" baseline="0" dirty="0">
                <a:solidFill>
                  <a:srgbClr val="000000"/>
                </a:solidFill>
                <a:latin typeface="Arial"/>
              </a:rPr>
              <a:t> </a:t>
            </a:r>
            <a:r>
              <a:rPr lang="de-DE" sz="2500" kern="1200" baseline="0" dirty="0" err="1">
                <a:solidFill>
                  <a:srgbClr val="000000"/>
                </a:solidFill>
                <a:latin typeface="Arial"/>
              </a:rPr>
              <a:t>quianih</a:t>
            </a:r>
            <a:r>
              <a:rPr lang="de-DE" sz="2500" kern="1200" baseline="0" dirty="0">
                <a:solidFill>
                  <a:srgbClr val="000000"/>
                </a:solidFill>
                <a:latin typeface="Arial"/>
              </a:rPr>
              <a:t> </a:t>
            </a:r>
            <a:r>
              <a:rPr lang="de-DE" sz="2500" kern="1200" baseline="0" dirty="0" err="1">
                <a:solidFill>
                  <a:srgbClr val="000000"/>
                </a:solidFill>
                <a:latin typeface="Arial"/>
              </a:rPr>
              <a:t>icabo</a:t>
            </a:r>
            <a:r>
              <a:rPr lang="de-DE" sz="2500" kern="1200" baseline="0" dirty="0">
                <a:solidFill>
                  <a:srgbClr val="000000"/>
                </a:solidFill>
                <a:latin typeface="Arial"/>
              </a:rPr>
              <a:t>. </a:t>
            </a:r>
            <a:r>
              <a:rPr lang="de-DE" sz="2500" kern="1200" baseline="0" dirty="0" err="1">
                <a:solidFill>
                  <a:srgbClr val="000000"/>
                </a:solidFill>
                <a:latin typeface="Arial"/>
              </a:rPr>
              <a:t>Nequos</a:t>
            </a:r>
            <a:r>
              <a:rPr lang="de-DE" sz="2500" kern="1200" baseline="0" dirty="0">
                <a:solidFill>
                  <a:srgbClr val="000000"/>
                </a:solidFill>
                <a:latin typeface="Arial"/>
              </a:rPr>
              <a:t> ex </a:t>
            </a:r>
            <a:r>
              <a:rPr lang="de-DE" sz="2500" kern="1200" baseline="0" dirty="0" err="1">
                <a:solidFill>
                  <a:srgbClr val="000000"/>
                </a:solidFill>
                <a:latin typeface="Arial"/>
              </a:rPr>
              <a:t>ex</a:t>
            </a:r>
            <a:r>
              <a:rPr lang="de-DE" sz="2500" kern="1200" baseline="0" dirty="0">
                <a:solidFill>
                  <a:srgbClr val="000000"/>
                </a:solidFill>
                <a:latin typeface="Arial"/>
              </a:rPr>
              <a:t> </a:t>
            </a:r>
            <a:r>
              <a:rPr lang="de-DE" sz="2500" kern="1200" baseline="0" dirty="0" err="1">
                <a:solidFill>
                  <a:srgbClr val="000000"/>
                </a:solidFill>
                <a:latin typeface="Arial"/>
              </a:rPr>
              <a:t>eoste</a:t>
            </a:r>
            <a:r>
              <a:rPr lang="de-DE" sz="2500" kern="1200" baseline="0" dirty="0">
                <a:solidFill>
                  <a:srgbClr val="000000"/>
                </a:solidFill>
                <a:latin typeface="Arial"/>
              </a:rPr>
              <a:t> </a:t>
            </a:r>
            <a:r>
              <a:rPr lang="de-DE" sz="2500" kern="1200" baseline="0" dirty="0" err="1">
                <a:solidFill>
                  <a:srgbClr val="000000"/>
                </a:solidFill>
                <a:latin typeface="Arial"/>
              </a:rPr>
              <a:t>nulparu</a:t>
            </a:r>
            <a:r>
              <a:rPr lang="de-DE" sz="2500" kern="1200" baseline="0" dirty="0">
                <a:solidFill>
                  <a:srgbClr val="000000"/>
                </a:solidFill>
                <a:latin typeface="Arial"/>
              </a:rPr>
              <a:t> </a:t>
            </a:r>
            <a:r>
              <a:rPr lang="de-DE" sz="2500" kern="1200" baseline="0" dirty="0" err="1">
                <a:solidFill>
                  <a:srgbClr val="000000"/>
                </a:solidFill>
                <a:latin typeface="Arial"/>
              </a:rPr>
              <a:t>ptatur</a:t>
            </a:r>
            <a:r>
              <a:rPr lang="de-DE" sz="2500" kern="1200" baseline="0" dirty="0">
                <a:solidFill>
                  <a:srgbClr val="000000"/>
                </a:solidFill>
                <a:latin typeface="Arial"/>
              </a:rPr>
              <a:t>? Qui </a:t>
            </a:r>
            <a:r>
              <a:rPr lang="de-DE" sz="2500" kern="1200" baseline="0" dirty="0" err="1">
                <a:solidFill>
                  <a:srgbClr val="000000"/>
                </a:solidFill>
                <a:latin typeface="Arial"/>
              </a:rPr>
              <a:t>optiur</a:t>
            </a:r>
            <a:r>
              <a:rPr lang="de-DE" sz="2500" kern="1200" baseline="0" dirty="0">
                <a:solidFill>
                  <a:srgbClr val="000000"/>
                </a:solidFill>
                <a:latin typeface="Arial"/>
              </a:rPr>
              <a:t> </a:t>
            </a:r>
            <a:r>
              <a:rPr lang="de-DE" sz="2500" kern="1200" baseline="0" dirty="0" err="1">
                <a:solidFill>
                  <a:srgbClr val="000000"/>
                </a:solidFill>
                <a:latin typeface="Arial"/>
              </a:rPr>
              <a:t>soluptiume</a:t>
            </a:r>
            <a:r>
              <a:rPr lang="de-DE" sz="2500" kern="1200" baseline="0" dirty="0">
                <a:solidFill>
                  <a:srgbClr val="000000"/>
                </a:solidFill>
                <a:latin typeface="Arial"/>
              </a:rPr>
              <a:t> </a:t>
            </a:r>
            <a:r>
              <a:rPr lang="de-DE" sz="2500" kern="1200" baseline="0" dirty="0" err="1">
                <a:solidFill>
                  <a:srgbClr val="000000"/>
                </a:solidFill>
                <a:latin typeface="Arial"/>
              </a:rPr>
              <a:t>estiorepuda</a:t>
            </a:r>
            <a:r>
              <a:rPr lang="de-DE" sz="2500" kern="1200" baseline="0" dirty="0">
                <a:solidFill>
                  <a:srgbClr val="000000"/>
                </a:solidFill>
                <a:latin typeface="Arial"/>
              </a:rPr>
              <a:t> </a:t>
            </a:r>
            <a:r>
              <a:rPr lang="de-DE" sz="2500" kern="1200" baseline="0" dirty="0" err="1">
                <a:solidFill>
                  <a:srgbClr val="000000"/>
                </a:solidFill>
                <a:latin typeface="Arial"/>
              </a:rPr>
              <a:t>voles</a:t>
            </a:r>
            <a:r>
              <a:rPr lang="de-DE" sz="2500" kern="1200" baseline="0" dirty="0">
                <a:solidFill>
                  <a:srgbClr val="000000"/>
                </a:solidFill>
                <a:latin typeface="Arial"/>
              </a:rPr>
              <a:t> se </a:t>
            </a:r>
            <a:r>
              <a:rPr lang="de-DE" sz="2500" kern="1200" baseline="0" dirty="0" err="1">
                <a:solidFill>
                  <a:srgbClr val="000000"/>
                </a:solidFill>
                <a:latin typeface="Arial"/>
              </a:rPr>
              <a:t>voles</a:t>
            </a:r>
            <a:r>
              <a:rPr lang="de-DE" sz="2500" kern="1200" baseline="0" dirty="0">
                <a:solidFill>
                  <a:srgbClr val="000000"/>
                </a:solidFill>
                <a:latin typeface="Arial"/>
              </a:rPr>
              <a:t> </a:t>
            </a:r>
            <a:r>
              <a:rPr lang="de-DE" sz="2500" kern="1200" baseline="0" dirty="0" err="1">
                <a:solidFill>
                  <a:srgbClr val="000000"/>
                </a:solidFill>
                <a:latin typeface="Arial"/>
              </a:rPr>
              <a:t>quiaspe</a:t>
            </a:r>
            <a:r>
              <a:rPr lang="de-DE" sz="2500" kern="1200" baseline="0" dirty="0">
                <a:solidFill>
                  <a:srgbClr val="000000"/>
                </a:solidFill>
                <a:latin typeface="Arial"/>
              </a:rPr>
              <a:t> </a:t>
            </a:r>
            <a:r>
              <a:rPr lang="de-DE" sz="2500" kern="1200" baseline="0" dirty="0" err="1">
                <a:solidFill>
                  <a:srgbClr val="000000"/>
                </a:solidFill>
                <a:latin typeface="Arial"/>
              </a:rPr>
              <a:t>provid</a:t>
            </a:r>
            <a:r>
              <a:rPr lang="de-DE" sz="2500" kern="1200" baseline="0" dirty="0">
                <a:solidFill>
                  <a:srgbClr val="000000"/>
                </a:solidFill>
                <a:latin typeface="Arial"/>
              </a:rPr>
              <a:t> </a:t>
            </a:r>
            <a:r>
              <a:rPr lang="de-DE" sz="2500" kern="1200" baseline="0" dirty="0" err="1">
                <a:solidFill>
                  <a:srgbClr val="000000"/>
                </a:solidFill>
                <a:latin typeface="Arial"/>
              </a:rPr>
              <a:t>ullenda</a:t>
            </a:r>
            <a:r>
              <a:rPr lang="de-DE" sz="2500" kern="1200" baseline="0" dirty="0">
                <a:solidFill>
                  <a:srgbClr val="000000"/>
                </a:solidFill>
                <a:latin typeface="Arial"/>
              </a:rPr>
              <a:t> si </a:t>
            </a:r>
            <a:r>
              <a:rPr lang="de-DE" sz="2500" kern="1200" baseline="0" dirty="0" err="1">
                <a:solidFill>
                  <a:srgbClr val="000000"/>
                </a:solidFill>
                <a:latin typeface="Arial"/>
              </a:rPr>
              <a:t>neceate</a:t>
            </a:r>
            <a:r>
              <a:rPr lang="de-DE" sz="2500" kern="1200" baseline="0" dirty="0">
                <a:solidFill>
                  <a:srgbClr val="000000"/>
                </a:solidFill>
                <a:latin typeface="Arial"/>
              </a:rPr>
              <a:t> </a:t>
            </a:r>
            <a:r>
              <a:rPr lang="de-DE" sz="2500" kern="1200" baseline="0" dirty="0" err="1">
                <a:solidFill>
                  <a:srgbClr val="000000"/>
                </a:solidFill>
                <a:latin typeface="Arial"/>
              </a:rPr>
              <a:t>pedit</a:t>
            </a:r>
            <a:r>
              <a:rPr lang="de-DE" sz="2500" kern="1200" baseline="0" dirty="0">
                <a:solidFill>
                  <a:srgbClr val="000000"/>
                </a:solidFill>
                <a:latin typeface="Arial"/>
              </a:rPr>
              <a:t> </a:t>
            </a:r>
            <a:r>
              <a:rPr lang="de-DE" sz="2500" kern="1200" baseline="0" dirty="0" err="1">
                <a:solidFill>
                  <a:srgbClr val="000000"/>
                </a:solidFill>
                <a:latin typeface="Arial"/>
              </a:rPr>
              <a:t>eicient</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a:t>
            </a:r>
            <a:r>
              <a:rPr lang="de-DE" sz="2500" kern="1200" baseline="0" dirty="0" err="1">
                <a:solidFill>
                  <a:srgbClr val="000000"/>
                </a:solidFill>
                <a:latin typeface="Arial"/>
              </a:rPr>
              <a:t>adi</a:t>
            </a:r>
            <a:r>
              <a:rPr lang="de-DE" sz="2500" kern="1200" baseline="0" dirty="0">
                <a:solidFill>
                  <a:srgbClr val="000000"/>
                </a:solidFill>
                <a:latin typeface="Arial"/>
              </a:rPr>
              <a:t> </a:t>
            </a:r>
            <a:r>
              <a:rPr lang="de-DE" sz="2500" kern="1200" baseline="0" dirty="0" err="1">
                <a:solidFill>
                  <a:srgbClr val="000000"/>
                </a:solidFill>
                <a:latin typeface="Arial"/>
              </a:rPr>
              <a:t>sectem</a:t>
            </a:r>
            <a:r>
              <a:rPr lang="de-DE" sz="2500" kern="1200" baseline="0" dirty="0">
                <a:solidFill>
                  <a:srgbClr val="000000"/>
                </a:solidFill>
                <a:latin typeface="Arial"/>
              </a:rPr>
              <a:t> </a:t>
            </a:r>
            <a:r>
              <a:rPr lang="de-DE" sz="2500" kern="1200" baseline="0" dirty="0" err="1">
                <a:solidFill>
                  <a:srgbClr val="000000"/>
                </a:solidFill>
                <a:latin typeface="Arial"/>
              </a:rPr>
              <a:t>doluptate</a:t>
            </a:r>
            <a:r>
              <a:rPr lang="de-DE" sz="2500" kern="1200" baseline="0" dirty="0">
                <a:solidFill>
                  <a:srgbClr val="000000"/>
                </a:solidFill>
                <a:latin typeface="Arial"/>
              </a:rPr>
              <a:t> </a:t>
            </a:r>
            <a:r>
              <a:rPr lang="de-DE" sz="2500" kern="1200" baseline="0" dirty="0" err="1">
                <a:solidFill>
                  <a:srgbClr val="000000"/>
                </a:solidFill>
                <a:latin typeface="Arial"/>
              </a:rPr>
              <a:t>volest</a:t>
            </a:r>
            <a:r>
              <a:rPr lang="de-DE" sz="2500" kern="1200" baseline="0" dirty="0">
                <a:solidFill>
                  <a:srgbClr val="000000"/>
                </a:solidFill>
                <a:latin typeface="Arial"/>
              </a:rPr>
              <a:t>, </a:t>
            </a:r>
            <a:r>
              <a:rPr lang="de-DE" sz="2500" kern="1200" baseline="0" dirty="0" err="1">
                <a:solidFill>
                  <a:srgbClr val="000000"/>
                </a:solidFill>
                <a:latin typeface="Arial"/>
              </a:rPr>
              <a:t>volora</a:t>
            </a:r>
            <a:r>
              <a:rPr lang="de-DE" sz="2500" kern="1200" baseline="0" dirty="0">
                <a:solidFill>
                  <a:srgbClr val="000000"/>
                </a:solidFill>
                <a:latin typeface="Arial"/>
              </a:rPr>
              <a:t> </a:t>
            </a:r>
            <a:r>
              <a:rPr lang="de-DE" sz="2500" kern="1200" baseline="0" dirty="0" err="1">
                <a:solidFill>
                  <a:srgbClr val="000000"/>
                </a:solidFill>
                <a:latin typeface="Arial"/>
              </a:rPr>
              <a:t>eatam</a:t>
            </a:r>
            <a:r>
              <a:rPr lang="de-DE" sz="2500" kern="1200" baseline="0" dirty="0">
                <a:solidFill>
                  <a:srgbClr val="000000"/>
                </a:solidFill>
                <a:latin typeface="Arial"/>
              </a:rPr>
              <a:t> in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atet</a:t>
            </a:r>
            <a:r>
              <a:rPr lang="de-DE" sz="2500" kern="1200" baseline="0" dirty="0">
                <a:solidFill>
                  <a:srgbClr val="000000"/>
                </a:solidFill>
                <a:latin typeface="Arial"/>
              </a:rPr>
              <a:t> </a:t>
            </a:r>
            <a:r>
              <a:rPr lang="de-DE" sz="2500" kern="1200" baseline="0" dirty="0" err="1">
                <a:solidFill>
                  <a:srgbClr val="000000"/>
                </a:solidFill>
                <a:latin typeface="Arial"/>
              </a:rPr>
              <a:t>viducidis</a:t>
            </a:r>
            <a:r>
              <a:rPr lang="de-DE" sz="2500" kern="1200" baseline="0" dirty="0">
                <a:solidFill>
                  <a:srgbClr val="000000"/>
                </a:solidFill>
                <a:latin typeface="Arial"/>
              </a:rPr>
              <a:t> </a:t>
            </a:r>
            <a:r>
              <a:rPr lang="de-DE" sz="2500" kern="1200" baseline="0" dirty="0" err="1">
                <a:solidFill>
                  <a:srgbClr val="000000"/>
                </a:solidFill>
                <a:latin typeface="Arial"/>
              </a:rPr>
              <a:t>eaquae</a:t>
            </a:r>
            <a:r>
              <a:rPr lang="de-DE" sz="2500" kern="1200" baseline="0" dirty="0">
                <a:solidFill>
                  <a:srgbClr val="000000"/>
                </a:solidFill>
                <a:latin typeface="Arial"/>
              </a:rPr>
              <a:t>. </a:t>
            </a:r>
            <a:r>
              <a:rPr lang="de-DE" sz="2500" kern="1200" baseline="0" dirty="0" err="1">
                <a:solidFill>
                  <a:srgbClr val="000000"/>
                </a:solidFill>
                <a:latin typeface="Arial"/>
              </a:rPr>
              <a:t>Em</a:t>
            </a:r>
            <a:r>
              <a:rPr lang="de-DE" sz="2500" kern="1200" baseline="0" dirty="0">
                <a:solidFill>
                  <a:srgbClr val="000000"/>
                </a:solidFill>
                <a:latin typeface="Arial"/>
              </a:rPr>
              <a:t> </a:t>
            </a:r>
            <a:r>
              <a:rPr lang="de-DE" sz="2500" kern="1200" baseline="0" dirty="0" err="1">
                <a:solidFill>
                  <a:srgbClr val="000000"/>
                </a:solidFill>
                <a:latin typeface="Arial"/>
              </a:rPr>
              <a:t>deles</a:t>
            </a:r>
            <a:r>
              <a:rPr lang="de-DE" sz="2500" kern="1200" baseline="0" dirty="0">
                <a:solidFill>
                  <a:srgbClr val="000000"/>
                </a:solidFill>
                <a:latin typeface="Arial"/>
              </a:rPr>
              <a:t> </a:t>
            </a:r>
            <a:r>
              <a:rPr lang="de-DE" sz="2500" kern="1200" baseline="0" dirty="0" err="1">
                <a:solidFill>
                  <a:srgbClr val="000000"/>
                </a:solidFill>
                <a:latin typeface="Arial"/>
              </a:rPr>
              <a:t>doluptus</a:t>
            </a:r>
            <a:r>
              <a:rPr lang="de-DE" sz="2500" kern="1200" baseline="0" dirty="0">
                <a:solidFill>
                  <a:srgbClr val="000000"/>
                </a:solidFill>
                <a:latin typeface="Arial"/>
              </a:rPr>
              <a:t> </a:t>
            </a:r>
            <a:r>
              <a:rPr lang="de-DE" sz="2500" kern="1200" baseline="0" dirty="0" err="1">
                <a:solidFill>
                  <a:srgbClr val="000000"/>
                </a:solidFill>
                <a:latin typeface="Arial"/>
              </a:rPr>
              <a:t>estotatur</a:t>
            </a:r>
            <a:r>
              <a:rPr lang="de-DE" sz="2500" kern="1200" baseline="0" dirty="0">
                <a:solidFill>
                  <a:srgbClr val="000000"/>
                </a:solidFill>
                <a:latin typeface="Arial"/>
              </a:rPr>
              <a:t>? </a:t>
            </a:r>
            <a:r>
              <a:rPr lang="de-DE" sz="2500" kern="1200" baseline="0" dirty="0" err="1">
                <a:solidFill>
                  <a:srgbClr val="000000"/>
                </a:solidFill>
                <a:latin typeface="Arial"/>
              </a:rPr>
              <a:t>Igendella</a:t>
            </a:r>
            <a:r>
              <a:rPr lang="de-DE" sz="2500" kern="1200" baseline="0" dirty="0">
                <a:solidFill>
                  <a:srgbClr val="000000"/>
                </a:solidFill>
                <a:latin typeface="Arial"/>
              </a:rPr>
              <a:t> </a:t>
            </a:r>
            <a:r>
              <a:rPr lang="de-DE" sz="2500" kern="1200" baseline="0" dirty="0" err="1">
                <a:solidFill>
                  <a:srgbClr val="000000"/>
                </a:solidFill>
                <a:latin typeface="Arial"/>
              </a:rPr>
              <a:t>preped</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fugiasp</a:t>
            </a:r>
            <a:r>
              <a:rPr lang="de-DE" sz="2500" kern="1200" baseline="0" dirty="0">
                <a:solidFill>
                  <a:srgbClr val="000000"/>
                </a:solidFill>
                <a:latin typeface="Arial"/>
              </a:rPr>
              <a:t> </a:t>
            </a:r>
            <a:r>
              <a:rPr lang="de-DE" sz="2500" kern="1200" baseline="0" dirty="0" err="1">
                <a:solidFill>
                  <a:srgbClr val="000000"/>
                </a:solidFill>
                <a:latin typeface="Arial"/>
              </a:rPr>
              <a:t>eraerum</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autaspe</a:t>
            </a:r>
            <a:r>
              <a:rPr lang="de-DE" sz="2500" kern="1200" baseline="0" dirty="0">
                <a:solidFill>
                  <a:srgbClr val="000000"/>
                </a:solidFill>
                <a:latin typeface="Arial"/>
              </a:rPr>
              <a:t> </a:t>
            </a:r>
            <a:r>
              <a:rPr lang="de-DE" sz="2500" kern="1200" baseline="0" dirty="0" err="1">
                <a:solidFill>
                  <a:srgbClr val="000000"/>
                </a:solidFill>
                <a:latin typeface="Arial"/>
              </a:rPr>
              <a:t>molupta</a:t>
            </a:r>
            <a:r>
              <a:rPr lang="de-DE" sz="2500" kern="1200" baseline="0" dirty="0">
                <a:solidFill>
                  <a:srgbClr val="000000"/>
                </a:solidFill>
                <a:latin typeface="Arial"/>
              </a:rPr>
              <a:t> </a:t>
            </a:r>
            <a:r>
              <a:rPr lang="de-DE" sz="2500" kern="1200" baseline="0" dirty="0" err="1">
                <a:solidFill>
                  <a:srgbClr val="000000"/>
                </a:solidFill>
                <a:latin typeface="Arial"/>
              </a:rPr>
              <a:t>tiatiate</a:t>
            </a:r>
            <a:r>
              <a:rPr lang="de-DE" sz="2500" kern="1200" baseline="0" dirty="0">
                <a:solidFill>
                  <a:srgbClr val="000000"/>
                </a:solidFill>
                <a:latin typeface="Arial"/>
              </a:rPr>
              <a:t> </a:t>
            </a:r>
            <a:r>
              <a:rPr lang="de-DE" sz="2500" kern="1200" baseline="0" dirty="0" err="1">
                <a:solidFill>
                  <a:srgbClr val="000000"/>
                </a:solidFill>
                <a:latin typeface="Arial"/>
              </a:rPr>
              <a:t>voluptur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Nequia</a:t>
            </a:r>
            <a:r>
              <a:rPr lang="de-DE" sz="2500" kern="1200" baseline="0" dirty="0">
                <a:solidFill>
                  <a:srgbClr val="000000"/>
                </a:solidFill>
                <a:latin typeface="Arial"/>
              </a:rPr>
              <a:t> </a:t>
            </a:r>
            <a:r>
              <a:rPr lang="de-DE" sz="2500" kern="1200" baseline="0" dirty="0" err="1">
                <a:solidFill>
                  <a:srgbClr val="000000"/>
                </a:solidFill>
                <a:latin typeface="Arial"/>
              </a:rPr>
              <a:t>voloratusci</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mos</a:t>
            </a:r>
            <a:r>
              <a:rPr lang="de-DE" sz="2500" kern="1200" baseline="0" dirty="0">
                <a:solidFill>
                  <a:srgbClr val="000000"/>
                </a:solidFill>
                <a:latin typeface="Arial"/>
              </a:rPr>
              <a:t> </a:t>
            </a:r>
            <a:r>
              <a:rPr lang="de-DE" sz="2500" kern="1200" baseline="0" dirty="0" err="1">
                <a:solidFill>
                  <a:srgbClr val="000000"/>
                </a:solidFill>
                <a:latin typeface="Arial"/>
              </a:rPr>
              <a:t>ipidella</a:t>
            </a:r>
            <a:r>
              <a:rPr lang="de-DE" sz="2500" kern="1200" baseline="0" dirty="0">
                <a:solidFill>
                  <a:srgbClr val="000000"/>
                </a:solidFill>
                <a:latin typeface="Arial"/>
              </a:rPr>
              <a:t> </a:t>
            </a:r>
            <a:r>
              <a:rPr lang="de-DE" sz="2500" kern="1200" baseline="0" dirty="0" err="1">
                <a:solidFill>
                  <a:srgbClr val="000000"/>
                </a:solidFill>
                <a:latin typeface="Arial"/>
              </a:rPr>
              <a:t>simust</a:t>
            </a:r>
            <a:r>
              <a:rPr lang="de-DE" sz="2500" kern="1200" baseline="0" dirty="0">
                <a:solidFill>
                  <a:srgbClr val="000000"/>
                </a:solidFill>
                <a:latin typeface="Arial"/>
              </a:rPr>
              <a:t>, </a:t>
            </a:r>
            <a:r>
              <a:rPr lang="de-DE" sz="2500" kern="1200" baseline="0" dirty="0" err="1">
                <a:solidFill>
                  <a:srgbClr val="000000"/>
                </a:solidFill>
                <a:latin typeface="Arial"/>
              </a:rPr>
              <a:t>erferumquam</a:t>
            </a:r>
            <a:r>
              <a:rPr lang="de-DE" sz="2500" kern="1200" baseline="0" dirty="0">
                <a:solidFill>
                  <a:srgbClr val="000000"/>
                </a:solidFill>
                <a:latin typeface="Arial"/>
              </a:rPr>
              <a:t> et </a:t>
            </a:r>
            <a:r>
              <a:rPr lang="de-DE" sz="2500" kern="1200" baseline="0" dirty="0" err="1">
                <a:solidFill>
                  <a:srgbClr val="000000"/>
                </a:solidFill>
                <a:latin typeface="Arial"/>
              </a:rPr>
              <a:t>dolum</a:t>
            </a:r>
            <a:r>
              <a:rPr lang="de-DE" sz="2500" kern="1200" baseline="0" dirty="0">
                <a:solidFill>
                  <a:srgbClr val="000000"/>
                </a:solidFill>
                <a:latin typeface="Arial"/>
              </a:rPr>
              <a:t> in </a:t>
            </a:r>
            <a:r>
              <a:rPr lang="de-DE" sz="2500" kern="1200" baseline="0" dirty="0" err="1">
                <a:solidFill>
                  <a:srgbClr val="000000"/>
                </a:solidFill>
                <a:latin typeface="Arial"/>
              </a:rPr>
              <a:t>eseque</a:t>
            </a:r>
            <a:r>
              <a:rPr lang="de-DE" sz="2500" kern="1200" baseline="0" dirty="0">
                <a:solidFill>
                  <a:srgbClr val="000000"/>
                </a:solidFill>
                <a:latin typeface="Arial"/>
              </a:rPr>
              <a:t> </a:t>
            </a:r>
            <a:r>
              <a:rPr lang="de-DE" sz="2500" kern="1200" baseline="0" dirty="0" err="1">
                <a:solidFill>
                  <a:srgbClr val="000000"/>
                </a:solidFill>
                <a:latin typeface="Arial"/>
              </a:rPr>
              <a:t>pe</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quas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nimusda</a:t>
            </a:r>
            <a:r>
              <a:rPr lang="de-DE" sz="2500" kern="1200" baseline="0" dirty="0">
                <a:solidFill>
                  <a:srgbClr val="000000"/>
                </a:solidFill>
                <a:latin typeface="Arial"/>
              </a:rPr>
              <a:t> </a:t>
            </a:r>
            <a:r>
              <a:rPr lang="de-DE" sz="2500" kern="1200" baseline="0" dirty="0" err="1">
                <a:solidFill>
                  <a:srgbClr val="000000"/>
                </a:solidFill>
                <a:latin typeface="Arial"/>
              </a:rPr>
              <a:t>ndebitas</a:t>
            </a:r>
            <a:r>
              <a:rPr lang="de-DE" sz="2500" kern="1200" baseline="0" dirty="0">
                <a:solidFill>
                  <a:srgbClr val="000000"/>
                </a:solidFill>
                <a:latin typeface="Arial"/>
              </a:rPr>
              <a:t> </a:t>
            </a:r>
            <a:r>
              <a:rPr lang="de-DE" sz="2500" kern="1200" baseline="0" dirty="0" err="1">
                <a:solidFill>
                  <a:srgbClr val="000000"/>
                </a:solidFill>
                <a:latin typeface="Arial"/>
              </a:rPr>
              <a:t>rehentio</a:t>
            </a:r>
            <a:r>
              <a:rPr lang="de-DE" sz="2500" kern="1200" baseline="0" dirty="0">
                <a:solidFill>
                  <a:srgbClr val="000000"/>
                </a:solidFill>
                <a:latin typeface="Arial"/>
              </a:rPr>
              <a:t> </a:t>
            </a:r>
            <a:r>
              <a:rPr lang="de-DE" sz="2500" kern="1200" baseline="0" dirty="0" err="1">
                <a:solidFill>
                  <a:srgbClr val="000000"/>
                </a:solidFill>
                <a:latin typeface="Arial"/>
              </a:rPr>
              <a:t>quiaspero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a:t>
            </a:r>
            <a:r>
              <a:rPr lang="de-DE" sz="2500" kern="1200" baseline="0" dirty="0" err="1">
                <a:solidFill>
                  <a:srgbClr val="000000"/>
                </a:solidFill>
                <a:latin typeface="Arial"/>
              </a:rPr>
              <a:t>magnimp</a:t>
            </a:r>
            <a:r>
              <a:rPr lang="de-DE" sz="2500" kern="1200" baseline="0" dirty="0">
                <a:solidFill>
                  <a:srgbClr val="000000"/>
                </a:solidFill>
                <a:latin typeface="Arial"/>
              </a:rPr>
              <a:t> </a:t>
            </a:r>
            <a:r>
              <a:rPr lang="de-DE" sz="2500" kern="1200" baseline="0" dirty="0" err="1">
                <a:solidFill>
                  <a:srgbClr val="000000"/>
                </a:solidFill>
                <a:latin typeface="Arial"/>
              </a:rPr>
              <a:t>orrorum</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voloratur</a:t>
            </a:r>
            <a:r>
              <a:rPr lang="de-DE" sz="2500" kern="1200" baseline="0" dirty="0">
                <a:solidFill>
                  <a:srgbClr val="000000"/>
                </a:solidFill>
                <a:latin typeface="Arial"/>
              </a:rPr>
              <a:t>, </a:t>
            </a:r>
            <a:r>
              <a:rPr lang="de-DE" sz="2500" kern="1200" baseline="0" dirty="0" err="1">
                <a:solidFill>
                  <a:srgbClr val="000000"/>
                </a:solidFill>
                <a:latin typeface="Arial"/>
              </a:rPr>
              <a:t>sundam</a:t>
            </a:r>
            <a:r>
              <a:rPr lang="de-DE" sz="2500" kern="1200" baseline="0" dirty="0">
                <a:solidFill>
                  <a:srgbClr val="000000"/>
                </a:solidFill>
                <a:latin typeface="Arial"/>
              </a:rPr>
              <a:t> </a:t>
            </a:r>
            <a:r>
              <a:rPr lang="de-DE" sz="2500" kern="1200" baseline="0" dirty="0" err="1">
                <a:solidFill>
                  <a:srgbClr val="000000"/>
                </a:solidFill>
                <a:latin typeface="Arial"/>
              </a:rPr>
              <a:t>eat</a:t>
            </a:r>
            <a:r>
              <a:rPr lang="de-DE" sz="2500" kern="1200" baseline="0" dirty="0">
                <a:solidFill>
                  <a:srgbClr val="000000"/>
                </a:solidFill>
                <a:latin typeface="Arial"/>
              </a:rPr>
              <a:t> </a:t>
            </a:r>
            <a:r>
              <a:rPr lang="de-DE" sz="2500" kern="1200" baseline="0" dirty="0" err="1">
                <a:solidFill>
                  <a:srgbClr val="000000"/>
                </a:solidFill>
                <a:latin typeface="Arial"/>
              </a:rPr>
              <a:t>litatin</a:t>
            </a:r>
            <a:r>
              <a:rPr lang="de-DE" sz="2500" kern="1200" baseline="0" dirty="0">
                <a:solidFill>
                  <a:srgbClr val="000000"/>
                </a:solidFill>
                <a:latin typeface="Arial"/>
              </a:rPr>
              <a:t> </a:t>
            </a:r>
            <a:r>
              <a:rPr lang="de-DE" sz="2500" kern="1200" baseline="0" dirty="0" err="1">
                <a:solidFill>
                  <a:srgbClr val="000000"/>
                </a:solidFill>
                <a:latin typeface="Arial"/>
              </a:rPr>
              <a:t>experia</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offici</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laccabo</a:t>
            </a:r>
            <a:r>
              <a:rPr lang="de-DE" sz="2500" kern="1200" baseline="0" dirty="0">
                <a:solidFill>
                  <a:srgbClr val="000000"/>
                </a:solidFill>
                <a:latin typeface="Arial"/>
              </a:rPr>
              <a:t>. Min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oditatistem</a:t>
            </a:r>
            <a:r>
              <a:rPr lang="de-DE" sz="2500" kern="1200" baseline="0" dirty="0">
                <a:solidFill>
                  <a:srgbClr val="000000"/>
                </a:solidFill>
                <a:latin typeface="Arial"/>
              </a:rPr>
              <a:t> </a:t>
            </a:r>
            <a:r>
              <a:rPr lang="de-DE" sz="2500" kern="1200" baseline="0" dirty="0" err="1">
                <a:solidFill>
                  <a:srgbClr val="000000"/>
                </a:solidFill>
                <a:latin typeface="Arial"/>
              </a:rPr>
              <a:t>volorem</a:t>
            </a:r>
            <a:r>
              <a:rPr lang="de-DE" sz="2500" kern="1200" baseline="0" dirty="0">
                <a:solidFill>
                  <a:srgbClr val="000000"/>
                </a:solidFill>
                <a:latin typeface="Arial"/>
              </a:rPr>
              <a:t> </a:t>
            </a:r>
            <a:r>
              <a:rPr lang="de-DE" sz="2500" kern="1200" baseline="0" dirty="0" err="1">
                <a:solidFill>
                  <a:srgbClr val="000000"/>
                </a:solidFill>
                <a:latin typeface="Arial"/>
              </a:rPr>
              <a:t>ratemporesti</a:t>
            </a:r>
            <a:r>
              <a:rPr lang="de-DE" sz="2500" kern="1200" baseline="0" dirty="0">
                <a:solidFill>
                  <a:srgbClr val="000000"/>
                </a:solidFill>
                <a:latin typeface="Arial"/>
              </a:rPr>
              <a:t> </a:t>
            </a:r>
            <a:r>
              <a:rPr lang="de-DE" sz="2500" kern="1200" baseline="0" dirty="0" err="1">
                <a:solidFill>
                  <a:srgbClr val="000000"/>
                </a:solidFill>
                <a:latin typeface="Arial"/>
              </a:rPr>
              <a:t>volesciur</a:t>
            </a:r>
            <a:r>
              <a:rPr lang="de-DE" sz="2500" kern="1200" baseline="0" dirty="0">
                <a:solidFill>
                  <a:srgbClr val="000000"/>
                </a:solidFill>
                <a:latin typeface="Arial"/>
              </a:rPr>
              <a:t>?</a:t>
            </a:r>
          </a:p>
        </p:txBody>
      </p:sp>
      <p:sp>
        <p:nvSpPr>
          <p:cNvPr id="13" name="Bildplatzhalter 12"/>
          <p:cNvSpPr>
            <a:spLocks noGrp="1"/>
          </p:cNvSpPr>
          <p:nvPr>
            <p:ph type="pic" sz="quarter" idx="16"/>
          </p:nvPr>
        </p:nvSpPr>
        <p:spPr>
          <a:xfrm>
            <a:off x="14995550" y="9091315"/>
            <a:ext cx="12733200" cy="6120000"/>
          </a:xfrm>
          <a:prstGeom prst="rect">
            <a:avLst/>
          </a:prstGeom>
        </p:spPr>
        <p:txBody>
          <a:bodyPr bIns="46800" anchor="t" anchorCtr="0"/>
          <a:lstStyle/>
          <a:p>
            <a:r>
              <a:rPr lang="de-DE" dirty="0"/>
              <a:t>Bild durch Klicken auf Symbol hinzufügen</a:t>
            </a:r>
          </a:p>
        </p:txBody>
      </p:sp>
      <p:sp>
        <p:nvSpPr>
          <p:cNvPr id="19" name="Textplatzhalter 18"/>
          <p:cNvSpPr>
            <a:spLocks noGrp="1"/>
          </p:cNvSpPr>
          <p:nvPr>
            <p:ph type="body" sz="quarter" idx="17" hasCustomPrompt="1"/>
          </p:nvPr>
        </p:nvSpPr>
        <p:spPr>
          <a:xfrm>
            <a:off x="14995550" y="15211995"/>
            <a:ext cx="127332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2" name="Fußzeilenplatzhalter 11"/>
          <p:cNvSpPr>
            <a:spLocks noGrp="1"/>
          </p:cNvSpPr>
          <p:nvPr>
            <p:ph type="ftr" sz="quarter" idx="18"/>
          </p:nvPr>
        </p:nvSpPr>
        <p:spPr>
          <a:xfrm>
            <a:off x="1656000" y="27936000"/>
            <a:ext cx="39492000" cy="741491"/>
          </a:xfrm>
          <a:prstGeom prst="rect">
            <a:avLst/>
          </a:prstGeom>
        </p:spPr>
        <p:txBody>
          <a:bodyPr numCol="5"/>
          <a:lstStyle/>
          <a:p>
            <a:r>
              <a:rPr lang="de-DE" b="1" dirty="0"/>
              <a:t>Technische Universität München </a:t>
            </a:r>
          </a:p>
          <a:p>
            <a:r>
              <a:rPr lang="de-DE" dirty="0"/>
              <a:t>TUM School </a:t>
            </a:r>
            <a:r>
              <a:rPr lang="de-DE" dirty="0" err="1"/>
              <a:t>of</a:t>
            </a:r>
            <a:r>
              <a:rPr lang="de-DE" dirty="0"/>
              <a:t> Mustertechnik </a:t>
            </a:r>
          </a:p>
          <a:p>
            <a:r>
              <a:rPr lang="de-DE" dirty="0"/>
              <a:t>Lehrstuhl für Musterverfahren</a:t>
            </a:r>
          </a:p>
        </p:txBody>
      </p:sp>
      <p:sp>
        <p:nvSpPr>
          <p:cNvPr id="9"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4" name="Textplatzhalter 16"/>
          <p:cNvSpPr>
            <a:spLocks noGrp="1"/>
          </p:cNvSpPr>
          <p:nvPr>
            <p:ph type="body" sz="quarter" idx="14" hasCustomPrompt="1"/>
          </p:nvPr>
        </p:nvSpPr>
        <p:spPr>
          <a:xfrm>
            <a:off x="1656000" y="8172000"/>
            <a:ext cx="39492000" cy="508672"/>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5"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5 Spalten">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656000" y="8784000"/>
            <a:ext cx="39492000" cy="18432000"/>
          </a:xfrm>
          <a:prstGeom prst="rect">
            <a:avLst/>
          </a:prstGeom>
        </p:spPr>
        <p:txBody>
          <a:bodyPr lIns="0" tIns="504000" rIns="0" bIns="0" numCol="5" spcCol="648000"/>
          <a:lstStyle>
            <a:lvl1pPr marL="0" indent="0" algn="l" rtl="0">
              <a:lnSpc>
                <a:spcPts val="3200"/>
              </a:lnSpc>
              <a:spcBef>
                <a:spcPts val="0"/>
              </a:spcBef>
              <a:spcAft>
                <a:spcPts val="3200"/>
              </a:spcAft>
              <a:buFont typeface="Arial" pitchFamily="34" charset="0"/>
              <a:buNone/>
              <a:defRPr b="0" baseline="0">
                <a:solidFill>
                  <a:schemeClr val="tx1"/>
                </a:solidFill>
              </a:defRPr>
            </a:lvl1pPr>
            <a:lvl2pPr marL="0" indent="0" algn="l">
              <a:lnSpc>
                <a:spcPts val="3200"/>
              </a:lnSpc>
              <a:spcBef>
                <a:spcPts val="0"/>
              </a:spcBef>
              <a:buNone/>
              <a:defRPr b="1">
                <a:solidFill>
                  <a:schemeClr val="tx1"/>
                </a:solidFill>
              </a:defRPr>
            </a:lvl2pPr>
            <a:lvl3pPr marL="144000" indent="-144000" algn="l" defTabSz="4176431" rtl="0" eaLnBrk="1" latinLnBrk="0" hangingPunct="1">
              <a:lnSpc>
                <a:spcPts val="3200"/>
              </a:lnSpc>
              <a:spcBef>
                <a:spcPts val="0"/>
              </a:spcBef>
              <a:spcAft>
                <a:spcPts val="3200"/>
              </a:spcAft>
              <a:buFont typeface="Arial" pitchFamily="34" charset="0"/>
              <a:buChar char="•"/>
              <a:defRPr>
                <a:solidFill>
                  <a:schemeClr val="tx1"/>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a:solidFill>
                  <a:srgbClr val="000000"/>
                </a:solidFill>
                <a:latin typeface="Arial"/>
              </a:rPr>
              <a:t>Fließtext 25 </a:t>
            </a:r>
            <a:r>
              <a:rPr lang="de-DE" sz="2500" kern="1200" baseline="0" dirty="0" err="1">
                <a:solidFill>
                  <a:srgbClr val="000000"/>
                </a:solidFill>
                <a:latin typeface="Arial"/>
              </a:rPr>
              <a:t>pt</a:t>
            </a:r>
            <a:r>
              <a:rPr lang="de-DE" sz="2500" kern="1200" baseline="0" dirty="0">
                <a:solidFill>
                  <a:srgbClr val="000000"/>
                </a:solidFill>
                <a:latin typeface="Arial"/>
              </a:rPr>
              <a:t> </a:t>
            </a:r>
            <a:endParaRPr lang="de-DE" dirty="0"/>
          </a:p>
          <a:p>
            <a:pPr rtl="0"/>
            <a:r>
              <a:rPr lang="de-DE" sz="2500" kern="1200" baseline="0" dirty="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a:solidFill>
                  <a:srgbClr val="000000"/>
                </a:solidFill>
                <a:latin typeface="Arial"/>
              </a:rPr>
              <a:t>Bitte geben Sie Ihren individuellen Text an den vorgesehenen Stellen ein und nutzen Sie die installierten Formatvorlagen für den jeweiligen Textabschnitt. </a:t>
            </a:r>
          </a:p>
          <a:p>
            <a:pPr lvl="1"/>
            <a:r>
              <a:rPr lang="de-DE" dirty="0"/>
              <a:t>Kopfzeile und Absender</a:t>
            </a:r>
          </a:p>
          <a:p>
            <a:pPr rtl="0"/>
            <a:r>
              <a:rPr lang="de-DE" sz="2500" kern="1200" baseline="0" dirty="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und blauem Textzusatz (linker Rand) </a:t>
            </a:r>
          </a:p>
          <a:p>
            <a:pPr lvl="1"/>
            <a:r>
              <a:rPr lang="de-DE" dirty="0" err="1"/>
              <a:t>Textsatz</a:t>
            </a:r>
            <a:endParaRPr lang="de-DE" dirty="0"/>
          </a:p>
          <a:p>
            <a:pPr rtl="0"/>
            <a:r>
              <a:rPr lang="de-DE" sz="2500" kern="1200" baseline="0" dirty="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a:solidFill>
                  <a:srgbClr val="000000"/>
                </a:solidFill>
                <a:latin typeface="Arial"/>
              </a:rPr>
              <a:t>vierspaltiger</a:t>
            </a:r>
            <a:r>
              <a:rPr lang="de-DE" sz="2500" kern="1200" baseline="0" dirty="0">
                <a:solidFill>
                  <a:srgbClr val="000000"/>
                </a:solidFill>
                <a:latin typeface="Arial"/>
              </a:rPr>
              <a:t> Text empfohlen, linksbündig oder Blocksatz. Für Plakate mit wenig Text, können Sie auf die größeren Schriftgrößen zurückgreifen.</a:t>
            </a:r>
          </a:p>
          <a:p>
            <a:pPr lvl="1"/>
            <a:r>
              <a:rPr lang="de-DE" dirty="0"/>
              <a:t>Bilder</a:t>
            </a:r>
          </a:p>
          <a:p>
            <a:pPr rtl="0"/>
            <a:r>
              <a:rPr lang="de-DE" sz="2500" kern="1200" baseline="0" dirty="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an mindestens 3 Seiten, bis zum Papierrand (sog. randabfallend)</a:t>
            </a:r>
          </a:p>
          <a:p>
            <a:pPr rtl="0"/>
            <a:r>
              <a:rPr lang="de-DE" sz="2500" kern="1200" baseline="0" dirty="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a:t>Druck</a:t>
            </a:r>
          </a:p>
          <a:p>
            <a:pPr rtl="0"/>
            <a:r>
              <a:rPr lang="de-DE" sz="2500" kern="1200" baseline="0" dirty="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a:solidFill>
                  <a:srgbClr val="000000"/>
                </a:solidFill>
                <a:latin typeface="Arial"/>
              </a:rPr>
              <a:t>Um den Charakter des Corporate Designs der TUM zu unterstützen sind weiße Papiere zu empfehlen. Naturpapiere mit starker Braun- oder Graufärbung sind ungeeignet. Des Weiteren sollte man auf die </a:t>
            </a: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r>
              <a:rPr lang="de-DE" sz="2500" kern="1200" baseline="0" dirty="0">
                <a:solidFill>
                  <a:srgbClr val="000000"/>
                </a:solidFill>
                <a:latin typeface="Arial"/>
              </a:rPr>
              <a:t>Papier-stärke (sog. Grammatur) und Haptik achten.</a:t>
            </a:r>
          </a:p>
          <a:p>
            <a:pPr rtl="0"/>
            <a:r>
              <a:rPr lang="de-DE" sz="2500" kern="1200" baseline="0" dirty="0">
                <a:solidFill>
                  <a:srgbClr val="000000"/>
                </a:solidFill>
                <a:latin typeface="Arial"/>
              </a:rPr>
              <a:t>Weitere Informationen zum Corporate Design der TUM finden Sie unter www.tum.de/cd</a:t>
            </a:r>
          </a:p>
          <a:p>
            <a:pPr lvl="1"/>
            <a:r>
              <a:rPr lang="de-DE" dirty="0"/>
              <a:t>Blindtext</a:t>
            </a:r>
          </a:p>
          <a:p>
            <a:pPr rtl="0"/>
            <a:r>
              <a:rPr lang="de-DE" sz="2500" kern="1200" baseline="0" dirty="0" err="1">
                <a:solidFill>
                  <a:srgbClr val="000000"/>
                </a:solidFill>
                <a:latin typeface="Arial"/>
              </a:rPr>
              <a:t>Pa</a:t>
            </a:r>
            <a:r>
              <a:rPr lang="de-DE" sz="2500" kern="1200" baseline="0" dirty="0">
                <a:solidFill>
                  <a:srgbClr val="000000"/>
                </a:solidFill>
                <a:latin typeface="Arial"/>
              </a:rPr>
              <a:t> </a:t>
            </a:r>
            <a:r>
              <a:rPr lang="de-DE" sz="2500" kern="1200" baseline="0" dirty="0" err="1">
                <a:solidFill>
                  <a:srgbClr val="000000"/>
                </a:solidFill>
                <a:latin typeface="Arial"/>
              </a:rPr>
              <a:t>dolumquatur</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officiist</a:t>
            </a:r>
            <a:r>
              <a:rPr lang="de-DE" sz="2500" kern="1200" baseline="0" dirty="0">
                <a:solidFill>
                  <a:srgbClr val="000000"/>
                </a:solidFill>
                <a:latin typeface="Arial"/>
              </a:rPr>
              <a:t>, </a:t>
            </a:r>
            <a:r>
              <a:rPr lang="de-DE" sz="2500" kern="1200" baseline="0" dirty="0" err="1">
                <a:solidFill>
                  <a:srgbClr val="000000"/>
                </a:solidFill>
                <a:latin typeface="Arial"/>
              </a:rPr>
              <a:t>cullacc</a:t>
            </a:r>
            <a:r>
              <a:rPr lang="de-DE" sz="2500" kern="1200" baseline="0" dirty="0">
                <a:solidFill>
                  <a:srgbClr val="000000"/>
                </a:solidFill>
                <a:latin typeface="Arial"/>
              </a:rPr>
              <a:t> </a:t>
            </a:r>
            <a:r>
              <a:rPr lang="de-DE" sz="2500" kern="1200" baseline="0" dirty="0" err="1">
                <a:solidFill>
                  <a:srgbClr val="000000"/>
                </a:solidFill>
                <a:latin typeface="Arial"/>
              </a:rPr>
              <a:t>umquod</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non </a:t>
            </a:r>
            <a:r>
              <a:rPr lang="de-DE" sz="2500" kern="1200" baseline="0" dirty="0" err="1">
                <a:solidFill>
                  <a:srgbClr val="000000"/>
                </a:solidFill>
                <a:latin typeface="Arial"/>
              </a:rPr>
              <a:t>res</a:t>
            </a:r>
            <a:r>
              <a:rPr lang="de-DE" sz="2500" kern="1200" baseline="0" dirty="0">
                <a:solidFill>
                  <a:srgbClr val="000000"/>
                </a:solidFill>
                <a:latin typeface="Arial"/>
              </a:rPr>
              <a:t> ex et </a:t>
            </a:r>
            <a:r>
              <a:rPr lang="de-DE" sz="2500" kern="1200" baseline="0" dirty="0" err="1">
                <a:solidFill>
                  <a:srgbClr val="000000"/>
                </a:solidFill>
                <a:latin typeface="Arial"/>
              </a:rPr>
              <a:t>odita</a:t>
            </a:r>
            <a:r>
              <a:rPr lang="de-DE" sz="2500" kern="1200" baseline="0" dirty="0">
                <a:solidFill>
                  <a:srgbClr val="000000"/>
                </a:solidFill>
                <a:latin typeface="Arial"/>
              </a:rPr>
              <a:t> </a:t>
            </a:r>
            <a:r>
              <a:rPr lang="de-DE" sz="2500" kern="1200" baseline="0" dirty="0" err="1">
                <a:solidFill>
                  <a:srgbClr val="000000"/>
                </a:solidFill>
                <a:latin typeface="Arial"/>
              </a:rPr>
              <a:t>volum</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estibus</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et </a:t>
            </a:r>
            <a:r>
              <a:rPr lang="de-DE" sz="2500" kern="1200" baseline="0" dirty="0" err="1">
                <a:solidFill>
                  <a:srgbClr val="000000"/>
                </a:solidFill>
                <a:latin typeface="Arial"/>
              </a:rPr>
              <a:t>lit</a:t>
            </a:r>
            <a:r>
              <a:rPr lang="de-DE" sz="2500" kern="1200" baseline="0" dirty="0">
                <a:solidFill>
                  <a:srgbClr val="000000"/>
                </a:solidFill>
                <a:latin typeface="Arial"/>
              </a:rPr>
              <a:t> quo </a:t>
            </a:r>
            <a:r>
              <a:rPr lang="de-DE" sz="2500" kern="1200" baseline="0" dirty="0" err="1">
                <a:solidFill>
                  <a:srgbClr val="000000"/>
                </a:solidFill>
                <a:latin typeface="Arial"/>
              </a:rPr>
              <a:t>quam</a:t>
            </a:r>
            <a:r>
              <a:rPr lang="de-DE" sz="2500" kern="1200" baseline="0" dirty="0">
                <a:solidFill>
                  <a:srgbClr val="000000"/>
                </a:solidFill>
                <a:latin typeface="Arial"/>
              </a:rPr>
              <a:t> quo </a:t>
            </a:r>
            <a:r>
              <a:rPr lang="de-DE" sz="2500" kern="1200" baseline="0" dirty="0" err="1">
                <a:solidFill>
                  <a:srgbClr val="000000"/>
                </a:solidFill>
                <a:latin typeface="Arial"/>
              </a:rPr>
              <a:t>ea</a:t>
            </a:r>
            <a:r>
              <a:rPr lang="de-DE" sz="2500" kern="1200" baseline="0" dirty="0">
                <a:solidFill>
                  <a:srgbClr val="000000"/>
                </a:solidFill>
                <a:latin typeface="Arial"/>
              </a:rPr>
              <a:t> </a:t>
            </a:r>
            <a:r>
              <a:rPr lang="de-DE" sz="2500" kern="1200" baseline="0" dirty="0" err="1">
                <a:solidFill>
                  <a:srgbClr val="000000"/>
                </a:solidFill>
                <a:latin typeface="Arial"/>
              </a:rPr>
              <a:t>voluptis</a:t>
            </a:r>
            <a:r>
              <a:rPr lang="de-DE" sz="2500" kern="1200" baseline="0" dirty="0">
                <a:solidFill>
                  <a:srgbClr val="000000"/>
                </a:solidFill>
                <a:latin typeface="Arial"/>
              </a:rPr>
              <a:t>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elitatur</a:t>
            </a:r>
            <a:r>
              <a:rPr lang="de-DE" sz="2500" kern="1200" baseline="0" dirty="0">
                <a:solidFill>
                  <a:srgbClr val="000000"/>
                </a:solidFill>
                <a:latin typeface="Arial"/>
              </a:rPr>
              <a:t>, ex </a:t>
            </a:r>
            <a:r>
              <a:rPr lang="de-DE" sz="2500" kern="1200" baseline="0" dirty="0" err="1">
                <a:solidFill>
                  <a:srgbClr val="000000"/>
                </a:solidFill>
                <a:latin typeface="Arial"/>
              </a:rPr>
              <a:t>experep</a:t>
            </a:r>
            <a:r>
              <a:rPr lang="de-DE" sz="2500" kern="1200" baseline="0" dirty="0">
                <a:solidFill>
                  <a:srgbClr val="000000"/>
                </a:solidFill>
                <a:latin typeface="Arial"/>
              </a:rPr>
              <a:t> </a:t>
            </a:r>
            <a:r>
              <a:rPr lang="de-DE" sz="2500" kern="1200" baseline="0" dirty="0" err="1">
                <a:solidFill>
                  <a:srgbClr val="000000"/>
                </a:solidFill>
                <a:latin typeface="Arial"/>
              </a:rPr>
              <a:t>elibus</a:t>
            </a:r>
            <a:r>
              <a:rPr lang="de-DE" sz="2500" kern="1200" baseline="0" dirty="0">
                <a:solidFill>
                  <a:srgbClr val="000000"/>
                </a:solidFill>
                <a:latin typeface="Arial"/>
              </a:rPr>
              <a:t>, </a:t>
            </a:r>
            <a:r>
              <a:rPr lang="de-DE" sz="2500" kern="1200" baseline="0" dirty="0" err="1">
                <a:solidFill>
                  <a:srgbClr val="000000"/>
                </a:solidFill>
                <a:latin typeface="Arial"/>
              </a:rPr>
              <a:t>officius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inciam</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tureictest</a:t>
            </a:r>
            <a:r>
              <a:rPr lang="de-DE" sz="2500" kern="1200" baseline="0" dirty="0">
                <a:solidFill>
                  <a:srgbClr val="000000"/>
                </a:solidFill>
                <a:latin typeface="Arial"/>
              </a:rPr>
              <a:t> </a:t>
            </a:r>
            <a:r>
              <a:rPr lang="de-DE" sz="2500" kern="1200" baseline="0" dirty="0" err="1">
                <a:solidFill>
                  <a:srgbClr val="000000"/>
                </a:solidFill>
                <a:latin typeface="Arial"/>
              </a:rPr>
              <a:t>vererenienda</a:t>
            </a:r>
            <a:r>
              <a:rPr lang="de-DE" sz="2500" kern="1200" baseline="0" dirty="0">
                <a:solidFill>
                  <a:srgbClr val="000000"/>
                </a:solidFill>
                <a:latin typeface="Arial"/>
              </a:rPr>
              <a:t> pro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ullande</a:t>
            </a:r>
            <a:r>
              <a:rPr lang="de-DE" sz="2500" kern="1200" baseline="0" dirty="0">
                <a:solidFill>
                  <a:srgbClr val="000000"/>
                </a:solidFill>
                <a:latin typeface="Arial"/>
              </a:rPr>
              <a:t> </a:t>
            </a:r>
            <a:r>
              <a:rPr lang="de-DE" sz="2500" kern="1200" baseline="0" dirty="0" err="1">
                <a:solidFill>
                  <a:srgbClr val="000000"/>
                </a:solidFill>
                <a:latin typeface="Arial"/>
              </a:rPr>
              <a:t>eaqui</a:t>
            </a:r>
            <a:r>
              <a:rPr lang="de-DE" sz="2500" kern="1200" baseline="0" dirty="0">
                <a:solidFill>
                  <a:srgbClr val="000000"/>
                </a:solidFill>
                <a:latin typeface="Arial"/>
              </a:rPr>
              <a:t> </a:t>
            </a:r>
            <a:r>
              <a:rPr lang="de-DE" sz="2500" kern="1200" baseline="0" dirty="0" err="1">
                <a:solidFill>
                  <a:srgbClr val="000000"/>
                </a:solidFill>
                <a:latin typeface="Arial"/>
              </a:rPr>
              <a:t>toritionsed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voloriorem</a:t>
            </a:r>
            <a:r>
              <a:rPr lang="de-DE" sz="2500" kern="1200" baseline="0" dirty="0">
                <a:solidFill>
                  <a:srgbClr val="000000"/>
                </a:solidFill>
                <a:latin typeface="Arial"/>
              </a:rPr>
              <a:t> </a:t>
            </a:r>
            <a:r>
              <a:rPr lang="de-DE" sz="2500" kern="1200" baseline="0" dirty="0" err="1">
                <a:solidFill>
                  <a:srgbClr val="000000"/>
                </a:solidFill>
                <a:latin typeface="Arial"/>
              </a:rPr>
              <a:t>harum</a:t>
            </a:r>
            <a:r>
              <a:rPr lang="de-DE" sz="2500" kern="1200" baseline="0" dirty="0">
                <a:solidFill>
                  <a:srgbClr val="000000"/>
                </a:solidFill>
                <a:latin typeface="Arial"/>
              </a:rPr>
              <a:t> am </a:t>
            </a:r>
            <a:r>
              <a:rPr lang="de-DE" sz="2500" kern="1200" baseline="0" dirty="0" err="1">
                <a:solidFill>
                  <a:srgbClr val="000000"/>
                </a:solidFill>
                <a:latin typeface="Arial"/>
              </a:rPr>
              <a:t>sitiossiti</a:t>
            </a:r>
            <a:r>
              <a:rPr lang="de-DE" sz="2500" kern="1200" baseline="0" dirty="0">
                <a:solidFill>
                  <a:srgbClr val="000000"/>
                </a:solidFill>
                <a:latin typeface="Arial"/>
              </a:rPr>
              <a:t> </a:t>
            </a:r>
            <a:r>
              <a:rPr lang="de-DE" sz="2500" kern="1200" baseline="0" dirty="0" err="1">
                <a:solidFill>
                  <a:srgbClr val="000000"/>
                </a:solidFill>
                <a:latin typeface="Arial"/>
              </a:rPr>
              <a:t>ilit</a:t>
            </a:r>
            <a:r>
              <a:rPr lang="de-DE" sz="2500" kern="1200" baseline="0" dirty="0">
                <a:solidFill>
                  <a:srgbClr val="000000"/>
                </a:solidFill>
                <a:latin typeface="Arial"/>
              </a:rPr>
              <a:t> </a:t>
            </a:r>
            <a:r>
              <a:rPr lang="de-DE" sz="2500" kern="1200" baseline="0" dirty="0" err="1">
                <a:solidFill>
                  <a:srgbClr val="000000"/>
                </a:solidFill>
                <a:latin typeface="Arial"/>
              </a:rPr>
              <a:t>mollorum</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eatias</a:t>
            </a:r>
            <a:r>
              <a:rPr lang="de-DE" sz="2500" kern="1200" baseline="0" dirty="0">
                <a:solidFill>
                  <a:srgbClr val="000000"/>
                </a:solidFill>
                <a:latin typeface="Arial"/>
              </a:rPr>
              <a:t> </a:t>
            </a:r>
            <a:r>
              <a:rPr lang="de-DE" sz="2500" kern="1200" baseline="0" dirty="0" err="1">
                <a:solidFill>
                  <a:srgbClr val="000000"/>
                </a:solidFill>
                <a:latin typeface="Arial"/>
              </a:rPr>
              <a:t>sim</a:t>
            </a:r>
            <a:r>
              <a:rPr lang="de-DE" sz="2500" kern="1200" baseline="0" dirty="0">
                <a:solidFill>
                  <a:srgbClr val="000000"/>
                </a:solidFill>
                <a:latin typeface="Arial"/>
              </a:rPr>
              <a: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mint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plitasped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volesti</a:t>
            </a:r>
            <a:r>
              <a:rPr lang="de-DE" sz="2500" kern="1200" baseline="0" dirty="0">
                <a:solidFill>
                  <a:srgbClr val="000000"/>
                </a:solidFill>
                <a:latin typeface="Arial"/>
              </a:rPr>
              <a:t> </a:t>
            </a:r>
            <a:r>
              <a:rPr lang="de-DE" sz="2500" kern="1200" baseline="0" dirty="0" err="1">
                <a:solidFill>
                  <a:srgbClr val="000000"/>
                </a:solidFill>
                <a:latin typeface="Arial"/>
              </a:rPr>
              <a:t>quamusa</a:t>
            </a:r>
            <a:r>
              <a:rPr lang="de-DE" sz="2500" kern="1200" baseline="0" dirty="0">
                <a:solidFill>
                  <a:srgbClr val="000000"/>
                </a:solidFill>
                <a:latin typeface="Arial"/>
              </a:rPr>
              <a:t> </a:t>
            </a:r>
            <a:r>
              <a:rPr lang="de-DE" sz="2500" kern="1200" baseline="0" dirty="0" err="1">
                <a:solidFill>
                  <a:srgbClr val="000000"/>
                </a:solidFill>
                <a:latin typeface="Arial"/>
              </a:rPr>
              <a:t>verionseque</a:t>
            </a:r>
            <a:r>
              <a:rPr lang="de-DE" sz="2500" kern="1200" baseline="0" dirty="0">
                <a:solidFill>
                  <a:srgbClr val="000000"/>
                </a:solidFill>
                <a:latin typeface="Arial"/>
              </a:rPr>
              <a:t> </a:t>
            </a:r>
            <a:r>
              <a:rPr lang="de-DE" sz="2500" kern="1200" baseline="0" dirty="0" err="1">
                <a:solidFill>
                  <a:srgbClr val="000000"/>
                </a:solidFill>
                <a:latin typeface="Arial"/>
              </a:rPr>
              <a:t>senim</a:t>
            </a:r>
            <a:r>
              <a:rPr lang="de-DE" sz="2500" kern="1200" baseline="0" dirty="0">
                <a:solidFill>
                  <a:srgbClr val="000000"/>
                </a:solidFill>
                <a:latin typeface="Arial"/>
              </a:rPr>
              <a:t> et </a:t>
            </a:r>
            <a:r>
              <a:rPr lang="de-DE" sz="2500" kern="1200" baseline="0" dirty="0" err="1">
                <a:solidFill>
                  <a:srgbClr val="000000"/>
                </a:solidFill>
                <a:latin typeface="Arial"/>
              </a:rPr>
              <a:t>excea</a:t>
            </a:r>
            <a:r>
              <a:rPr lang="de-DE" sz="2500" kern="1200" baseline="0" dirty="0">
                <a:solidFill>
                  <a:srgbClr val="000000"/>
                </a:solidFill>
                <a:latin typeface="Arial"/>
              </a:rPr>
              <a:t> </a:t>
            </a:r>
            <a:r>
              <a:rPr lang="de-DE" sz="2500" kern="1200" baseline="0" dirty="0" err="1">
                <a:solidFill>
                  <a:srgbClr val="000000"/>
                </a:solidFill>
                <a:latin typeface="Arial"/>
              </a:rPr>
              <a:t>verchil</a:t>
            </a:r>
            <a:r>
              <a:rPr lang="de-DE" sz="2500" kern="1200" baseline="0" dirty="0">
                <a:solidFill>
                  <a:srgbClr val="000000"/>
                </a:solidFill>
                <a:latin typeface="Arial"/>
              </a:rPr>
              <a:t> ex et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quunt</a:t>
            </a:r>
            <a:r>
              <a:rPr lang="de-DE" sz="2500" kern="1200" baseline="0" dirty="0">
                <a:solidFill>
                  <a:srgbClr val="000000"/>
                </a:solidFill>
                <a:latin typeface="Arial"/>
              </a:rPr>
              <a:t> ex </a:t>
            </a:r>
            <a:r>
              <a:rPr lang="de-DE" sz="2500" kern="1200" baseline="0" dirty="0" err="1">
                <a:solidFill>
                  <a:srgbClr val="000000"/>
                </a:solidFill>
                <a:latin typeface="Arial"/>
              </a:rPr>
              <a:t>exped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doloresed</a:t>
            </a:r>
            <a:r>
              <a:rPr lang="de-DE" sz="2500" kern="1200" baseline="0" dirty="0">
                <a:solidFill>
                  <a:srgbClr val="000000"/>
                </a:solidFill>
                <a:latin typeface="Arial"/>
              </a:rPr>
              <a:t> </a:t>
            </a:r>
            <a:r>
              <a:rPr lang="de-DE" sz="2500" kern="1200" baseline="0" dirty="0" err="1">
                <a:solidFill>
                  <a:srgbClr val="000000"/>
                </a:solidFill>
                <a:latin typeface="Arial"/>
              </a:rPr>
              <a:t>quam</a:t>
            </a:r>
            <a:r>
              <a:rPr lang="de-DE" sz="2500" kern="1200" baseline="0" dirty="0">
                <a:solidFill>
                  <a:srgbClr val="000000"/>
                </a:solidFill>
                <a:latin typeface="Arial"/>
              </a:rPr>
              <a:t> </a:t>
            </a:r>
            <a:r>
              <a:rPr lang="de-DE" sz="2500" kern="1200" baseline="0" dirty="0" err="1">
                <a:solidFill>
                  <a:srgbClr val="000000"/>
                </a:solidFill>
                <a:latin typeface="Arial"/>
              </a:rPr>
              <a:t>fugiamus</a:t>
            </a:r>
            <a:r>
              <a:rPr lang="de-DE" sz="2500" kern="1200" baseline="0" dirty="0">
                <a:solidFill>
                  <a:srgbClr val="000000"/>
                </a:solidFill>
                <a:latin typeface="Arial"/>
              </a:rPr>
              <a:t> </a:t>
            </a:r>
            <a:r>
              <a:rPr lang="de-DE" sz="2500" kern="1200" baseline="0" dirty="0" err="1">
                <a:solidFill>
                  <a:srgbClr val="000000"/>
                </a:solidFill>
                <a:latin typeface="Arial"/>
              </a:rPr>
              <a:t>reperem</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ipsam</a:t>
            </a:r>
            <a:r>
              <a:rPr lang="de-DE" sz="2500" kern="1200" baseline="0" dirty="0">
                <a:solidFill>
                  <a:srgbClr val="000000"/>
                </a:solidFill>
                <a:latin typeface="Arial"/>
              </a:rPr>
              <a:t> </a:t>
            </a:r>
            <a:r>
              <a:rPr lang="de-DE" sz="2500" kern="1200" baseline="0" dirty="0" err="1">
                <a:solidFill>
                  <a:srgbClr val="000000"/>
                </a:solidFill>
                <a:latin typeface="Arial"/>
              </a:rPr>
              <a:t>audi</a:t>
            </a:r>
            <a:r>
              <a:rPr lang="de-DE" sz="2500" kern="1200" baseline="0" dirty="0">
                <a:solidFill>
                  <a:srgbClr val="000000"/>
                </a:solidFill>
                <a:latin typeface="Arial"/>
              </a:rPr>
              <a:t> </a:t>
            </a:r>
            <a:r>
              <a:rPr lang="de-DE" sz="2500" kern="1200" baseline="0" dirty="0" err="1">
                <a:solidFill>
                  <a:srgbClr val="000000"/>
                </a:solidFill>
                <a:latin typeface="Arial"/>
              </a:rPr>
              <a:t>apicili</a:t>
            </a:r>
            <a:r>
              <a:rPr lang="de-DE" sz="2500" kern="1200" baseline="0" dirty="0">
                <a:solidFill>
                  <a:srgbClr val="000000"/>
                </a:solidFill>
                <a:latin typeface="Arial"/>
              </a:rPr>
              <a:t> </a:t>
            </a:r>
            <a:r>
              <a:rPr lang="de-DE" sz="2500" kern="1200" baseline="0" dirty="0" err="1">
                <a:solidFill>
                  <a:srgbClr val="000000"/>
                </a:solidFill>
                <a:latin typeface="Arial"/>
              </a:rPr>
              <a:t>busam</a:t>
            </a:r>
            <a:r>
              <a:rPr lang="de-DE" sz="2500" kern="1200" baseline="0" dirty="0">
                <a:solidFill>
                  <a:srgbClr val="000000"/>
                </a:solidFill>
                <a:latin typeface="Arial"/>
              </a:rPr>
              <a:t>, </a:t>
            </a:r>
            <a:r>
              <a:rPr lang="de-DE" sz="2500" kern="1200" baseline="0" dirty="0" err="1">
                <a:solidFill>
                  <a:srgbClr val="000000"/>
                </a:solidFill>
                <a:latin typeface="Arial"/>
              </a:rPr>
              <a:t>eostionsedi</a:t>
            </a:r>
            <a:r>
              <a:rPr lang="de-DE" sz="2500" kern="1200" baseline="0" dirty="0">
                <a:solidFill>
                  <a:srgbClr val="000000"/>
                </a:solidFill>
                <a:latin typeface="Arial"/>
              </a:rPr>
              <a:t> </a:t>
            </a:r>
            <a:r>
              <a:rPr lang="de-DE" sz="2500" kern="1200" baseline="0" dirty="0" err="1">
                <a:solidFill>
                  <a:srgbClr val="000000"/>
                </a:solidFill>
                <a:latin typeface="Arial"/>
              </a:rPr>
              <a:t>doluptiur</a:t>
            </a:r>
            <a:r>
              <a:rPr lang="de-DE" sz="2500" kern="1200" baseline="0" dirty="0">
                <a:solidFill>
                  <a:srgbClr val="000000"/>
                </a:solidFill>
                <a:latin typeface="Arial"/>
              </a:rPr>
              <a:t> </a:t>
            </a:r>
            <a:r>
              <a:rPr lang="de-DE" sz="2500" kern="1200" baseline="0" dirty="0" err="1">
                <a:solidFill>
                  <a:srgbClr val="000000"/>
                </a:solidFill>
                <a:latin typeface="Arial"/>
              </a:rPr>
              <a:t>restestia</a:t>
            </a:r>
            <a:r>
              <a:rPr lang="de-DE" sz="2500" kern="1200" baseline="0" dirty="0">
                <a:solidFill>
                  <a:srgbClr val="000000"/>
                </a:solidFill>
                <a:latin typeface="Arial"/>
              </a:rPr>
              <a:t> </a:t>
            </a:r>
            <a:r>
              <a:rPr lang="de-DE" sz="2500" kern="1200" baseline="0" dirty="0" err="1">
                <a:solidFill>
                  <a:srgbClr val="000000"/>
                </a:solidFill>
                <a:latin typeface="Arial"/>
              </a:rPr>
              <a:t>volent</a:t>
            </a:r>
            <a:r>
              <a:rPr lang="de-DE" sz="2500" kern="1200" baseline="0" dirty="0">
                <a:solidFill>
                  <a:srgbClr val="000000"/>
                </a:solidFill>
                <a:latin typeface="Arial"/>
              </a:rPr>
              <a:t> </a:t>
            </a:r>
            <a:r>
              <a:rPr lang="de-DE" sz="2500" kern="1200" baseline="0" dirty="0" err="1">
                <a:solidFill>
                  <a:srgbClr val="000000"/>
                </a:solidFill>
                <a:latin typeface="Arial"/>
              </a:rPr>
              <a:t>pra</a:t>
            </a:r>
            <a:r>
              <a:rPr lang="de-DE" sz="2500" kern="1200" baseline="0" dirty="0">
                <a:solidFill>
                  <a:srgbClr val="000000"/>
                </a:solidFill>
                <a:latin typeface="Arial"/>
              </a:rPr>
              <a:t> </a:t>
            </a:r>
            <a:r>
              <a:rPr lang="de-DE" sz="2500" kern="1200" baseline="0" dirty="0" err="1">
                <a:solidFill>
                  <a:srgbClr val="000000"/>
                </a:solidFill>
                <a:latin typeface="Arial"/>
              </a:rPr>
              <a:t>denda</a:t>
            </a:r>
            <a:r>
              <a:rPr lang="de-DE" sz="2500" kern="1200" baseline="0" dirty="0">
                <a:solidFill>
                  <a:srgbClr val="000000"/>
                </a:solidFill>
                <a:latin typeface="Arial"/>
              </a:rPr>
              <a:t> </a:t>
            </a:r>
            <a:r>
              <a:rPr lang="de-DE" sz="2500" kern="1200" baseline="0" dirty="0" err="1">
                <a:solidFill>
                  <a:srgbClr val="000000"/>
                </a:solidFill>
                <a:latin typeface="Arial"/>
              </a:rPr>
              <a:t>iur</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a:t>
            </a:r>
            <a:r>
              <a:rPr lang="de-DE" sz="2500" kern="1200" baseline="0" dirty="0" err="1">
                <a:solidFill>
                  <a:srgbClr val="000000"/>
                </a:solidFill>
                <a:latin typeface="Arial"/>
              </a:rPr>
              <a:t>verspel</a:t>
            </a:r>
            <a:r>
              <a:rPr lang="de-DE" sz="2500" kern="1200" baseline="0" dirty="0">
                <a:solidFill>
                  <a:srgbClr val="000000"/>
                </a:solidFill>
                <a:latin typeface="Arial"/>
              </a:rPr>
              <a:t> </a:t>
            </a:r>
            <a:r>
              <a:rPr lang="de-DE" sz="2500" kern="1200" baseline="0" dirty="0" err="1">
                <a:solidFill>
                  <a:srgbClr val="000000"/>
                </a:solidFill>
                <a:latin typeface="Arial"/>
              </a:rPr>
              <a:t>luptur</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utempor</a:t>
            </a:r>
            <a:r>
              <a:rPr lang="de-DE" sz="2500" kern="1200" baseline="0" dirty="0">
                <a:solidFill>
                  <a:srgbClr val="000000"/>
                </a:solidFill>
                <a:latin typeface="Arial"/>
              </a:rPr>
              <a:t> </a:t>
            </a:r>
            <a:r>
              <a:rPr lang="de-DE" sz="2500" kern="1200" baseline="0" dirty="0" err="1">
                <a:solidFill>
                  <a:srgbClr val="000000"/>
                </a:solidFill>
                <a:latin typeface="Arial"/>
              </a:rPr>
              <a:t>rovitat</a:t>
            </a:r>
            <a:r>
              <a:rPr lang="de-DE" sz="2500" kern="1200" baseline="0" dirty="0">
                <a:solidFill>
                  <a:srgbClr val="000000"/>
                </a:solidFill>
                <a:latin typeface="Arial"/>
              </a:rPr>
              <a:t> </a:t>
            </a:r>
            <a:r>
              <a:rPr lang="de-DE" sz="2500" kern="1200" baseline="0" dirty="0" err="1">
                <a:solidFill>
                  <a:srgbClr val="000000"/>
                </a:solidFill>
                <a:latin typeface="Arial"/>
              </a:rPr>
              <a:t>isquidi</a:t>
            </a:r>
            <a:r>
              <a:rPr lang="de-DE" sz="2500" kern="1200" baseline="0" dirty="0">
                <a:solidFill>
                  <a:srgbClr val="000000"/>
                </a:solidFill>
                <a:latin typeface="Arial"/>
              </a:rPr>
              <a:t> </a:t>
            </a:r>
            <a:r>
              <a:rPr lang="de-DE" sz="2500" kern="1200" baseline="0" dirty="0" err="1">
                <a:solidFill>
                  <a:srgbClr val="000000"/>
                </a:solidFill>
                <a:latin typeface="Arial"/>
              </a:rPr>
              <a:t>gendus</a:t>
            </a:r>
            <a:r>
              <a:rPr lang="de-DE" sz="2500" kern="1200" baseline="0" dirty="0">
                <a:solidFill>
                  <a:srgbClr val="000000"/>
                </a:solidFill>
                <a:latin typeface="Arial"/>
              </a:rPr>
              <a:t> </a:t>
            </a:r>
            <a:r>
              <a:rPr lang="de-DE" sz="2500" kern="1200" baseline="0" dirty="0" err="1">
                <a:solidFill>
                  <a:srgbClr val="000000"/>
                </a:solidFill>
                <a:latin typeface="Arial"/>
              </a:rPr>
              <a:t>voluptaecae</a:t>
            </a:r>
            <a:r>
              <a:rPr lang="de-DE" sz="2500" kern="1200" baseline="0" dirty="0">
                <a:solidFill>
                  <a:srgbClr val="000000"/>
                </a:solidFill>
                <a:latin typeface="Arial"/>
              </a:rPr>
              <a:t>. </a:t>
            </a:r>
            <a:r>
              <a:rPr lang="de-DE" sz="2500" kern="1200" baseline="0" dirty="0" err="1">
                <a:solidFill>
                  <a:srgbClr val="000000"/>
                </a:solidFill>
                <a:latin typeface="Arial"/>
              </a:rPr>
              <a:t>Itatem</a:t>
            </a:r>
            <a:r>
              <a:rPr lang="de-DE" sz="2500" kern="1200" baseline="0" dirty="0">
                <a:solidFill>
                  <a:srgbClr val="000000"/>
                </a:solidFill>
                <a:latin typeface="Arial"/>
              </a:rPr>
              <a:t> quo </a:t>
            </a:r>
            <a:r>
              <a:rPr lang="de-DE" sz="2500" kern="1200" baseline="0" dirty="0" err="1">
                <a:solidFill>
                  <a:srgbClr val="000000"/>
                </a:solidFill>
                <a:latin typeface="Arial"/>
              </a:rPr>
              <a:t>conectis</a:t>
            </a:r>
            <a:r>
              <a:rPr lang="de-DE" sz="2500" kern="1200" baseline="0" dirty="0">
                <a:solidFill>
                  <a:srgbClr val="000000"/>
                </a:solidFill>
                <a:latin typeface="Arial"/>
              </a:rPr>
              <a:t> </a:t>
            </a:r>
            <a:r>
              <a:rPr lang="de-DE" sz="2500" kern="1200" baseline="0" dirty="0" err="1">
                <a:solidFill>
                  <a:srgbClr val="000000"/>
                </a:solidFill>
                <a:latin typeface="Arial"/>
              </a:rPr>
              <a:t>molore</a:t>
            </a:r>
            <a:r>
              <a:rPr lang="de-DE" sz="2500" kern="1200" baseline="0" dirty="0">
                <a:solidFill>
                  <a:srgbClr val="000000"/>
                </a:solidFill>
                <a:latin typeface="Arial"/>
              </a:rPr>
              <a:t> </a:t>
            </a:r>
            <a:r>
              <a:rPr lang="de-DE" sz="2500" kern="1200" baseline="0" dirty="0" err="1">
                <a:solidFill>
                  <a:srgbClr val="000000"/>
                </a:solidFill>
                <a:latin typeface="Arial"/>
              </a:rPr>
              <a:t>cuptatur</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a:t>
            </a:r>
          </a:p>
          <a:p>
            <a:pPr rtl="0"/>
            <a:r>
              <a:rPr lang="de-DE" sz="2500" kern="1200" baseline="0" dirty="0" err="1">
                <a:solidFill>
                  <a:srgbClr val="000000"/>
                </a:solidFill>
                <a:latin typeface="Arial"/>
              </a:rPr>
              <a:t>Xerro</a:t>
            </a:r>
            <a:r>
              <a:rPr lang="de-DE" sz="2500" kern="1200" baseline="0" dirty="0">
                <a:solidFill>
                  <a:srgbClr val="000000"/>
                </a:solidFill>
                <a:latin typeface="Arial"/>
              </a:rPr>
              <a:t> et </a:t>
            </a:r>
            <a:r>
              <a:rPr lang="de-DE" sz="2500" kern="1200" baseline="0" dirty="0" err="1">
                <a:solidFill>
                  <a:srgbClr val="000000"/>
                </a:solidFill>
                <a:latin typeface="Arial"/>
              </a:rPr>
              <a:t>elesciam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am </a:t>
            </a:r>
            <a:r>
              <a:rPr lang="de-DE" sz="2500" kern="1200" baseline="0" dirty="0" err="1">
                <a:solidFill>
                  <a:srgbClr val="000000"/>
                </a:solidFill>
                <a:latin typeface="Arial"/>
              </a:rPr>
              <a:t>videlessi</a:t>
            </a:r>
            <a:r>
              <a:rPr lang="de-DE" sz="2500" kern="1200" baseline="0" dirty="0">
                <a:solidFill>
                  <a:srgbClr val="000000"/>
                </a:solidFill>
                <a:latin typeface="Arial"/>
              </a:rPr>
              <a:t> </a:t>
            </a:r>
            <a:r>
              <a:rPr lang="de-DE" sz="2500" kern="1200" baseline="0" dirty="0" err="1">
                <a:solidFill>
                  <a:srgbClr val="000000"/>
                </a:solidFill>
                <a:latin typeface="Arial"/>
              </a:rPr>
              <a:t>accus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p>
          <a:p>
            <a:pPr rtl="0"/>
            <a:r>
              <a:rPr lang="de-DE" sz="2500" kern="1200" baseline="0" dirty="0" err="1">
                <a:solidFill>
                  <a:srgbClr val="000000"/>
                </a:solidFill>
                <a:latin typeface="Arial"/>
              </a:rPr>
              <a:t>omnient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laccum</a:t>
            </a:r>
            <a:r>
              <a:rPr lang="de-DE" sz="2500" kern="1200" baseline="0" dirty="0">
                <a:solidFill>
                  <a:srgbClr val="000000"/>
                </a:solidFill>
                <a:latin typeface="Arial"/>
              </a:rPr>
              <a:t> </a:t>
            </a:r>
            <a:r>
              <a:rPr lang="de-DE" sz="2500" kern="1200" baseline="0" dirty="0" err="1">
                <a:solidFill>
                  <a:srgbClr val="000000"/>
                </a:solidFill>
                <a:latin typeface="Arial"/>
              </a:rPr>
              <a:t>ernation</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a:t>
            </a:r>
            <a:r>
              <a:rPr lang="de-DE" sz="2500" kern="1200" baseline="0" dirty="0" err="1">
                <a:solidFill>
                  <a:srgbClr val="000000"/>
                </a:solidFill>
                <a:latin typeface="Arial"/>
              </a:rPr>
              <a:t>explictur</a:t>
            </a:r>
            <a:r>
              <a:rPr lang="de-DE" sz="2500" kern="1200" baseline="0" dirty="0">
                <a:solidFill>
                  <a:srgbClr val="000000"/>
                </a:solidFill>
                <a:latin typeface="Arial"/>
              </a:rPr>
              <a:t>? </a:t>
            </a:r>
            <a:r>
              <a:rPr lang="de-DE" sz="2500" kern="1200" baseline="0" dirty="0" err="1">
                <a:solidFill>
                  <a:srgbClr val="000000"/>
                </a:solidFill>
                <a:latin typeface="Arial"/>
              </a:rPr>
              <a:t>Abori</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molut</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eaquis</a:t>
            </a:r>
            <a:r>
              <a:rPr lang="de-DE" sz="2500" kern="1200" baseline="0" dirty="0">
                <a:solidFill>
                  <a:srgbClr val="000000"/>
                </a:solidFill>
                <a:latin typeface="Arial"/>
              </a:rPr>
              <a:t> </a:t>
            </a:r>
            <a:r>
              <a:rPr lang="de-DE" sz="2500" kern="1200" baseline="0" dirty="0" err="1">
                <a:solidFill>
                  <a:srgbClr val="000000"/>
                </a:solidFill>
                <a:latin typeface="Arial"/>
              </a:rPr>
              <a:t>venis</a:t>
            </a:r>
            <a:r>
              <a:rPr lang="de-DE" sz="2500" kern="1200" baseline="0" dirty="0">
                <a:solidFill>
                  <a:srgbClr val="000000"/>
                </a:solidFill>
                <a:latin typeface="Arial"/>
              </a:rPr>
              <a:t> </a:t>
            </a:r>
            <a:r>
              <a:rPr lang="de-DE" sz="2500" kern="1200" baseline="0" dirty="0" err="1">
                <a:solidFill>
                  <a:srgbClr val="000000"/>
                </a:solidFill>
                <a:latin typeface="Arial"/>
              </a:rPr>
              <a:t>quibus</a:t>
            </a:r>
            <a:r>
              <a:rPr lang="de-DE" sz="2500" kern="1200" baseline="0" dirty="0">
                <a:solidFill>
                  <a:srgbClr val="000000"/>
                </a:solidFill>
                <a:latin typeface="Arial"/>
              </a:rPr>
              <a:t> in es et </a:t>
            </a:r>
            <a:r>
              <a:rPr lang="de-DE" sz="2500" kern="1200" baseline="0" dirty="0" err="1">
                <a:solidFill>
                  <a:srgbClr val="000000"/>
                </a:solidFill>
                <a:latin typeface="Arial"/>
              </a:rPr>
              <a:t>aligent</a:t>
            </a:r>
            <a:r>
              <a:rPr lang="de-DE" sz="2500" kern="1200" baseline="0" dirty="0">
                <a:solidFill>
                  <a:srgbClr val="000000"/>
                </a:solidFill>
                <a:latin typeface="Arial"/>
              </a:rPr>
              <a:t>.</a:t>
            </a:r>
          </a:p>
          <a:p>
            <a:pPr rtl="0"/>
            <a:r>
              <a:rPr lang="de-DE" sz="2500" kern="1200" baseline="0" dirty="0" err="1">
                <a:solidFill>
                  <a:srgbClr val="000000"/>
                </a:solidFill>
                <a:latin typeface="Arial"/>
              </a:rPr>
              <a:t>Niat</a:t>
            </a:r>
            <a:r>
              <a:rPr lang="de-DE" sz="2500" kern="1200" baseline="0" dirty="0">
                <a:solidFill>
                  <a:srgbClr val="000000"/>
                </a:solidFill>
                <a:latin typeface="Arial"/>
              </a:rPr>
              <a:t> </a:t>
            </a:r>
            <a:r>
              <a:rPr lang="de-DE" sz="2500" kern="1200" baseline="0" dirty="0" err="1">
                <a:solidFill>
                  <a:srgbClr val="000000"/>
                </a:solidFill>
                <a:latin typeface="Arial"/>
              </a:rPr>
              <a:t>harchillis</a:t>
            </a:r>
            <a:r>
              <a:rPr lang="de-DE" sz="2500" kern="1200" baseline="0" dirty="0">
                <a:solidFill>
                  <a:srgbClr val="000000"/>
                </a:solidFill>
                <a:latin typeface="Arial"/>
              </a:rPr>
              <a:t> </a:t>
            </a:r>
            <a:r>
              <a:rPr lang="de-DE" sz="2500" kern="1200" baseline="0" dirty="0" err="1">
                <a:solidFill>
                  <a:srgbClr val="000000"/>
                </a:solidFill>
                <a:latin typeface="Arial"/>
              </a:rPr>
              <a:t>cullate</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aboreperia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doluptam</a:t>
            </a:r>
            <a:r>
              <a:rPr lang="de-DE" sz="2500" kern="1200" baseline="0" dirty="0">
                <a:solidFill>
                  <a:srgbClr val="000000"/>
                </a:solidFill>
                <a:latin typeface="Arial"/>
              </a:rPr>
              <a:t> </a:t>
            </a:r>
            <a:r>
              <a:rPr lang="de-DE" sz="2500" kern="1200" baseline="0" dirty="0" err="1">
                <a:solidFill>
                  <a:srgbClr val="000000"/>
                </a:solidFill>
                <a:latin typeface="Arial"/>
              </a:rPr>
              <a:t>faccabo</a:t>
            </a:r>
            <a:r>
              <a:rPr lang="de-DE" sz="2500" kern="1200" baseline="0" dirty="0">
                <a:solidFill>
                  <a:srgbClr val="000000"/>
                </a:solidFill>
                <a:latin typeface="Arial"/>
              </a:rPr>
              <a:t>. </a:t>
            </a:r>
            <a:r>
              <a:rPr lang="de-DE" sz="2500" kern="1200" baseline="0" dirty="0" err="1">
                <a:solidFill>
                  <a:srgbClr val="000000"/>
                </a:solidFill>
                <a:latin typeface="Arial"/>
              </a:rPr>
              <a:t>Otam</a:t>
            </a:r>
            <a:r>
              <a:rPr lang="de-DE" sz="2500" kern="1200" baseline="0" dirty="0">
                <a:solidFill>
                  <a:srgbClr val="000000"/>
                </a:solidFill>
                <a:latin typeface="Arial"/>
              </a:rPr>
              <a:t> </a:t>
            </a:r>
            <a:r>
              <a:rPr lang="de-DE" sz="2500" kern="1200" baseline="0" dirty="0" err="1">
                <a:solidFill>
                  <a:srgbClr val="000000"/>
                </a:solidFill>
                <a:latin typeface="Arial"/>
              </a:rPr>
              <a:t>iniminventur</a:t>
            </a:r>
            <a:r>
              <a:rPr lang="de-DE" sz="2500" kern="1200" baseline="0" dirty="0">
                <a:solidFill>
                  <a:srgbClr val="000000"/>
                </a:solidFill>
                <a:latin typeface="Arial"/>
              </a:rPr>
              <a:t>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none</a:t>
            </a:r>
            <a:r>
              <a:rPr lang="de-DE" sz="2500" kern="1200" baseline="0" dirty="0">
                <a:solidFill>
                  <a:srgbClr val="000000"/>
                </a:solidFill>
                <a:latin typeface="Arial"/>
              </a:rPr>
              <a:t> </a:t>
            </a:r>
            <a:r>
              <a:rPr lang="de-DE" sz="2500" kern="1200" baseline="0" dirty="0" err="1">
                <a:solidFill>
                  <a:srgbClr val="000000"/>
                </a:solidFill>
                <a:latin typeface="Arial"/>
              </a:rPr>
              <a:t>net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accum</a:t>
            </a:r>
            <a:r>
              <a:rPr lang="de-DE" sz="2500" kern="1200" baseline="0" dirty="0">
                <a:solidFill>
                  <a:srgbClr val="000000"/>
                </a:solidFill>
                <a:latin typeface="Arial"/>
              </a:rPr>
              <a:t>, </a:t>
            </a:r>
            <a:r>
              <a:rPr lang="de-DE" sz="2500" kern="1200" baseline="0" dirty="0" err="1">
                <a:solidFill>
                  <a:srgbClr val="000000"/>
                </a:solidFill>
                <a:latin typeface="Arial"/>
              </a:rPr>
              <a:t>nimet</a:t>
            </a:r>
            <a:r>
              <a:rPr lang="de-DE" sz="2500" kern="1200" baseline="0" dirty="0">
                <a:solidFill>
                  <a:srgbClr val="000000"/>
                </a:solidFill>
                <a:latin typeface="Arial"/>
              </a:rPr>
              <a:t> </a:t>
            </a:r>
            <a:r>
              <a:rPr lang="de-DE" sz="2500" kern="1200" baseline="0" dirty="0" err="1">
                <a:solidFill>
                  <a:srgbClr val="000000"/>
                </a:solidFill>
                <a:latin typeface="Arial"/>
              </a:rPr>
              <a:t>officimi</a:t>
            </a:r>
            <a:r>
              <a:rPr lang="de-DE" sz="2500" kern="1200" baseline="0" dirty="0">
                <a:solidFill>
                  <a:srgbClr val="000000"/>
                </a:solidFill>
                <a:latin typeface="Arial"/>
              </a:rPr>
              <a:t>, </a:t>
            </a:r>
            <a:r>
              <a:rPr lang="de-DE" sz="2500" kern="1200" baseline="0" dirty="0" err="1">
                <a:solidFill>
                  <a:srgbClr val="000000"/>
                </a:solidFill>
                <a:latin typeface="Arial"/>
              </a:rPr>
              <a:t>conseque</a:t>
            </a:r>
            <a:r>
              <a:rPr lang="de-DE" sz="2500" kern="1200" baseline="0" dirty="0">
                <a:solidFill>
                  <a:srgbClr val="000000"/>
                </a:solidFill>
                <a:latin typeface="Arial"/>
              </a:rPr>
              <a:t> </a:t>
            </a:r>
            <a:r>
              <a:rPr lang="de-DE" sz="2500" kern="1200" baseline="0" dirty="0" err="1">
                <a:solidFill>
                  <a:srgbClr val="000000"/>
                </a:solidFill>
                <a:latin typeface="Arial"/>
              </a:rPr>
              <a:t>dit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Nam, </a:t>
            </a:r>
            <a:r>
              <a:rPr lang="de-DE" sz="2500" kern="1200" baseline="0" dirty="0" err="1">
                <a:solidFill>
                  <a:srgbClr val="000000"/>
                </a:solidFill>
                <a:latin typeface="Arial"/>
              </a:rPr>
              <a:t>quibus</a:t>
            </a:r>
            <a:r>
              <a:rPr lang="de-DE" sz="2500" kern="1200" baseline="0" dirty="0">
                <a:solidFill>
                  <a:srgbClr val="000000"/>
                </a:solidFill>
                <a:latin typeface="Arial"/>
              </a:rPr>
              <a:t> </a:t>
            </a:r>
            <a:r>
              <a:rPr lang="de-DE" sz="2500" kern="1200" baseline="0" dirty="0" err="1">
                <a:solidFill>
                  <a:srgbClr val="000000"/>
                </a:solidFill>
                <a:latin typeface="Arial"/>
              </a:rPr>
              <a:t>moloraectius</a:t>
            </a:r>
            <a:r>
              <a:rPr lang="de-DE" sz="2500" kern="1200" baseline="0" dirty="0">
                <a:solidFill>
                  <a:srgbClr val="000000"/>
                </a:solidFill>
                <a:latin typeface="Arial"/>
              </a:rPr>
              <a:t> </a:t>
            </a:r>
            <a:r>
              <a:rPr lang="de-DE" sz="2500" kern="1200" baseline="0" dirty="0" err="1">
                <a:solidFill>
                  <a:srgbClr val="000000"/>
                </a:solidFill>
                <a:latin typeface="Arial"/>
              </a:rPr>
              <a:t>illabor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laborrum</a:t>
            </a:r>
            <a:r>
              <a:rPr lang="de-DE" sz="2500" kern="1200" baseline="0" dirty="0">
                <a:solidFill>
                  <a:srgbClr val="000000"/>
                </a:solidFill>
                <a:latin typeface="Arial"/>
              </a:rPr>
              <a:t> </a:t>
            </a:r>
            <a:r>
              <a:rPr lang="de-DE" sz="2500" kern="1200" baseline="0" dirty="0" err="1">
                <a:solidFill>
                  <a:srgbClr val="000000"/>
                </a:solidFill>
                <a:latin typeface="Arial"/>
              </a:rPr>
              <a:t>inveliquia</a:t>
            </a:r>
            <a:r>
              <a:rPr lang="de-DE" sz="2500" kern="1200" baseline="0" dirty="0">
                <a:solidFill>
                  <a:srgbClr val="000000"/>
                </a:solidFill>
                <a:latin typeface="Arial"/>
              </a:rPr>
              <a:t> </a:t>
            </a:r>
            <a:r>
              <a:rPr lang="de-DE" sz="2500" kern="1200" baseline="0" dirty="0" err="1">
                <a:solidFill>
                  <a:srgbClr val="000000"/>
                </a:solidFill>
                <a:latin typeface="Arial"/>
              </a:rPr>
              <a:t>sequias</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spedis</a:t>
            </a:r>
            <a:r>
              <a:rPr lang="de-DE" sz="2500" kern="1200" baseline="0" dirty="0">
                <a:solidFill>
                  <a:srgbClr val="000000"/>
                </a:solidFill>
                <a:latin typeface="Arial"/>
              </a:rPr>
              <a:t> </a:t>
            </a:r>
            <a:r>
              <a:rPr lang="de-DE" sz="2500" kern="1200" baseline="0" dirty="0" err="1">
                <a:solidFill>
                  <a:srgbClr val="000000"/>
                </a:solidFill>
                <a:latin typeface="Arial"/>
              </a:rPr>
              <a:t>moluptias</a:t>
            </a:r>
            <a:r>
              <a:rPr lang="de-DE" sz="2500" kern="1200" baseline="0" dirty="0">
                <a:solidFill>
                  <a:srgbClr val="000000"/>
                </a:solidFill>
                <a:latin typeface="Arial"/>
              </a:rPr>
              <a:t> </a:t>
            </a:r>
            <a:r>
              <a:rPr lang="de-DE" sz="2500" kern="1200" baseline="0" dirty="0" err="1">
                <a:solidFill>
                  <a:srgbClr val="000000"/>
                </a:solidFill>
                <a:latin typeface="Arial"/>
              </a:rPr>
              <a:t>adia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acest</a:t>
            </a:r>
            <a:r>
              <a:rPr lang="de-DE" sz="2500" kern="1200" baseline="0" dirty="0">
                <a:solidFill>
                  <a:srgbClr val="000000"/>
                </a:solidFill>
                <a:latin typeface="Arial"/>
              </a:rPr>
              <a:t> </a:t>
            </a:r>
            <a:r>
              <a:rPr lang="de-DE" sz="2500" kern="1200" baseline="0" dirty="0" err="1">
                <a:solidFill>
                  <a:srgbClr val="000000"/>
                </a:solidFill>
                <a:latin typeface="Arial"/>
              </a:rPr>
              <a:t>audae</a:t>
            </a:r>
            <a:r>
              <a:rPr lang="de-DE" sz="2500" kern="1200" baseline="0" dirty="0">
                <a:solidFill>
                  <a:srgbClr val="000000"/>
                </a:solidFill>
                <a:latin typeface="Arial"/>
              </a:rPr>
              <a:t> </a:t>
            </a:r>
            <a:r>
              <a:rPr lang="de-DE" sz="2500" kern="1200" baseline="0" dirty="0" err="1">
                <a:solidFill>
                  <a:srgbClr val="000000"/>
                </a:solidFill>
                <a:latin typeface="Arial"/>
              </a:rPr>
              <a:t>pernatum</a:t>
            </a:r>
            <a:r>
              <a:rPr lang="de-DE" sz="2500" kern="1200" baseline="0" dirty="0">
                <a:solidFill>
                  <a:srgbClr val="000000"/>
                </a:solidFill>
                <a:latin typeface="Arial"/>
              </a:rPr>
              <a:t> </a:t>
            </a:r>
            <a:r>
              <a:rPr lang="de-DE" sz="2500" kern="1200" baseline="0" dirty="0" err="1">
                <a:solidFill>
                  <a:srgbClr val="000000"/>
                </a:solidFill>
                <a:latin typeface="Arial"/>
              </a:rPr>
              <a:t>ius</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ad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et </a:t>
            </a:r>
            <a:r>
              <a:rPr lang="de-DE" sz="2500" kern="1200" baseline="0" dirty="0" err="1">
                <a:solidFill>
                  <a:srgbClr val="000000"/>
                </a:solidFill>
                <a:latin typeface="Arial"/>
              </a:rPr>
              <a:t>volo</a:t>
            </a:r>
            <a:r>
              <a:rPr lang="de-DE" sz="2500" kern="1200" baseline="0" dirty="0">
                <a:solidFill>
                  <a:srgbClr val="000000"/>
                </a:solidFill>
                <a:latin typeface="Arial"/>
              </a:rPr>
              <a:t> </a:t>
            </a:r>
            <a:r>
              <a:rPr lang="de-DE" sz="2500" kern="1200" baseline="0" dirty="0" err="1">
                <a:solidFill>
                  <a:srgbClr val="000000"/>
                </a:solidFill>
                <a:latin typeface="Arial"/>
              </a:rPr>
              <a:t>verovid</a:t>
            </a:r>
            <a:r>
              <a:rPr lang="de-DE" sz="2500" kern="1200" baseline="0" dirty="0">
                <a:solidFill>
                  <a:srgbClr val="000000"/>
                </a:solidFill>
                <a:latin typeface="Arial"/>
              </a:rPr>
              <a:t> </a:t>
            </a:r>
            <a:r>
              <a:rPr lang="de-DE" sz="2500" kern="1200" baseline="0" dirty="0" err="1">
                <a:solidFill>
                  <a:srgbClr val="000000"/>
                </a:solidFill>
                <a:latin typeface="Arial"/>
              </a:rPr>
              <a:t>unturitatet</a:t>
            </a:r>
            <a:r>
              <a:rPr lang="de-DE" sz="2500" kern="1200" baseline="0" dirty="0">
                <a:solidFill>
                  <a:srgbClr val="000000"/>
                </a:solidFill>
                <a:latin typeface="Arial"/>
              </a:rPr>
              <a:t> </a:t>
            </a:r>
            <a:r>
              <a:rPr lang="de-DE" sz="2500" kern="1200" baseline="0" dirty="0" err="1">
                <a:solidFill>
                  <a:srgbClr val="000000"/>
                </a:solidFill>
                <a:latin typeface="Arial"/>
              </a:rPr>
              <a:t>adiorehendi</a:t>
            </a:r>
            <a:r>
              <a:rPr lang="de-DE" sz="2500" kern="1200" baseline="0" dirty="0">
                <a:solidFill>
                  <a:srgbClr val="000000"/>
                </a:solidFill>
                <a:latin typeface="Arial"/>
              </a:rPr>
              <a:t> </a:t>
            </a:r>
            <a:r>
              <a:rPr lang="de-DE" sz="2500" kern="1200" baseline="0" dirty="0" err="1">
                <a:solidFill>
                  <a:srgbClr val="000000"/>
                </a:solidFill>
                <a:latin typeface="Arial"/>
              </a:rPr>
              <a:t>blabor</a:t>
            </a:r>
            <a:r>
              <a:rPr lang="de-DE" sz="2500" kern="1200" baseline="0" dirty="0">
                <a:solidFill>
                  <a:srgbClr val="000000"/>
                </a:solidFill>
                <a:latin typeface="Arial"/>
              </a:rPr>
              <a:t> </a:t>
            </a:r>
            <a:r>
              <a:rPr lang="de-DE" sz="2500" kern="1200" baseline="0" dirty="0" err="1">
                <a:solidFill>
                  <a:srgbClr val="000000"/>
                </a:solidFill>
                <a:latin typeface="Arial"/>
              </a:rPr>
              <a:t>aciur</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resciuntem</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imendendae</a:t>
            </a:r>
            <a:r>
              <a:rPr lang="de-DE" sz="2500" kern="1200" baseline="0" dirty="0">
                <a:solidFill>
                  <a:srgbClr val="000000"/>
                </a:solidFill>
                <a:latin typeface="Arial"/>
              </a:rPr>
              <a:t> </a:t>
            </a:r>
            <a:r>
              <a:rPr lang="de-DE" sz="2500" kern="1200" baseline="0" dirty="0" err="1">
                <a:solidFill>
                  <a:srgbClr val="000000"/>
                </a:solidFill>
                <a:latin typeface="Arial"/>
              </a:rPr>
              <a:t>verum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dem. </a:t>
            </a:r>
            <a:r>
              <a:rPr lang="de-DE" sz="2500" kern="1200" baseline="0" dirty="0" err="1">
                <a:solidFill>
                  <a:srgbClr val="000000"/>
                </a:solidFill>
                <a:latin typeface="Arial"/>
              </a:rPr>
              <a:t>Ro</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a:t>
            </a:r>
            <a:r>
              <a:rPr lang="de-DE" sz="2500" kern="1200" baseline="0" dirty="0">
                <a:solidFill>
                  <a:srgbClr val="000000"/>
                </a:solidFill>
                <a:latin typeface="Arial"/>
              </a:rPr>
              <a:t> </a:t>
            </a:r>
            <a:r>
              <a:rPr lang="de-DE" sz="2500" kern="1200" baseline="0" dirty="0" err="1">
                <a:solidFill>
                  <a:srgbClr val="000000"/>
                </a:solidFill>
                <a:latin typeface="Arial"/>
              </a:rPr>
              <a:t>atiorro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in </a:t>
            </a:r>
            <a:r>
              <a:rPr lang="de-DE" sz="2500" kern="1200" baseline="0" dirty="0" err="1">
                <a:solidFill>
                  <a:srgbClr val="000000"/>
                </a:solidFill>
                <a:latin typeface="Arial"/>
              </a:rPr>
              <a:t>nihiliquis</a:t>
            </a:r>
            <a:r>
              <a:rPr lang="de-DE" sz="2500" kern="1200" baseline="0" dirty="0">
                <a:solidFill>
                  <a:srgbClr val="000000"/>
                </a:solidFill>
                <a:latin typeface="Arial"/>
              </a:rPr>
              <a:t> </a:t>
            </a:r>
            <a:r>
              <a:rPr lang="de-DE" sz="2500" kern="1200" baseline="0" dirty="0" err="1">
                <a:solidFill>
                  <a:srgbClr val="000000"/>
                </a:solidFill>
                <a:latin typeface="Arial"/>
              </a:rPr>
              <a:t>volorporro</a:t>
            </a:r>
            <a:r>
              <a:rPr lang="de-DE" sz="2500" kern="1200" baseline="0" dirty="0">
                <a:solidFill>
                  <a:srgbClr val="000000"/>
                </a:solidFill>
                <a:latin typeface="Arial"/>
              </a:rPr>
              <a:t> </a:t>
            </a:r>
            <a:r>
              <a:rPr lang="de-DE" sz="2500" kern="1200" baseline="0" dirty="0" err="1">
                <a:solidFill>
                  <a:srgbClr val="000000"/>
                </a:solidFill>
                <a:latin typeface="Arial"/>
              </a:rPr>
              <a:t>is</a:t>
            </a:r>
            <a:r>
              <a:rPr lang="de-DE" sz="2500" kern="1200" baseline="0" dirty="0">
                <a:solidFill>
                  <a:srgbClr val="000000"/>
                </a:solidFill>
                <a:latin typeface="Arial"/>
              </a:rPr>
              <a:t> </a:t>
            </a:r>
            <a:r>
              <a:rPr lang="de-DE" sz="2500" kern="1200" baseline="0" dirty="0" err="1">
                <a:solidFill>
                  <a:srgbClr val="000000"/>
                </a:solidFill>
                <a:latin typeface="Arial"/>
              </a:rPr>
              <a:t>istiusdaecto</a:t>
            </a:r>
            <a:r>
              <a:rPr lang="de-DE" sz="2500" kern="1200" baseline="0" dirty="0">
                <a:solidFill>
                  <a:srgbClr val="000000"/>
                </a:solidFill>
                <a:latin typeface="Arial"/>
              </a:rPr>
              <a:t> </a:t>
            </a:r>
            <a:r>
              <a:rPr lang="de-DE" sz="2500" kern="1200" baseline="0" dirty="0" err="1">
                <a:solidFill>
                  <a:srgbClr val="000000"/>
                </a:solidFill>
                <a:latin typeface="Arial"/>
              </a:rPr>
              <a:t>tem</a:t>
            </a:r>
            <a:r>
              <a:rPr lang="de-DE" sz="2500" kern="1200" baseline="0" dirty="0">
                <a:solidFill>
                  <a:srgbClr val="000000"/>
                </a:solidFill>
                <a:latin typeface="Arial"/>
              </a:rPr>
              <a:t> </a:t>
            </a:r>
            <a:r>
              <a:rPr lang="de-DE" sz="2500" kern="1200" baseline="0" dirty="0" err="1">
                <a:solidFill>
                  <a:srgbClr val="000000"/>
                </a:solidFill>
                <a:latin typeface="Arial"/>
              </a:rPr>
              <a:t>recae</a:t>
            </a:r>
            <a:r>
              <a:rPr lang="de-DE" sz="2500" kern="1200" baseline="0" dirty="0">
                <a:solidFill>
                  <a:srgbClr val="000000"/>
                </a:solidFill>
                <a:latin typeface="Arial"/>
              </a:rPr>
              <a:t> mi, si </a:t>
            </a:r>
            <a:r>
              <a:rPr lang="de-DE" sz="2500" kern="1200" baseline="0" dirty="0" err="1">
                <a:solidFill>
                  <a:srgbClr val="000000"/>
                </a:solidFill>
                <a:latin typeface="Arial"/>
              </a:rPr>
              <a:t>voluptat</a:t>
            </a:r>
            <a:r>
              <a:rPr lang="de-DE" sz="2500" kern="1200" baseline="0" dirty="0">
                <a:solidFill>
                  <a:srgbClr val="000000"/>
                </a:solidFill>
                <a:latin typeface="Arial"/>
              </a:rPr>
              <a:t>.</a:t>
            </a:r>
          </a:p>
          <a:p>
            <a:pPr rtl="0"/>
            <a:r>
              <a:rPr lang="de-DE" sz="2500" kern="1200" baseline="0" dirty="0" err="1">
                <a:solidFill>
                  <a:srgbClr val="000000"/>
                </a:solidFill>
                <a:latin typeface="Arial"/>
              </a:rPr>
              <a:t>Cae</a:t>
            </a:r>
            <a:r>
              <a:rPr lang="de-DE" sz="2500" kern="1200" baseline="0" dirty="0">
                <a:solidFill>
                  <a:srgbClr val="000000"/>
                </a:solidFill>
                <a:latin typeface="Arial"/>
              </a:rPr>
              <a:t> et </a:t>
            </a:r>
            <a:r>
              <a:rPr lang="de-DE" sz="2500" kern="1200" baseline="0" dirty="0" err="1">
                <a:solidFill>
                  <a:srgbClr val="000000"/>
                </a:solidFill>
                <a:latin typeface="Arial"/>
              </a:rPr>
              <a:t>autem</a:t>
            </a:r>
            <a:r>
              <a:rPr lang="de-DE" sz="2500" kern="1200" baseline="0" dirty="0">
                <a:solidFill>
                  <a:srgbClr val="000000"/>
                </a:solidFill>
                <a:latin typeface="Arial"/>
              </a:rPr>
              <a:t> </a:t>
            </a:r>
            <a:r>
              <a:rPr lang="de-DE" sz="2500" kern="1200" baseline="0" dirty="0" err="1">
                <a:solidFill>
                  <a:srgbClr val="000000"/>
                </a:solidFill>
                <a:latin typeface="Arial"/>
              </a:rPr>
              <a:t>at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reped</a:t>
            </a:r>
            <a:r>
              <a:rPr lang="de-DE" sz="2500" kern="1200" baseline="0" dirty="0">
                <a:solidFill>
                  <a:srgbClr val="000000"/>
                </a:solidFill>
                <a:latin typeface="Arial"/>
              </a:rPr>
              <a:t> </a:t>
            </a:r>
            <a:r>
              <a:rPr lang="de-DE" sz="2500" kern="1200" baseline="0" dirty="0" err="1">
                <a:solidFill>
                  <a:srgbClr val="000000"/>
                </a:solidFill>
                <a:latin typeface="Arial"/>
              </a:rPr>
              <a:t>quasinc</a:t>
            </a:r>
            <a:r>
              <a:rPr lang="de-DE" sz="2500" kern="1200" baseline="0" dirty="0">
                <a:solidFill>
                  <a:srgbClr val="000000"/>
                </a:solidFill>
                <a:latin typeface="Arial"/>
              </a:rPr>
              <a:t> </a:t>
            </a:r>
            <a:r>
              <a:rPr lang="de-DE" sz="2500" kern="1200" baseline="0" dirty="0" err="1">
                <a:solidFill>
                  <a:srgbClr val="000000"/>
                </a:solidFill>
                <a:latin typeface="Arial"/>
              </a:rPr>
              <a:t>ipitio</a:t>
            </a:r>
            <a:r>
              <a:rPr lang="de-DE" sz="2500" kern="1200" baseline="0" dirty="0">
                <a:solidFill>
                  <a:srgbClr val="000000"/>
                </a:solidFill>
                <a:latin typeface="Arial"/>
              </a:rPr>
              <a:t>. </a:t>
            </a:r>
            <a:r>
              <a:rPr lang="de-DE" sz="2500" kern="1200" baseline="0" dirty="0" err="1">
                <a:solidFill>
                  <a:srgbClr val="000000"/>
                </a:solidFill>
                <a:latin typeface="Arial"/>
              </a:rPr>
              <a:t>Ariscipsamus</a:t>
            </a:r>
            <a:r>
              <a:rPr lang="de-DE" sz="2500" kern="1200" baseline="0" dirty="0">
                <a:solidFill>
                  <a:srgbClr val="000000"/>
                </a:solidFill>
                <a:latin typeface="Arial"/>
              </a:rPr>
              <a:t> </a:t>
            </a:r>
            <a:r>
              <a:rPr lang="de-DE" sz="2500" kern="1200" baseline="0" dirty="0" err="1">
                <a:solidFill>
                  <a:srgbClr val="000000"/>
                </a:solidFill>
                <a:latin typeface="Arial"/>
              </a:rPr>
              <a:t>volorec</a:t>
            </a:r>
            <a:r>
              <a:rPr lang="de-DE" sz="2500" kern="1200" baseline="0" dirty="0">
                <a:solidFill>
                  <a:srgbClr val="000000"/>
                </a:solidFill>
                <a:latin typeface="Arial"/>
              </a:rPr>
              <a:t> </a:t>
            </a:r>
            <a:r>
              <a:rPr lang="de-DE" sz="2500" kern="1200" baseline="0" dirty="0" err="1">
                <a:solidFill>
                  <a:srgbClr val="000000"/>
                </a:solidFill>
                <a:latin typeface="Arial"/>
              </a:rPr>
              <a:t>tionse</a:t>
            </a:r>
            <a:r>
              <a:rPr lang="de-DE" sz="2500" kern="1200" baseline="0" dirty="0">
                <a:solidFill>
                  <a:srgbClr val="000000"/>
                </a:solidFill>
                <a:latin typeface="Arial"/>
              </a:rPr>
              <a:t> </a:t>
            </a:r>
            <a:r>
              <a:rPr lang="de-DE" sz="2500" kern="1200" baseline="0" dirty="0" err="1">
                <a:solidFill>
                  <a:srgbClr val="000000"/>
                </a:solidFill>
                <a:latin typeface="Arial"/>
              </a:rPr>
              <a:t>perum</a:t>
            </a:r>
            <a:r>
              <a:rPr lang="de-DE" sz="2500" kern="1200" baseline="0" dirty="0">
                <a:solidFill>
                  <a:srgbClr val="000000"/>
                </a:solidFill>
                <a:latin typeface="Arial"/>
              </a:rPr>
              <a:t> </a:t>
            </a:r>
            <a:r>
              <a:rPr lang="de-DE" sz="2500" kern="1200" baseline="0" dirty="0" err="1">
                <a:solidFill>
                  <a:srgbClr val="000000"/>
                </a:solidFill>
                <a:latin typeface="Arial"/>
              </a:rPr>
              <a:t>volorunt</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a:t>
            </a:r>
            <a:r>
              <a:rPr lang="de-DE" sz="2500" kern="1200" baseline="0" dirty="0">
                <a:solidFill>
                  <a:srgbClr val="000000"/>
                </a:solidFill>
                <a:latin typeface="Arial"/>
              </a:rPr>
              <a:t>.</a:t>
            </a:r>
          </a:p>
          <a:p>
            <a:pPr rtl="0"/>
            <a:r>
              <a:rPr lang="de-DE" sz="2500" kern="1200" baseline="0" dirty="0" err="1">
                <a:solidFill>
                  <a:srgbClr val="000000"/>
                </a:solidFill>
                <a:latin typeface="Arial"/>
              </a:rPr>
              <a:t>Consequo</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et </a:t>
            </a:r>
            <a:r>
              <a:rPr lang="de-DE" sz="2500" kern="1200" baseline="0" dirty="0" err="1">
                <a:solidFill>
                  <a:srgbClr val="000000"/>
                </a:solidFill>
                <a:latin typeface="Arial"/>
              </a:rPr>
              <a:t>erioratur</a:t>
            </a:r>
            <a:r>
              <a:rPr lang="de-DE" sz="2500" kern="1200" baseline="0" dirty="0">
                <a:solidFill>
                  <a:srgbClr val="000000"/>
                </a:solidFill>
                <a:latin typeface="Arial"/>
              </a:rPr>
              <a:t>?</a:t>
            </a:r>
          </a:p>
          <a:p>
            <a:pPr rtl="0"/>
            <a:r>
              <a:rPr lang="de-DE" sz="2500" kern="1200" baseline="0" dirty="0">
                <a:solidFill>
                  <a:srgbClr val="000000"/>
                </a:solidFill>
                <a:latin typeface="Arial"/>
              </a:rPr>
              <a:t>As </a:t>
            </a:r>
            <a:r>
              <a:rPr lang="de-DE" sz="2500" kern="1200" baseline="0" dirty="0" err="1">
                <a:solidFill>
                  <a:srgbClr val="000000"/>
                </a:solidFill>
                <a:latin typeface="Arial"/>
              </a:rPr>
              <a:t>ipsunt</a:t>
            </a:r>
            <a:r>
              <a:rPr lang="de-DE" sz="2500" kern="1200" baseline="0" dirty="0">
                <a:solidFill>
                  <a:srgbClr val="000000"/>
                </a:solidFill>
                <a:latin typeface="Arial"/>
              </a:rPr>
              <a:t> </a:t>
            </a:r>
            <a:r>
              <a:rPr lang="de-DE" sz="2500" kern="1200" baseline="0" dirty="0" err="1">
                <a:solidFill>
                  <a:srgbClr val="000000"/>
                </a:solidFill>
                <a:latin typeface="Arial"/>
              </a:rPr>
              <a:t>etus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exerum</a:t>
            </a:r>
            <a:r>
              <a:rPr lang="de-DE" sz="2500" kern="1200" baseline="0" dirty="0">
                <a:solidFill>
                  <a:srgbClr val="000000"/>
                </a:solidFill>
                <a:latin typeface="Arial"/>
              </a:rPr>
              <a:t> </a:t>
            </a:r>
            <a:r>
              <a:rPr lang="de-DE" sz="2500" kern="1200" baseline="0" dirty="0" err="1">
                <a:solidFill>
                  <a:srgbClr val="000000"/>
                </a:solidFill>
                <a:latin typeface="Arial"/>
              </a:rPr>
              <a:t>il</a:t>
            </a:r>
            <a:r>
              <a:rPr lang="de-DE" sz="2500" kern="1200" baseline="0" dirty="0">
                <a:solidFill>
                  <a:srgbClr val="000000"/>
                </a:solidFill>
                <a:latin typeface="Arial"/>
              </a:rPr>
              <a:t> </a:t>
            </a:r>
            <a:r>
              <a:rPr lang="de-DE" sz="2500" kern="1200" baseline="0" dirty="0" err="1">
                <a:solidFill>
                  <a:srgbClr val="000000"/>
                </a:solidFill>
                <a:latin typeface="Arial"/>
              </a:rPr>
              <a:t>ipsandio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et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nime</a:t>
            </a:r>
            <a:r>
              <a:rPr lang="de-DE" sz="2500" kern="1200" baseline="0" dirty="0">
                <a:solidFill>
                  <a:srgbClr val="000000"/>
                </a:solidFill>
                <a:latin typeface="Arial"/>
              </a:rPr>
              <a:t> </a:t>
            </a:r>
            <a:r>
              <a:rPr lang="de-DE" sz="2500" kern="1200" baseline="0" dirty="0" err="1">
                <a:solidFill>
                  <a:srgbClr val="000000"/>
                </a:solidFill>
                <a:latin typeface="Arial"/>
              </a:rPr>
              <a:t>pratet</a:t>
            </a:r>
            <a:r>
              <a:rPr lang="de-DE" sz="2500" kern="1200" baseline="0" dirty="0">
                <a:solidFill>
                  <a:srgbClr val="000000"/>
                </a:solidFill>
                <a:latin typeface="Arial"/>
              </a:rPr>
              <a:t> </a:t>
            </a:r>
            <a:r>
              <a:rPr lang="de-DE" sz="2500" kern="1200" baseline="0" dirty="0" err="1">
                <a:solidFill>
                  <a:srgbClr val="000000"/>
                </a:solidFill>
                <a:latin typeface="Arial"/>
              </a:rPr>
              <a:t>officitis</a:t>
            </a:r>
            <a:r>
              <a:rPr lang="de-DE" sz="2500" kern="1200" baseline="0" dirty="0">
                <a:solidFill>
                  <a:srgbClr val="000000"/>
                </a:solidFill>
                <a:latin typeface="Arial"/>
              </a:rPr>
              <a:t> </a:t>
            </a:r>
            <a:r>
              <a:rPr lang="de-DE" sz="2500" kern="1200" baseline="0" dirty="0" err="1">
                <a:solidFill>
                  <a:srgbClr val="000000"/>
                </a:solidFill>
                <a:latin typeface="Arial"/>
              </a:rPr>
              <a:t>doles</a:t>
            </a:r>
            <a:r>
              <a:rPr lang="de-DE" sz="2500" kern="1200" baseline="0" dirty="0">
                <a:solidFill>
                  <a:srgbClr val="000000"/>
                </a:solidFill>
                <a:latin typeface="Arial"/>
              </a:rPr>
              <a:t> </a:t>
            </a:r>
            <a:r>
              <a:rPr lang="de-DE" sz="2500" kern="1200" baseline="0" dirty="0" err="1">
                <a:solidFill>
                  <a:srgbClr val="000000"/>
                </a:solidFill>
                <a:latin typeface="Arial"/>
              </a:rPr>
              <a:t>essi</a:t>
            </a:r>
            <a:r>
              <a:rPr lang="de-DE" sz="2500" kern="1200" baseline="0" dirty="0">
                <a:solidFill>
                  <a:srgbClr val="000000"/>
                </a:solidFill>
                <a:latin typeface="Arial"/>
              </a:rPr>
              <a:t> </a:t>
            </a:r>
            <a:r>
              <a:rPr lang="de-DE" sz="2500" kern="1200" baseline="0" dirty="0" err="1">
                <a:solidFill>
                  <a:srgbClr val="000000"/>
                </a:solidFill>
                <a:latin typeface="Arial"/>
              </a:rPr>
              <a:t>quuntur</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eosaeped</a:t>
            </a:r>
            <a:r>
              <a:rPr lang="de-DE" sz="2500" kern="1200" baseline="0" dirty="0">
                <a:solidFill>
                  <a:srgbClr val="000000"/>
                </a:solidFill>
                <a:latin typeface="Arial"/>
              </a:rPr>
              <a:t> </a:t>
            </a:r>
            <a:r>
              <a:rPr lang="de-DE" sz="2500" kern="1200" baseline="0" dirty="0" err="1">
                <a:solidFill>
                  <a:srgbClr val="000000"/>
                </a:solidFill>
                <a:latin typeface="Arial"/>
              </a:rPr>
              <a:t>eri</a:t>
            </a:r>
            <a:r>
              <a:rPr lang="de-DE" sz="2500" kern="1200" baseline="0" dirty="0">
                <a:solidFill>
                  <a:srgbClr val="000000"/>
                </a:solidFill>
                <a:latin typeface="Arial"/>
              </a:rPr>
              <a:t> </a:t>
            </a:r>
            <a:r>
              <a:rPr lang="de-DE" sz="2500" kern="1200" baseline="0" dirty="0" err="1">
                <a:solidFill>
                  <a:srgbClr val="000000"/>
                </a:solidFill>
                <a:latin typeface="Arial"/>
              </a:rPr>
              <a:t>aperat</a:t>
            </a:r>
            <a:r>
              <a:rPr lang="de-DE" sz="2500" kern="1200" baseline="0" dirty="0">
                <a:solidFill>
                  <a:srgbClr val="000000"/>
                </a:solidFill>
                <a:latin typeface="Arial"/>
              </a:rPr>
              <a:t> </a:t>
            </a:r>
            <a:r>
              <a:rPr lang="de-DE" sz="2500" kern="1200" baseline="0" dirty="0" err="1">
                <a:solidFill>
                  <a:srgbClr val="000000"/>
                </a:solidFill>
                <a:latin typeface="Arial"/>
              </a:rPr>
              <a:t>este</a:t>
            </a:r>
            <a:r>
              <a:rPr lang="de-DE" sz="2500" kern="1200" baseline="0" dirty="0">
                <a:solidFill>
                  <a:srgbClr val="000000"/>
                </a:solidFill>
                <a:latin typeface="Arial"/>
              </a:rPr>
              <a:t> nos </a:t>
            </a:r>
            <a:r>
              <a:rPr lang="de-DE" sz="2500" kern="1200" baseline="0" dirty="0" err="1">
                <a:solidFill>
                  <a:srgbClr val="000000"/>
                </a:solidFill>
                <a:latin typeface="Arial"/>
              </a:rPr>
              <a:t>mosandi</a:t>
            </a:r>
            <a:r>
              <a:rPr lang="de-DE" sz="2500" kern="1200" baseline="0" dirty="0">
                <a:solidFill>
                  <a:srgbClr val="000000"/>
                </a:solidFill>
                <a:latin typeface="Arial"/>
              </a:rPr>
              <a:t> </a:t>
            </a:r>
            <a:r>
              <a:rPr lang="de-DE" sz="2500" kern="1200" baseline="0" dirty="0" err="1">
                <a:solidFill>
                  <a:srgbClr val="000000"/>
                </a:solidFill>
                <a:latin typeface="Arial"/>
              </a:rPr>
              <a:t>tenit</a:t>
            </a:r>
            <a:r>
              <a:rPr lang="de-DE" sz="2500" kern="1200" baseline="0" dirty="0">
                <a:solidFill>
                  <a:srgbClr val="000000"/>
                </a:solidFill>
                <a:latin typeface="Arial"/>
              </a:rPr>
              <a:t>, </a:t>
            </a:r>
            <a:r>
              <a:rPr lang="de-DE" sz="2500" kern="1200" baseline="0" dirty="0" err="1">
                <a:solidFill>
                  <a:srgbClr val="000000"/>
                </a:solidFill>
                <a:latin typeface="Arial"/>
              </a:rPr>
              <a:t>sandanis</a:t>
            </a:r>
            <a:r>
              <a:rPr lang="de-DE" sz="2500" kern="1200" baseline="0" dirty="0">
                <a:solidFill>
                  <a:srgbClr val="000000"/>
                </a:solidFill>
                <a:latin typeface="Arial"/>
              </a:rPr>
              <a:t> </a:t>
            </a:r>
            <a:r>
              <a:rPr lang="de-DE" sz="2500" kern="1200" baseline="0" dirty="0" err="1">
                <a:solidFill>
                  <a:srgbClr val="000000"/>
                </a:solidFill>
                <a:latin typeface="Arial"/>
              </a:rPr>
              <a:t>idellam</a:t>
            </a:r>
            <a:r>
              <a:rPr lang="de-DE" sz="2500" kern="1200" baseline="0" dirty="0">
                <a:solidFill>
                  <a:srgbClr val="000000"/>
                </a:solidFill>
                <a:latin typeface="Arial"/>
              </a:rPr>
              <a:t> </a:t>
            </a:r>
            <a:r>
              <a:rPr lang="de-DE" sz="2500" kern="1200" baseline="0" dirty="0" err="1">
                <a:solidFill>
                  <a:srgbClr val="000000"/>
                </a:solidFill>
                <a:latin typeface="Arial"/>
              </a:rPr>
              <a:t>inctas</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et </a:t>
            </a:r>
            <a:r>
              <a:rPr lang="de-DE" sz="2500" kern="1200" baseline="0" dirty="0" err="1">
                <a:solidFill>
                  <a:srgbClr val="000000"/>
                </a:solidFill>
                <a:latin typeface="Arial"/>
              </a:rPr>
              <a:t>veliquidel</a:t>
            </a:r>
            <a:r>
              <a:rPr lang="de-DE" sz="2500" kern="1200" baseline="0" dirty="0">
                <a:solidFill>
                  <a:srgbClr val="000000"/>
                </a:solidFill>
                <a:latin typeface="Arial"/>
              </a:rPr>
              <a:t> </a:t>
            </a:r>
            <a:r>
              <a:rPr lang="de-DE" sz="2500" kern="1200" baseline="0" dirty="0" err="1">
                <a:solidFill>
                  <a:srgbClr val="000000"/>
                </a:solidFill>
                <a:latin typeface="Arial"/>
              </a:rPr>
              <a:t>event</a:t>
            </a:r>
            <a:r>
              <a:rPr lang="de-DE" sz="2500" kern="1200" baseline="0" dirty="0">
                <a:solidFill>
                  <a:srgbClr val="000000"/>
                </a:solidFill>
                <a:latin typeface="Arial"/>
              </a:rPr>
              <a:t> </a:t>
            </a:r>
            <a:r>
              <a:rPr lang="de-DE" sz="2500" kern="1200" baseline="0" dirty="0" err="1">
                <a:solidFill>
                  <a:srgbClr val="000000"/>
                </a:solidFill>
                <a:latin typeface="Arial"/>
              </a:rPr>
              <a:t>reperum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rerspelic</a:t>
            </a:r>
            <a:r>
              <a:rPr lang="de-DE" sz="2500" kern="1200" baseline="0" dirty="0">
                <a:solidFill>
                  <a:srgbClr val="000000"/>
                </a:solidFill>
                <a:latin typeface="Arial"/>
              </a:rPr>
              <a:t> </a:t>
            </a:r>
            <a:r>
              <a:rPr lang="de-DE" sz="2500" kern="1200" baseline="0" dirty="0" err="1">
                <a:solidFill>
                  <a:srgbClr val="000000"/>
                </a:solidFill>
                <a:latin typeface="Arial"/>
              </a:rPr>
              <a:t>te</a:t>
            </a:r>
            <a:r>
              <a:rPr lang="de-DE" sz="2500" kern="1200" baseline="0" dirty="0">
                <a:solidFill>
                  <a:srgbClr val="000000"/>
                </a:solidFill>
                <a:latin typeface="Arial"/>
              </a:rPr>
              <a:t> nos et </a:t>
            </a:r>
            <a:r>
              <a:rPr lang="de-DE" sz="2500" kern="1200" baseline="0" dirty="0" err="1">
                <a:solidFill>
                  <a:srgbClr val="000000"/>
                </a:solidFill>
                <a:latin typeface="Arial"/>
              </a:rPr>
              <a:t>faceratur</a:t>
            </a:r>
            <a:r>
              <a:rPr lang="de-DE" sz="2500" kern="1200" baseline="0" dirty="0">
                <a:solidFill>
                  <a:srgbClr val="000000"/>
                </a:solidFill>
                <a:latin typeface="Arial"/>
              </a:rPr>
              <a:t> </a:t>
            </a:r>
            <a:r>
              <a:rPr lang="de-DE" sz="2500" kern="1200" baseline="0" dirty="0" err="1">
                <a:solidFill>
                  <a:srgbClr val="000000"/>
                </a:solidFill>
                <a:latin typeface="Arial"/>
              </a:rPr>
              <a:t>aboremque</a:t>
            </a:r>
            <a:r>
              <a:rPr lang="de-DE" sz="2500" kern="1200" baseline="0" dirty="0">
                <a:solidFill>
                  <a:srgbClr val="000000"/>
                </a:solidFill>
                <a:latin typeface="Arial"/>
              </a:rPr>
              <a:t> </a:t>
            </a:r>
            <a:r>
              <a:rPr lang="de-DE" sz="2500" kern="1200" baseline="0" dirty="0" err="1">
                <a:solidFill>
                  <a:srgbClr val="000000"/>
                </a:solidFill>
                <a:latin typeface="Arial"/>
              </a:rPr>
              <a:t>liquis</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rest</a:t>
            </a:r>
            <a:r>
              <a:rPr lang="de-DE" sz="2500" kern="1200" baseline="0" dirty="0">
                <a:solidFill>
                  <a:srgbClr val="000000"/>
                </a:solidFill>
                <a:latin typeface="Arial"/>
              </a:rPr>
              <a:t>, </a:t>
            </a:r>
            <a:r>
              <a:rPr lang="de-DE" sz="2500" kern="1200" baseline="0" dirty="0" err="1">
                <a:solidFill>
                  <a:srgbClr val="000000"/>
                </a:solidFill>
                <a:latin typeface="Arial"/>
              </a:rPr>
              <a:t>omnietur</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a:t>
            </a:r>
            <a:r>
              <a:rPr lang="de-DE" sz="2500" kern="1200" baseline="0" dirty="0" err="1">
                <a:solidFill>
                  <a:srgbClr val="000000"/>
                </a:solidFill>
                <a:latin typeface="Arial"/>
              </a:rPr>
              <a:t>eruptas</a:t>
            </a:r>
            <a:r>
              <a:rPr lang="de-DE" sz="2500" kern="1200" baseline="0" dirty="0">
                <a:solidFill>
                  <a:srgbClr val="000000"/>
                </a:solidFill>
                <a:latin typeface="Arial"/>
              </a:rPr>
              <a:t> </a:t>
            </a:r>
            <a:r>
              <a:rPr lang="de-DE" sz="2500" kern="1200" baseline="0" dirty="0" err="1">
                <a:solidFill>
                  <a:srgbClr val="000000"/>
                </a:solidFill>
                <a:latin typeface="Arial"/>
              </a:rPr>
              <a:t>quiduci</a:t>
            </a:r>
            <a:r>
              <a:rPr lang="de-DE" sz="2500" kern="1200" baseline="0" dirty="0">
                <a:solidFill>
                  <a:srgbClr val="000000"/>
                </a:solidFill>
                <a:latin typeface="Arial"/>
              </a:rPr>
              <a:t> </a:t>
            </a:r>
            <a:r>
              <a:rPr lang="de-DE" sz="2500" kern="1200" baseline="0" dirty="0" err="1">
                <a:solidFill>
                  <a:srgbClr val="000000"/>
                </a:solidFill>
                <a:latin typeface="Arial"/>
              </a:rPr>
              <a:t>liquatur</a:t>
            </a:r>
            <a:r>
              <a:rPr lang="de-DE" sz="2500" kern="1200" baseline="0" dirty="0">
                <a:solidFill>
                  <a:srgbClr val="000000"/>
                </a:solidFill>
                <a:latin typeface="Arial"/>
              </a:rPr>
              <a:t> </a:t>
            </a:r>
            <a:r>
              <a:rPr lang="de-DE" sz="2500" kern="1200" baseline="0" dirty="0" err="1">
                <a:solidFill>
                  <a:srgbClr val="000000"/>
                </a:solidFill>
                <a:latin typeface="Arial"/>
              </a:rPr>
              <a:t>atia</a:t>
            </a:r>
            <a:r>
              <a:rPr lang="de-DE" sz="2500" kern="1200" baseline="0" dirty="0">
                <a:solidFill>
                  <a:srgbClr val="000000"/>
                </a:solidFill>
                <a:latin typeface="Arial"/>
              </a:rPr>
              <a:t> </a:t>
            </a:r>
            <a:r>
              <a:rPr lang="de-DE" sz="2500" kern="1200" baseline="0" dirty="0" err="1">
                <a:solidFill>
                  <a:srgbClr val="000000"/>
                </a:solidFill>
                <a:latin typeface="Arial"/>
              </a:rPr>
              <a:t>volorerro</a:t>
            </a:r>
            <a:r>
              <a:rPr lang="de-DE" sz="2500" kern="1200" baseline="0" dirty="0">
                <a:solidFill>
                  <a:srgbClr val="000000"/>
                </a:solidFill>
                <a:latin typeface="Arial"/>
              </a:rPr>
              <a:t> es </a:t>
            </a:r>
            <a:r>
              <a:rPr lang="de-DE" sz="2500" kern="1200" baseline="0" dirty="0" err="1">
                <a:solidFill>
                  <a:srgbClr val="000000"/>
                </a:solidFill>
                <a:latin typeface="Arial"/>
              </a:rPr>
              <a:t>magnimo</a:t>
            </a:r>
            <a:r>
              <a:rPr lang="de-DE" sz="2500" kern="1200" baseline="0" dirty="0">
                <a:solidFill>
                  <a:srgbClr val="000000"/>
                </a:solidFill>
                <a:latin typeface="Arial"/>
              </a:rPr>
              <a:t> </a:t>
            </a:r>
            <a:r>
              <a:rPr lang="de-DE" sz="2500" kern="1200" baseline="0" dirty="0" err="1">
                <a:solidFill>
                  <a:srgbClr val="000000"/>
                </a:solidFill>
                <a:latin typeface="Arial"/>
              </a:rPr>
              <a:t>luptaqu</a:t>
            </a:r>
            <a:r>
              <a:rPr lang="de-DE" sz="2500" kern="1200" baseline="0" dirty="0">
                <a:solidFill>
                  <a:srgbClr val="000000"/>
                </a:solidFill>
                <a:latin typeface="Arial"/>
              </a:rPr>
              <a:t> </a:t>
            </a:r>
            <a:r>
              <a:rPr lang="de-DE" sz="2500" kern="1200" baseline="0" dirty="0" err="1">
                <a:solidFill>
                  <a:srgbClr val="000000"/>
                </a:solidFill>
                <a:latin typeface="Arial"/>
              </a:rPr>
              <a:t>ibust</a:t>
            </a:r>
            <a:r>
              <a:rPr lang="de-DE" sz="2500" kern="1200" baseline="0" dirty="0">
                <a:solidFill>
                  <a:srgbClr val="000000"/>
                </a:solidFill>
                <a:latin typeface="Arial"/>
              </a:rPr>
              <a:t>, </a:t>
            </a:r>
            <a:r>
              <a:rPr lang="de-DE" sz="2500" kern="1200" baseline="0" dirty="0" err="1">
                <a:solidFill>
                  <a:srgbClr val="000000"/>
                </a:solidFill>
                <a:latin typeface="Arial"/>
              </a:rPr>
              <a:t>acero</a:t>
            </a:r>
            <a:r>
              <a:rPr lang="de-DE" sz="2500" kern="1200" baseline="0" dirty="0">
                <a:solidFill>
                  <a:srgbClr val="000000"/>
                </a:solidFill>
                <a:latin typeface="Arial"/>
              </a:rPr>
              <a:t> </a:t>
            </a:r>
            <a:r>
              <a:rPr lang="de-DE" sz="2500" kern="1200" baseline="0" dirty="0" err="1">
                <a:solidFill>
                  <a:srgbClr val="000000"/>
                </a:solidFill>
                <a:latin typeface="Arial"/>
              </a:rPr>
              <a:t>maximus</a:t>
            </a:r>
            <a:r>
              <a:rPr lang="de-DE" sz="2500" kern="1200" baseline="0" dirty="0">
                <a:solidFill>
                  <a:srgbClr val="000000"/>
                </a:solidFill>
                <a:latin typeface="Arial"/>
              </a:rPr>
              <a:t> </a:t>
            </a:r>
            <a:r>
              <a:rPr lang="de-DE" sz="2500" kern="1200" baseline="0" dirty="0" err="1">
                <a:solidFill>
                  <a:srgbClr val="000000"/>
                </a:solidFill>
                <a:latin typeface="Arial"/>
              </a:rPr>
              <a:t>expero</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cumque</a:t>
            </a:r>
            <a:r>
              <a:rPr lang="de-DE" sz="2500" kern="1200" baseline="0" dirty="0">
                <a:solidFill>
                  <a:srgbClr val="000000"/>
                </a:solidFill>
                <a:latin typeface="Arial"/>
              </a:rPr>
              <a:t> </a:t>
            </a:r>
            <a:r>
              <a:rPr lang="de-DE" sz="2500" kern="1200" baseline="0" dirty="0" err="1">
                <a:solidFill>
                  <a:srgbClr val="000000"/>
                </a:solidFill>
                <a:latin typeface="Arial"/>
              </a:rPr>
              <a:t>pori</a:t>
            </a:r>
            <a:r>
              <a:rPr lang="de-DE" sz="2500" kern="1200" baseline="0" dirty="0">
                <a:solidFill>
                  <a:srgbClr val="000000"/>
                </a:solidFill>
                <a:latin typeface="Arial"/>
              </a:rPr>
              <a:t> </a:t>
            </a:r>
            <a:r>
              <a:rPr lang="de-DE" sz="2500" kern="1200" baseline="0" dirty="0" err="1">
                <a:solidFill>
                  <a:srgbClr val="000000"/>
                </a:solidFill>
                <a:latin typeface="Arial"/>
              </a:rPr>
              <a:t>dolorro</a:t>
            </a:r>
            <a:r>
              <a:rPr lang="de-DE" sz="2500" kern="1200" baseline="0" dirty="0">
                <a:solidFill>
                  <a:srgbClr val="000000"/>
                </a:solidFill>
                <a:latin typeface="Arial"/>
              </a:rPr>
              <a:t> </a:t>
            </a:r>
            <a:r>
              <a:rPr lang="de-DE" sz="2500" kern="1200" baseline="0" dirty="0" err="1">
                <a:solidFill>
                  <a:srgbClr val="000000"/>
                </a:solidFill>
                <a:latin typeface="Arial"/>
              </a:rPr>
              <a:t>dolut</a:t>
            </a:r>
            <a:r>
              <a:rPr lang="de-DE" sz="2500" kern="1200" baseline="0" dirty="0">
                <a:solidFill>
                  <a:srgbClr val="000000"/>
                </a:solidFill>
                <a:latin typeface="Arial"/>
              </a:rPr>
              <a:t> </a:t>
            </a:r>
            <a:r>
              <a:rPr lang="de-DE" sz="2500" kern="1200" baseline="0" dirty="0" err="1">
                <a:solidFill>
                  <a:srgbClr val="000000"/>
                </a:solidFill>
                <a:latin typeface="Arial"/>
              </a:rPr>
              <a:t>preprae</a:t>
            </a:r>
            <a:r>
              <a:rPr lang="de-DE" sz="2500" kern="1200" baseline="0" dirty="0">
                <a:solidFill>
                  <a:srgbClr val="000000"/>
                </a:solidFill>
                <a:latin typeface="Arial"/>
              </a:rPr>
              <a:t>.</a:t>
            </a:r>
          </a:p>
          <a:p>
            <a:pPr rtl="0"/>
            <a:r>
              <a:rPr lang="de-DE" sz="2500" kern="1200" baseline="0" dirty="0" err="1">
                <a:solidFill>
                  <a:srgbClr val="000000"/>
                </a:solidFill>
                <a:latin typeface="Arial"/>
              </a:rPr>
              <a:t>Volupti</a:t>
            </a:r>
            <a:r>
              <a:rPr lang="de-DE" sz="2500" kern="1200" baseline="0" dirty="0">
                <a:solidFill>
                  <a:srgbClr val="000000"/>
                </a:solidFill>
                <a:latin typeface="Arial"/>
              </a:rPr>
              <a:t> </a:t>
            </a:r>
            <a:r>
              <a:rPr lang="de-DE" sz="2500" kern="1200" baseline="0" dirty="0" err="1">
                <a:solidFill>
                  <a:srgbClr val="000000"/>
                </a:solidFill>
                <a:latin typeface="Arial"/>
              </a:rPr>
              <a:t>reiuntia</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estinum</a:t>
            </a:r>
            <a:r>
              <a:rPr lang="de-DE" sz="2500" kern="1200" baseline="0" dirty="0">
                <a:solidFill>
                  <a:srgbClr val="000000"/>
                </a:solidFill>
                <a:latin typeface="Arial"/>
              </a:rPr>
              <a:t> </a:t>
            </a:r>
            <a:r>
              <a:rPr lang="de-DE" sz="2500" kern="1200" baseline="0" dirty="0" err="1">
                <a:solidFill>
                  <a:srgbClr val="000000"/>
                </a:solidFill>
                <a:latin typeface="Arial"/>
              </a:rPr>
              <a:t>dolorum</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omnisqui</a:t>
            </a:r>
            <a:r>
              <a:rPr lang="de-DE" sz="2500" kern="1200" baseline="0" dirty="0">
                <a:solidFill>
                  <a:srgbClr val="000000"/>
                </a:solidFill>
                <a:latin typeface="Arial"/>
              </a:rPr>
              <a:t> </a:t>
            </a:r>
            <a:r>
              <a:rPr lang="de-DE" sz="2500" kern="1200" baseline="0" dirty="0" err="1">
                <a:solidFill>
                  <a:srgbClr val="000000"/>
                </a:solidFill>
                <a:latin typeface="Arial"/>
              </a:rPr>
              <a:t>utas</a:t>
            </a:r>
            <a:r>
              <a:rPr lang="de-DE" sz="2500" kern="1200" baseline="0" dirty="0">
                <a:solidFill>
                  <a:srgbClr val="000000"/>
                </a:solidFill>
                <a:latin typeface="Arial"/>
              </a:rPr>
              <a:t> a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inveressus</a:t>
            </a:r>
            <a:r>
              <a:rPr lang="de-DE" sz="2500" kern="1200" baseline="0" dirty="0">
                <a:solidFill>
                  <a:srgbClr val="000000"/>
                </a:solidFill>
                <a:latin typeface="Arial"/>
              </a:rPr>
              <a:t> </a:t>
            </a:r>
            <a:r>
              <a:rPr lang="de-DE" sz="2500" kern="1200" baseline="0" dirty="0" err="1">
                <a:solidFill>
                  <a:srgbClr val="000000"/>
                </a:solidFill>
                <a:latin typeface="Arial"/>
              </a:rPr>
              <a:t>quaspelique</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nos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res</a:t>
            </a:r>
            <a:r>
              <a:rPr lang="de-DE" sz="2500" kern="1200" baseline="0" dirty="0">
                <a:solidFill>
                  <a:srgbClr val="000000"/>
                </a:solidFill>
                <a:latin typeface="Arial"/>
              </a:rPr>
              <a:t> </a:t>
            </a:r>
            <a:r>
              <a:rPr lang="de-DE" sz="2500" kern="1200" baseline="0" dirty="0" err="1">
                <a:solidFill>
                  <a:srgbClr val="000000"/>
                </a:solidFill>
                <a:latin typeface="Arial"/>
              </a:rPr>
              <a:t>essunt</a:t>
            </a:r>
            <a:r>
              <a:rPr lang="de-DE" sz="2500" kern="1200" baseline="0" dirty="0">
                <a:solidFill>
                  <a:srgbClr val="000000"/>
                </a:solidFill>
                <a:latin typeface="Arial"/>
              </a:rPr>
              <a:t> am </a:t>
            </a:r>
            <a:r>
              <a:rPr lang="de-DE" sz="2500" kern="1200" baseline="0" dirty="0" err="1">
                <a:solidFill>
                  <a:srgbClr val="000000"/>
                </a:solidFill>
                <a:latin typeface="Arial"/>
              </a:rPr>
              <a:t>venim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Quistotam</a:t>
            </a:r>
            <a:r>
              <a:rPr lang="de-DE" sz="2500" kern="1200" baseline="0" dirty="0">
                <a:solidFill>
                  <a:srgbClr val="000000"/>
                </a:solidFill>
                <a:latin typeface="Arial"/>
              </a:rPr>
              <a:t> </a:t>
            </a:r>
            <a:r>
              <a:rPr lang="de-DE" sz="2500" kern="1200" baseline="0" dirty="0" err="1">
                <a:solidFill>
                  <a:srgbClr val="000000"/>
                </a:solidFill>
                <a:latin typeface="Arial"/>
              </a:rPr>
              <a:t>repere</a:t>
            </a:r>
            <a:r>
              <a:rPr lang="de-DE" sz="2500" kern="1200" baseline="0" dirty="0">
                <a:solidFill>
                  <a:srgbClr val="000000"/>
                </a:solidFill>
                <a:latin typeface="Arial"/>
              </a:rPr>
              <a:t> cum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odi</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pore</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idis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opta</a:t>
            </a:r>
            <a:r>
              <a:rPr lang="de-DE" sz="2500" kern="1200" baseline="0" dirty="0">
                <a:solidFill>
                  <a:srgbClr val="000000"/>
                </a:solidFill>
                <a:latin typeface="Arial"/>
              </a:rPr>
              <a:t> </a:t>
            </a:r>
            <a:r>
              <a:rPr lang="de-DE" sz="2500" kern="1200" baseline="0" dirty="0" err="1">
                <a:solidFill>
                  <a:srgbClr val="000000"/>
                </a:solidFill>
                <a:latin typeface="Arial"/>
              </a:rPr>
              <a:t>volupietur</a:t>
            </a:r>
            <a:r>
              <a:rPr lang="de-DE" sz="2500" kern="1200" baseline="0" dirty="0">
                <a:solidFill>
                  <a:srgbClr val="000000"/>
                </a:solidFill>
                <a:latin typeface="Arial"/>
              </a:rPr>
              <a:t>, </a:t>
            </a:r>
            <a:r>
              <a:rPr lang="de-DE" sz="2500" kern="1200" baseline="0" dirty="0" err="1">
                <a:solidFill>
                  <a:srgbClr val="000000"/>
                </a:solidFill>
                <a:latin typeface="Arial"/>
              </a:rPr>
              <a:t>torit</a:t>
            </a:r>
            <a:r>
              <a:rPr lang="de-DE" sz="2500" kern="1200" baseline="0" dirty="0">
                <a:solidFill>
                  <a:srgbClr val="000000"/>
                </a:solidFill>
                <a:latin typeface="Arial"/>
              </a:rPr>
              <a:t> </a:t>
            </a:r>
            <a:r>
              <a:rPr lang="de-DE" sz="2500" kern="1200" baseline="0" dirty="0" err="1">
                <a:solidFill>
                  <a:srgbClr val="000000"/>
                </a:solidFill>
                <a:latin typeface="Arial"/>
              </a:rPr>
              <a:t>acculla</a:t>
            </a:r>
            <a:r>
              <a:rPr lang="de-DE" sz="2500" kern="1200" baseline="0" dirty="0">
                <a:solidFill>
                  <a:srgbClr val="000000"/>
                </a:solidFill>
                <a:latin typeface="Arial"/>
              </a:rPr>
              <a:t> </a:t>
            </a:r>
            <a:r>
              <a:rPr lang="de-DE" sz="2500" kern="1200" baseline="0" dirty="0" err="1">
                <a:solidFill>
                  <a:srgbClr val="000000"/>
                </a:solidFill>
                <a:latin typeface="Arial"/>
              </a:rPr>
              <a:t>boriost</a:t>
            </a:r>
            <a:r>
              <a:rPr lang="de-DE" sz="2500" kern="1200" baseline="0" dirty="0">
                <a:solidFill>
                  <a:srgbClr val="000000"/>
                </a:solidFill>
                <a:latin typeface="Arial"/>
              </a:rPr>
              <a:t> </a:t>
            </a:r>
            <a:r>
              <a:rPr lang="de-DE" sz="2500" kern="1200" baseline="0" dirty="0" err="1">
                <a:solidFill>
                  <a:srgbClr val="000000"/>
                </a:solidFill>
                <a:latin typeface="Arial"/>
              </a:rPr>
              <a:t>ibusto</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abo</a:t>
            </a:r>
            <a:r>
              <a:rPr lang="de-DE" sz="2500" kern="1200" baseline="0" dirty="0">
                <a:solidFill>
                  <a:srgbClr val="000000"/>
                </a:solidFill>
                <a:latin typeface="Arial"/>
              </a:rPr>
              <a:t>. </a:t>
            </a:r>
            <a:r>
              <a:rPr lang="de-DE" sz="2500" kern="1200" baseline="0" dirty="0" err="1">
                <a:solidFill>
                  <a:srgbClr val="000000"/>
                </a:solidFill>
                <a:latin typeface="Arial"/>
              </a:rPr>
              <a:t>Giam</a:t>
            </a:r>
            <a:r>
              <a:rPr lang="de-DE" sz="2500" kern="1200" baseline="0" dirty="0">
                <a:solidFill>
                  <a:srgbClr val="000000"/>
                </a:solidFill>
                <a:latin typeface="Arial"/>
              </a:rPr>
              <a:t>, </a:t>
            </a:r>
            <a:r>
              <a:rPr lang="de-DE" sz="2500" kern="1200" baseline="0" dirty="0" err="1">
                <a:solidFill>
                  <a:srgbClr val="000000"/>
                </a:solidFill>
                <a:latin typeface="Arial"/>
              </a:rPr>
              <a:t>tet</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quassimenia</a:t>
            </a:r>
            <a:r>
              <a:rPr lang="de-DE" sz="2500" kern="1200" baseline="0" dirty="0">
                <a:solidFill>
                  <a:srgbClr val="000000"/>
                </a:solidFill>
                <a:latin typeface="Arial"/>
              </a:rPr>
              <a:t> </a:t>
            </a:r>
            <a:r>
              <a:rPr lang="de-DE" sz="2500" kern="1200" baseline="0" dirty="0" err="1">
                <a:solidFill>
                  <a:srgbClr val="000000"/>
                </a:solidFill>
                <a:latin typeface="Arial"/>
              </a:rPr>
              <a:t>nest</a:t>
            </a:r>
            <a:r>
              <a:rPr lang="de-DE" sz="2500" kern="1200" baseline="0" dirty="0">
                <a:solidFill>
                  <a:srgbClr val="000000"/>
                </a:solidFill>
                <a:latin typeface="Arial"/>
              </a:rPr>
              <a:t>, </a:t>
            </a:r>
            <a:r>
              <a:rPr lang="de-DE" sz="2500" kern="1200" baseline="0" dirty="0" err="1">
                <a:solidFill>
                  <a:srgbClr val="000000"/>
                </a:solidFill>
                <a:latin typeface="Arial"/>
              </a:rPr>
              <a:t>explacipis</a:t>
            </a:r>
            <a:r>
              <a:rPr lang="de-DE" sz="2500" kern="1200" baseline="0" dirty="0">
                <a:solidFill>
                  <a:srgbClr val="000000"/>
                </a:solidFill>
                <a:latin typeface="Arial"/>
              </a:rPr>
              <a:t> si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platur</a:t>
            </a:r>
            <a:r>
              <a:rPr lang="de-DE" sz="2500" kern="1200" baseline="0" dirty="0">
                <a:solidFill>
                  <a:srgbClr val="000000"/>
                </a:solidFill>
                <a:latin typeface="Arial"/>
              </a:rPr>
              <a:t>? Mi,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paris</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vitate</a:t>
            </a:r>
            <a:r>
              <a:rPr lang="de-DE" sz="2500" kern="1200" baseline="0" dirty="0">
                <a:solidFill>
                  <a:srgbClr val="000000"/>
                </a:solidFill>
                <a:latin typeface="Arial"/>
              </a:rPr>
              <a:t> </a:t>
            </a:r>
            <a:r>
              <a:rPr lang="de-DE" sz="2500" kern="1200" baseline="0" dirty="0" err="1">
                <a:solidFill>
                  <a:srgbClr val="000000"/>
                </a:solidFill>
                <a:latin typeface="Arial"/>
              </a:rPr>
              <a:t>eatiis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nis</a:t>
            </a:r>
            <a:r>
              <a:rPr lang="de-DE" sz="2500" kern="1200" baseline="0" dirty="0">
                <a:solidFill>
                  <a:srgbClr val="000000"/>
                </a:solidFill>
                <a:latin typeface="Arial"/>
              </a:rPr>
              <a:t> </a:t>
            </a:r>
            <a:r>
              <a:rPr lang="de-DE" sz="2500" kern="1200" baseline="0" dirty="0" err="1">
                <a:solidFill>
                  <a:srgbClr val="000000"/>
                </a:solidFill>
                <a:latin typeface="Arial"/>
              </a:rPr>
              <a:t>quianih</a:t>
            </a:r>
            <a:r>
              <a:rPr lang="de-DE" sz="2500" kern="1200" baseline="0" dirty="0">
                <a:solidFill>
                  <a:srgbClr val="000000"/>
                </a:solidFill>
                <a:latin typeface="Arial"/>
              </a:rPr>
              <a:t> </a:t>
            </a:r>
            <a:r>
              <a:rPr lang="de-DE" sz="2500" kern="1200" baseline="0" dirty="0" err="1">
                <a:solidFill>
                  <a:srgbClr val="000000"/>
                </a:solidFill>
                <a:latin typeface="Arial"/>
              </a:rPr>
              <a:t>icabo</a:t>
            </a:r>
            <a:r>
              <a:rPr lang="de-DE" sz="2500" kern="1200" baseline="0" dirty="0">
                <a:solidFill>
                  <a:srgbClr val="000000"/>
                </a:solidFill>
                <a:latin typeface="Arial"/>
              </a:rPr>
              <a:t>. </a:t>
            </a:r>
            <a:r>
              <a:rPr lang="de-DE" sz="2500" kern="1200" baseline="0" dirty="0" err="1">
                <a:solidFill>
                  <a:srgbClr val="000000"/>
                </a:solidFill>
                <a:latin typeface="Arial"/>
              </a:rPr>
              <a:t>Nequos</a:t>
            </a:r>
            <a:r>
              <a:rPr lang="de-DE" sz="2500" kern="1200" baseline="0" dirty="0">
                <a:solidFill>
                  <a:srgbClr val="000000"/>
                </a:solidFill>
                <a:latin typeface="Arial"/>
              </a:rPr>
              <a:t> ex </a:t>
            </a:r>
            <a:r>
              <a:rPr lang="de-DE" sz="2500" kern="1200" baseline="0" dirty="0" err="1">
                <a:solidFill>
                  <a:srgbClr val="000000"/>
                </a:solidFill>
                <a:latin typeface="Arial"/>
              </a:rPr>
              <a:t>ex</a:t>
            </a:r>
            <a:r>
              <a:rPr lang="de-DE" sz="2500" kern="1200" baseline="0" dirty="0">
                <a:solidFill>
                  <a:srgbClr val="000000"/>
                </a:solidFill>
                <a:latin typeface="Arial"/>
              </a:rPr>
              <a:t> </a:t>
            </a:r>
            <a:r>
              <a:rPr lang="de-DE" sz="2500" kern="1200" baseline="0" dirty="0" err="1">
                <a:solidFill>
                  <a:srgbClr val="000000"/>
                </a:solidFill>
                <a:latin typeface="Arial"/>
              </a:rPr>
              <a:t>eoste</a:t>
            </a:r>
            <a:r>
              <a:rPr lang="de-DE" sz="2500" kern="1200" baseline="0" dirty="0">
                <a:solidFill>
                  <a:srgbClr val="000000"/>
                </a:solidFill>
                <a:latin typeface="Arial"/>
              </a:rPr>
              <a:t> </a:t>
            </a:r>
            <a:r>
              <a:rPr lang="de-DE" sz="2500" kern="1200" baseline="0" dirty="0" err="1">
                <a:solidFill>
                  <a:srgbClr val="000000"/>
                </a:solidFill>
                <a:latin typeface="Arial"/>
              </a:rPr>
              <a:t>nulparu</a:t>
            </a:r>
            <a:r>
              <a:rPr lang="de-DE" sz="2500" kern="1200" baseline="0" dirty="0">
                <a:solidFill>
                  <a:srgbClr val="000000"/>
                </a:solidFill>
                <a:latin typeface="Arial"/>
              </a:rPr>
              <a:t> </a:t>
            </a:r>
            <a:r>
              <a:rPr lang="de-DE" sz="2500" kern="1200" baseline="0" dirty="0" err="1">
                <a:solidFill>
                  <a:srgbClr val="000000"/>
                </a:solidFill>
                <a:latin typeface="Arial"/>
              </a:rPr>
              <a:t>ptatur</a:t>
            </a:r>
            <a:r>
              <a:rPr lang="de-DE" sz="2500" kern="1200" baseline="0" dirty="0">
                <a:solidFill>
                  <a:srgbClr val="000000"/>
                </a:solidFill>
                <a:latin typeface="Arial"/>
              </a:rPr>
              <a:t>? Qui </a:t>
            </a:r>
            <a:r>
              <a:rPr lang="de-DE" sz="2500" kern="1200" baseline="0" dirty="0" err="1">
                <a:solidFill>
                  <a:srgbClr val="000000"/>
                </a:solidFill>
                <a:latin typeface="Arial"/>
              </a:rPr>
              <a:t>optiur</a:t>
            </a:r>
            <a:r>
              <a:rPr lang="de-DE" sz="2500" kern="1200" baseline="0" dirty="0">
                <a:solidFill>
                  <a:srgbClr val="000000"/>
                </a:solidFill>
                <a:latin typeface="Arial"/>
              </a:rPr>
              <a:t> </a:t>
            </a:r>
            <a:r>
              <a:rPr lang="de-DE" sz="2500" kern="1200" baseline="0" dirty="0" err="1">
                <a:solidFill>
                  <a:srgbClr val="000000"/>
                </a:solidFill>
                <a:latin typeface="Arial"/>
              </a:rPr>
              <a:t>soluptiume</a:t>
            </a:r>
            <a:r>
              <a:rPr lang="de-DE" sz="2500" kern="1200" baseline="0" dirty="0">
                <a:solidFill>
                  <a:srgbClr val="000000"/>
                </a:solidFill>
                <a:latin typeface="Arial"/>
              </a:rPr>
              <a:t> </a:t>
            </a:r>
            <a:r>
              <a:rPr lang="de-DE" sz="2500" kern="1200" baseline="0" dirty="0" err="1">
                <a:solidFill>
                  <a:srgbClr val="000000"/>
                </a:solidFill>
                <a:latin typeface="Arial"/>
              </a:rPr>
              <a:t>estiorepuda</a:t>
            </a:r>
            <a:r>
              <a:rPr lang="de-DE" sz="2500" kern="1200" baseline="0" dirty="0">
                <a:solidFill>
                  <a:srgbClr val="000000"/>
                </a:solidFill>
                <a:latin typeface="Arial"/>
              </a:rPr>
              <a:t> </a:t>
            </a:r>
            <a:r>
              <a:rPr lang="de-DE" sz="2500" kern="1200" baseline="0" dirty="0" err="1">
                <a:solidFill>
                  <a:srgbClr val="000000"/>
                </a:solidFill>
                <a:latin typeface="Arial"/>
              </a:rPr>
              <a:t>voles</a:t>
            </a:r>
            <a:r>
              <a:rPr lang="de-DE" sz="2500" kern="1200" baseline="0" dirty="0">
                <a:solidFill>
                  <a:srgbClr val="000000"/>
                </a:solidFill>
                <a:latin typeface="Arial"/>
              </a:rPr>
              <a:t> se </a:t>
            </a:r>
            <a:r>
              <a:rPr lang="de-DE" sz="2500" kern="1200" baseline="0" dirty="0" err="1">
                <a:solidFill>
                  <a:srgbClr val="000000"/>
                </a:solidFill>
                <a:latin typeface="Arial"/>
              </a:rPr>
              <a:t>voles</a:t>
            </a:r>
            <a:r>
              <a:rPr lang="de-DE" sz="2500" kern="1200" baseline="0" dirty="0">
                <a:solidFill>
                  <a:srgbClr val="000000"/>
                </a:solidFill>
                <a:latin typeface="Arial"/>
              </a:rPr>
              <a:t> </a:t>
            </a:r>
            <a:r>
              <a:rPr lang="de-DE" sz="2500" kern="1200" baseline="0" dirty="0" err="1">
                <a:solidFill>
                  <a:srgbClr val="000000"/>
                </a:solidFill>
                <a:latin typeface="Arial"/>
              </a:rPr>
              <a:t>quiaspe</a:t>
            </a:r>
            <a:r>
              <a:rPr lang="de-DE" sz="2500" kern="1200" baseline="0" dirty="0">
                <a:solidFill>
                  <a:srgbClr val="000000"/>
                </a:solidFill>
                <a:latin typeface="Arial"/>
              </a:rPr>
              <a:t> </a:t>
            </a:r>
            <a:r>
              <a:rPr lang="de-DE" sz="2500" kern="1200" baseline="0" dirty="0" err="1">
                <a:solidFill>
                  <a:srgbClr val="000000"/>
                </a:solidFill>
                <a:latin typeface="Arial"/>
              </a:rPr>
              <a:t>provid</a:t>
            </a:r>
            <a:r>
              <a:rPr lang="de-DE" sz="2500" kern="1200" baseline="0" dirty="0">
                <a:solidFill>
                  <a:srgbClr val="000000"/>
                </a:solidFill>
                <a:latin typeface="Arial"/>
              </a:rPr>
              <a:t> </a:t>
            </a:r>
            <a:r>
              <a:rPr lang="de-DE" sz="2500" kern="1200" baseline="0" dirty="0" err="1">
                <a:solidFill>
                  <a:srgbClr val="000000"/>
                </a:solidFill>
                <a:latin typeface="Arial"/>
              </a:rPr>
              <a:t>ullenda</a:t>
            </a:r>
            <a:r>
              <a:rPr lang="de-DE" sz="2500" kern="1200" baseline="0" dirty="0">
                <a:solidFill>
                  <a:srgbClr val="000000"/>
                </a:solidFill>
                <a:latin typeface="Arial"/>
              </a:rPr>
              <a:t> si </a:t>
            </a:r>
            <a:r>
              <a:rPr lang="de-DE" sz="2500" kern="1200" baseline="0" dirty="0" err="1">
                <a:solidFill>
                  <a:srgbClr val="000000"/>
                </a:solidFill>
                <a:latin typeface="Arial"/>
              </a:rPr>
              <a:t>neceate</a:t>
            </a:r>
            <a:r>
              <a:rPr lang="de-DE" sz="2500" kern="1200" baseline="0" dirty="0">
                <a:solidFill>
                  <a:srgbClr val="000000"/>
                </a:solidFill>
                <a:latin typeface="Arial"/>
              </a:rPr>
              <a:t> </a:t>
            </a:r>
            <a:r>
              <a:rPr lang="de-DE" sz="2500" kern="1200" baseline="0" dirty="0" err="1">
                <a:solidFill>
                  <a:srgbClr val="000000"/>
                </a:solidFill>
                <a:latin typeface="Arial"/>
              </a:rPr>
              <a:t>pedit</a:t>
            </a:r>
            <a:r>
              <a:rPr lang="de-DE" sz="2500" kern="1200" baseline="0" dirty="0">
                <a:solidFill>
                  <a:srgbClr val="000000"/>
                </a:solidFill>
                <a:latin typeface="Arial"/>
              </a:rPr>
              <a:t> </a:t>
            </a:r>
            <a:r>
              <a:rPr lang="de-DE" sz="2500" kern="1200" baseline="0" dirty="0" err="1">
                <a:solidFill>
                  <a:srgbClr val="000000"/>
                </a:solidFill>
                <a:latin typeface="Arial"/>
              </a:rPr>
              <a:t>eicient</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a:t>
            </a:r>
            <a:r>
              <a:rPr lang="de-DE" sz="2500" kern="1200" baseline="0" dirty="0" err="1">
                <a:solidFill>
                  <a:srgbClr val="000000"/>
                </a:solidFill>
                <a:latin typeface="Arial"/>
              </a:rPr>
              <a:t>adi</a:t>
            </a:r>
            <a:r>
              <a:rPr lang="de-DE" sz="2500" kern="1200" baseline="0" dirty="0">
                <a:solidFill>
                  <a:srgbClr val="000000"/>
                </a:solidFill>
                <a:latin typeface="Arial"/>
              </a:rPr>
              <a:t> </a:t>
            </a:r>
            <a:r>
              <a:rPr lang="de-DE" sz="2500" kern="1200" baseline="0" dirty="0" err="1">
                <a:solidFill>
                  <a:srgbClr val="000000"/>
                </a:solidFill>
                <a:latin typeface="Arial"/>
              </a:rPr>
              <a:t>sectem</a:t>
            </a:r>
            <a:r>
              <a:rPr lang="de-DE" sz="2500" kern="1200" baseline="0" dirty="0">
                <a:solidFill>
                  <a:srgbClr val="000000"/>
                </a:solidFill>
                <a:latin typeface="Arial"/>
              </a:rPr>
              <a:t> </a:t>
            </a:r>
            <a:r>
              <a:rPr lang="de-DE" sz="2500" kern="1200" baseline="0" dirty="0" err="1">
                <a:solidFill>
                  <a:srgbClr val="000000"/>
                </a:solidFill>
                <a:latin typeface="Arial"/>
              </a:rPr>
              <a:t>doluptate</a:t>
            </a:r>
            <a:r>
              <a:rPr lang="de-DE" sz="2500" kern="1200" baseline="0" dirty="0">
                <a:solidFill>
                  <a:srgbClr val="000000"/>
                </a:solidFill>
                <a:latin typeface="Arial"/>
              </a:rPr>
              <a:t> </a:t>
            </a:r>
            <a:r>
              <a:rPr lang="de-DE" sz="2500" kern="1200" baseline="0" dirty="0" err="1">
                <a:solidFill>
                  <a:srgbClr val="000000"/>
                </a:solidFill>
                <a:latin typeface="Arial"/>
              </a:rPr>
              <a:t>volest</a:t>
            </a:r>
            <a:r>
              <a:rPr lang="de-DE" sz="2500" kern="1200" baseline="0" dirty="0">
                <a:solidFill>
                  <a:srgbClr val="000000"/>
                </a:solidFill>
                <a:latin typeface="Arial"/>
              </a:rPr>
              <a:t>, </a:t>
            </a:r>
            <a:r>
              <a:rPr lang="de-DE" sz="2500" kern="1200" baseline="0" dirty="0" err="1">
                <a:solidFill>
                  <a:srgbClr val="000000"/>
                </a:solidFill>
                <a:latin typeface="Arial"/>
              </a:rPr>
              <a:t>volora</a:t>
            </a:r>
            <a:r>
              <a:rPr lang="de-DE" sz="2500" kern="1200" baseline="0" dirty="0">
                <a:solidFill>
                  <a:srgbClr val="000000"/>
                </a:solidFill>
                <a:latin typeface="Arial"/>
              </a:rPr>
              <a:t> </a:t>
            </a:r>
            <a:r>
              <a:rPr lang="de-DE" sz="2500" kern="1200" baseline="0" dirty="0" err="1">
                <a:solidFill>
                  <a:srgbClr val="000000"/>
                </a:solidFill>
                <a:latin typeface="Arial"/>
              </a:rPr>
              <a:t>eatam</a:t>
            </a:r>
            <a:r>
              <a:rPr lang="de-DE" sz="2500" kern="1200" baseline="0" dirty="0">
                <a:solidFill>
                  <a:srgbClr val="000000"/>
                </a:solidFill>
                <a:latin typeface="Arial"/>
              </a:rPr>
              <a:t> in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atet</a:t>
            </a:r>
            <a:r>
              <a:rPr lang="de-DE" sz="2500" kern="1200" baseline="0" dirty="0">
                <a:solidFill>
                  <a:srgbClr val="000000"/>
                </a:solidFill>
                <a:latin typeface="Arial"/>
              </a:rPr>
              <a:t> </a:t>
            </a:r>
            <a:r>
              <a:rPr lang="de-DE" sz="2500" kern="1200" baseline="0" dirty="0" err="1">
                <a:solidFill>
                  <a:srgbClr val="000000"/>
                </a:solidFill>
                <a:latin typeface="Arial"/>
              </a:rPr>
              <a:t>viducidis</a:t>
            </a:r>
            <a:r>
              <a:rPr lang="de-DE" sz="2500" kern="1200" baseline="0" dirty="0">
                <a:solidFill>
                  <a:srgbClr val="000000"/>
                </a:solidFill>
                <a:latin typeface="Arial"/>
              </a:rPr>
              <a:t> </a:t>
            </a:r>
            <a:r>
              <a:rPr lang="de-DE" sz="2500" kern="1200" baseline="0" dirty="0" err="1">
                <a:solidFill>
                  <a:srgbClr val="000000"/>
                </a:solidFill>
                <a:latin typeface="Arial"/>
              </a:rPr>
              <a:t>eaquae</a:t>
            </a:r>
            <a:r>
              <a:rPr lang="de-DE" sz="2500" kern="1200" baseline="0" dirty="0">
                <a:solidFill>
                  <a:srgbClr val="000000"/>
                </a:solidFill>
                <a:latin typeface="Arial"/>
              </a:rPr>
              <a:t>. </a:t>
            </a:r>
            <a:r>
              <a:rPr lang="de-DE" sz="2500" kern="1200" baseline="0" dirty="0" err="1">
                <a:solidFill>
                  <a:srgbClr val="000000"/>
                </a:solidFill>
                <a:latin typeface="Arial"/>
              </a:rPr>
              <a:t>Em</a:t>
            </a:r>
            <a:r>
              <a:rPr lang="de-DE" sz="2500" kern="1200" baseline="0" dirty="0">
                <a:solidFill>
                  <a:srgbClr val="000000"/>
                </a:solidFill>
                <a:latin typeface="Arial"/>
              </a:rPr>
              <a:t> </a:t>
            </a:r>
            <a:r>
              <a:rPr lang="de-DE" sz="2500" kern="1200" baseline="0" dirty="0" err="1">
                <a:solidFill>
                  <a:srgbClr val="000000"/>
                </a:solidFill>
                <a:latin typeface="Arial"/>
              </a:rPr>
              <a:t>deles</a:t>
            </a:r>
            <a:r>
              <a:rPr lang="de-DE" sz="2500" kern="1200" baseline="0" dirty="0">
                <a:solidFill>
                  <a:srgbClr val="000000"/>
                </a:solidFill>
                <a:latin typeface="Arial"/>
              </a:rPr>
              <a:t> </a:t>
            </a:r>
            <a:r>
              <a:rPr lang="de-DE" sz="2500" kern="1200" baseline="0" dirty="0" err="1">
                <a:solidFill>
                  <a:srgbClr val="000000"/>
                </a:solidFill>
                <a:latin typeface="Arial"/>
              </a:rPr>
              <a:t>doluptus</a:t>
            </a:r>
            <a:r>
              <a:rPr lang="de-DE" sz="2500" kern="1200" baseline="0" dirty="0">
                <a:solidFill>
                  <a:srgbClr val="000000"/>
                </a:solidFill>
                <a:latin typeface="Arial"/>
              </a:rPr>
              <a:t> </a:t>
            </a:r>
            <a:r>
              <a:rPr lang="de-DE" sz="2500" kern="1200" baseline="0" dirty="0" err="1">
                <a:solidFill>
                  <a:srgbClr val="000000"/>
                </a:solidFill>
                <a:latin typeface="Arial"/>
              </a:rPr>
              <a:t>estotatur</a:t>
            </a:r>
            <a:r>
              <a:rPr lang="de-DE" sz="2500" kern="1200" baseline="0" dirty="0">
                <a:solidFill>
                  <a:srgbClr val="000000"/>
                </a:solidFill>
                <a:latin typeface="Arial"/>
              </a:rPr>
              <a:t>? </a:t>
            </a:r>
            <a:r>
              <a:rPr lang="de-DE" sz="2500" kern="1200" baseline="0" dirty="0" err="1">
                <a:solidFill>
                  <a:srgbClr val="000000"/>
                </a:solidFill>
                <a:latin typeface="Arial"/>
              </a:rPr>
              <a:t>Igendella</a:t>
            </a:r>
            <a:r>
              <a:rPr lang="de-DE" sz="2500" kern="1200" baseline="0" dirty="0">
                <a:solidFill>
                  <a:srgbClr val="000000"/>
                </a:solidFill>
                <a:latin typeface="Arial"/>
              </a:rPr>
              <a:t> </a:t>
            </a:r>
            <a:r>
              <a:rPr lang="de-DE" sz="2500" kern="1200" baseline="0" dirty="0" err="1">
                <a:solidFill>
                  <a:srgbClr val="000000"/>
                </a:solidFill>
                <a:latin typeface="Arial"/>
              </a:rPr>
              <a:t>preped</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fugiasp</a:t>
            </a:r>
            <a:r>
              <a:rPr lang="de-DE" sz="2500" kern="1200" baseline="0" dirty="0">
                <a:solidFill>
                  <a:srgbClr val="000000"/>
                </a:solidFill>
                <a:latin typeface="Arial"/>
              </a:rPr>
              <a:t> </a:t>
            </a:r>
            <a:r>
              <a:rPr lang="de-DE" sz="2500" kern="1200" baseline="0" dirty="0" err="1">
                <a:solidFill>
                  <a:srgbClr val="000000"/>
                </a:solidFill>
                <a:latin typeface="Arial"/>
              </a:rPr>
              <a:t>eraerum</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autaspe</a:t>
            </a:r>
            <a:r>
              <a:rPr lang="de-DE" sz="2500" kern="1200" baseline="0" dirty="0">
                <a:solidFill>
                  <a:srgbClr val="000000"/>
                </a:solidFill>
                <a:latin typeface="Arial"/>
              </a:rPr>
              <a:t> </a:t>
            </a:r>
            <a:r>
              <a:rPr lang="de-DE" sz="2500" kern="1200" baseline="0" dirty="0" err="1">
                <a:solidFill>
                  <a:srgbClr val="000000"/>
                </a:solidFill>
                <a:latin typeface="Arial"/>
              </a:rPr>
              <a:t>molupta</a:t>
            </a:r>
            <a:r>
              <a:rPr lang="de-DE" sz="2500" kern="1200" baseline="0" dirty="0">
                <a:solidFill>
                  <a:srgbClr val="000000"/>
                </a:solidFill>
                <a:latin typeface="Arial"/>
              </a:rPr>
              <a:t> </a:t>
            </a:r>
            <a:r>
              <a:rPr lang="de-DE" sz="2500" kern="1200" baseline="0" dirty="0" err="1">
                <a:solidFill>
                  <a:srgbClr val="000000"/>
                </a:solidFill>
                <a:latin typeface="Arial"/>
              </a:rPr>
              <a:t>tiatiate</a:t>
            </a:r>
            <a:r>
              <a:rPr lang="de-DE" sz="2500" kern="1200" baseline="0" dirty="0">
                <a:solidFill>
                  <a:srgbClr val="000000"/>
                </a:solidFill>
                <a:latin typeface="Arial"/>
              </a:rPr>
              <a:t> </a:t>
            </a:r>
            <a:r>
              <a:rPr lang="de-DE" sz="2500" kern="1200" baseline="0" dirty="0" err="1">
                <a:solidFill>
                  <a:srgbClr val="000000"/>
                </a:solidFill>
                <a:latin typeface="Arial"/>
              </a:rPr>
              <a:t>voluptur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Nequia</a:t>
            </a:r>
            <a:r>
              <a:rPr lang="de-DE" sz="2500" kern="1200" baseline="0" dirty="0">
                <a:solidFill>
                  <a:srgbClr val="000000"/>
                </a:solidFill>
                <a:latin typeface="Arial"/>
              </a:rPr>
              <a:t> </a:t>
            </a:r>
            <a:r>
              <a:rPr lang="de-DE" sz="2500" kern="1200" baseline="0" dirty="0" err="1">
                <a:solidFill>
                  <a:srgbClr val="000000"/>
                </a:solidFill>
                <a:latin typeface="Arial"/>
              </a:rPr>
              <a:t>voloratusci</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mos</a:t>
            </a:r>
            <a:r>
              <a:rPr lang="de-DE" sz="2500" kern="1200" baseline="0" dirty="0">
                <a:solidFill>
                  <a:srgbClr val="000000"/>
                </a:solidFill>
                <a:latin typeface="Arial"/>
              </a:rPr>
              <a:t> </a:t>
            </a:r>
            <a:r>
              <a:rPr lang="de-DE" sz="2500" kern="1200" baseline="0" dirty="0" err="1">
                <a:solidFill>
                  <a:srgbClr val="000000"/>
                </a:solidFill>
                <a:latin typeface="Arial"/>
              </a:rPr>
              <a:t>ipidella</a:t>
            </a:r>
            <a:r>
              <a:rPr lang="de-DE" sz="2500" kern="1200" baseline="0" dirty="0">
                <a:solidFill>
                  <a:srgbClr val="000000"/>
                </a:solidFill>
                <a:latin typeface="Arial"/>
              </a:rPr>
              <a:t> </a:t>
            </a:r>
            <a:r>
              <a:rPr lang="de-DE" sz="2500" kern="1200" baseline="0" dirty="0" err="1">
                <a:solidFill>
                  <a:srgbClr val="000000"/>
                </a:solidFill>
                <a:latin typeface="Arial"/>
              </a:rPr>
              <a:t>simust</a:t>
            </a:r>
            <a:r>
              <a:rPr lang="de-DE" sz="2500" kern="1200" baseline="0" dirty="0">
                <a:solidFill>
                  <a:srgbClr val="000000"/>
                </a:solidFill>
                <a:latin typeface="Arial"/>
              </a:rPr>
              <a:t>, </a:t>
            </a:r>
            <a:r>
              <a:rPr lang="de-DE" sz="2500" kern="1200" baseline="0" dirty="0" err="1">
                <a:solidFill>
                  <a:srgbClr val="000000"/>
                </a:solidFill>
                <a:latin typeface="Arial"/>
              </a:rPr>
              <a:t>erferumquam</a:t>
            </a:r>
            <a:r>
              <a:rPr lang="de-DE" sz="2500" kern="1200" baseline="0" dirty="0">
                <a:solidFill>
                  <a:srgbClr val="000000"/>
                </a:solidFill>
                <a:latin typeface="Arial"/>
              </a:rPr>
              <a:t> et </a:t>
            </a:r>
            <a:r>
              <a:rPr lang="de-DE" sz="2500" kern="1200" baseline="0" dirty="0" err="1">
                <a:solidFill>
                  <a:srgbClr val="000000"/>
                </a:solidFill>
                <a:latin typeface="Arial"/>
              </a:rPr>
              <a:t>dolum</a:t>
            </a:r>
            <a:r>
              <a:rPr lang="de-DE" sz="2500" kern="1200" baseline="0" dirty="0">
                <a:solidFill>
                  <a:srgbClr val="000000"/>
                </a:solidFill>
                <a:latin typeface="Arial"/>
              </a:rPr>
              <a:t> in </a:t>
            </a:r>
            <a:r>
              <a:rPr lang="de-DE" sz="2500" kern="1200" baseline="0" dirty="0" err="1">
                <a:solidFill>
                  <a:srgbClr val="000000"/>
                </a:solidFill>
                <a:latin typeface="Arial"/>
              </a:rPr>
              <a:t>eseque</a:t>
            </a:r>
            <a:r>
              <a:rPr lang="de-DE" sz="2500" kern="1200" baseline="0" dirty="0">
                <a:solidFill>
                  <a:srgbClr val="000000"/>
                </a:solidFill>
                <a:latin typeface="Arial"/>
              </a:rPr>
              <a:t> </a:t>
            </a:r>
            <a:r>
              <a:rPr lang="de-DE" sz="2500" kern="1200" baseline="0" dirty="0" err="1">
                <a:solidFill>
                  <a:srgbClr val="000000"/>
                </a:solidFill>
                <a:latin typeface="Arial"/>
              </a:rPr>
              <a:t>pe</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quas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nimusda</a:t>
            </a:r>
            <a:r>
              <a:rPr lang="de-DE" sz="2500" kern="1200" baseline="0" dirty="0">
                <a:solidFill>
                  <a:srgbClr val="000000"/>
                </a:solidFill>
                <a:latin typeface="Arial"/>
              </a:rPr>
              <a:t> </a:t>
            </a:r>
            <a:r>
              <a:rPr lang="de-DE" sz="2500" kern="1200" baseline="0" dirty="0" err="1">
                <a:solidFill>
                  <a:srgbClr val="000000"/>
                </a:solidFill>
                <a:latin typeface="Arial"/>
              </a:rPr>
              <a:t>ndebitas</a:t>
            </a:r>
            <a:r>
              <a:rPr lang="de-DE" sz="2500" kern="1200" baseline="0" dirty="0">
                <a:solidFill>
                  <a:srgbClr val="000000"/>
                </a:solidFill>
                <a:latin typeface="Arial"/>
              </a:rPr>
              <a:t> </a:t>
            </a:r>
            <a:r>
              <a:rPr lang="de-DE" sz="2500" kern="1200" baseline="0" dirty="0" err="1">
                <a:solidFill>
                  <a:srgbClr val="000000"/>
                </a:solidFill>
                <a:latin typeface="Arial"/>
              </a:rPr>
              <a:t>rehentio</a:t>
            </a:r>
            <a:r>
              <a:rPr lang="de-DE" sz="2500" kern="1200" baseline="0" dirty="0">
                <a:solidFill>
                  <a:srgbClr val="000000"/>
                </a:solidFill>
                <a:latin typeface="Arial"/>
              </a:rPr>
              <a:t> </a:t>
            </a:r>
            <a:r>
              <a:rPr lang="de-DE" sz="2500" kern="1200" baseline="0" dirty="0" err="1">
                <a:solidFill>
                  <a:srgbClr val="000000"/>
                </a:solidFill>
                <a:latin typeface="Arial"/>
              </a:rPr>
              <a:t>quiaspero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a:t>
            </a:r>
            <a:r>
              <a:rPr lang="de-DE" sz="2500" kern="1200" baseline="0" dirty="0" err="1">
                <a:solidFill>
                  <a:srgbClr val="000000"/>
                </a:solidFill>
                <a:latin typeface="Arial"/>
              </a:rPr>
              <a:t>magnimp</a:t>
            </a:r>
            <a:r>
              <a:rPr lang="de-DE" sz="2500" kern="1200" baseline="0" dirty="0">
                <a:solidFill>
                  <a:srgbClr val="000000"/>
                </a:solidFill>
                <a:latin typeface="Arial"/>
              </a:rPr>
              <a:t> </a:t>
            </a:r>
            <a:r>
              <a:rPr lang="de-DE" sz="2500" kern="1200" baseline="0" dirty="0" err="1">
                <a:solidFill>
                  <a:srgbClr val="000000"/>
                </a:solidFill>
                <a:latin typeface="Arial"/>
              </a:rPr>
              <a:t>orrorum</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voloratur</a:t>
            </a:r>
            <a:r>
              <a:rPr lang="de-DE" sz="2500" kern="1200" baseline="0" dirty="0">
                <a:solidFill>
                  <a:srgbClr val="000000"/>
                </a:solidFill>
                <a:latin typeface="Arial"/>
              </a:rPr>
              <a:t>, </a:t>
            </a:r>
            <a:r>
              <a:rPr lang="de-DE" sz="2500" kern="1200" baseline="0" dirty="0" err="1">
                <a:solidFill>
                  <a:srgbClr val="000000"/>
                </a:solidFill>
                <a:latin typeface="Arial"/>
              </a:rPr>
              <a:t>sundam</a:t>
            </a:r>
            <a:r>
              <a:rPr lang="de-DE" sz="2500" kern="1200" baseline="0" dirty="0">
                <a:solidFill>
                  <a:srgbClr val="000000"/>
                </a:solidFill>
                <a:latin typeface="Arial"/>
              </a:rPr>
              <a:t> </a:t>
            </a:r>
            <a:r>
              <a:rPr lang="de-DE" sz="2500" kern="1200" baseline="0" dirty="0" err="1">
                <a:solidFill>
                  <a:srgbClr val="000000"/>
                </a:solidFill>
                <a:latin typeface="Arial"/>
              </a:rPr>
              <a:t>eat</a:t>
            </a:r>
            <a:r>
              <a:rPr lang="de-DE" sz="2500" kern="1200" baseline="0" dirty="0">
                <a:solidFill>
                  <a:srgbClr val="000000"/>
                </a:solidFill>
                <a:latin typeface="Arial"/>
              </a:rPr>
              <a:t> </a:t>
            </a:r>
            <a:r>
              <a:rPr lang="de-DE" sz="2500" kern="1200" baseline="0" dirty="0" err="1">
                <a:solidFill>
                  <a:srgbClr val="000000"/>
                </a:solidFill>
                <a:latin typeface="Arial"/>
              </a:rPr>
              <a:t>litatin</a:t>
            </a:r>
            <a:r>
              <a:rPr lang="de-DE" sz="2500" kern="1200" baseline="0" dirty="0">
                <a:solidFill>
                  <a:srgbClr val="000000"/>
                </a:solidFill>
                <a:latin typeface="Arial"/>
              </a:rPr>
              <a:t> </a:t>
            </a:r>
            <a:r>
              <a:rPr lang="de-DE" sz="2500" kern="1200" baseline="0" dirty="0" err="1">
                <a:solidFill>
                  <a:srgbClr val="000000"/>
                </a:solidFill>
                <a:latin typeface="Arial"/>
              </a:rPr>
              <a:t>experia</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offici</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laccabo</a:t>
            </a:r>
            <a:r>
              <a:rPr lang="de-DE" sz="2500" kern="1200" baseline="0" dirty="0">
                <a:solidFill>
                  <a:srgbClr val="000000"/>
                </a:solidFill>
                <a:latin typeface="Arial"/>
              </a:rPr>
              <a:t>. Min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oditatistem</a:t>
            </a:r>
            <a:r>
              <a:rPr lang="de-DE" sz="2500" kern="1200" baseline="0" dirty="0">
                <a:solidFill>
                  <a:srgbClr val="000000"/>
                </a:solidFill>
                <a:latin typeface="Arial"/>
              </a:rPr>
              <a:t> </a:t>
            </a:r>
            <a:r>
              <a:rPr lang="de-DE" sz="2500" kern="1200" baseline="0" dirty="0" err="1">
                <a:solidFill>
                  <a:srgbClr val="000000"/>
                </a:solidFill>
                <a:latin typeface="Arial"/>
              </a:rPr>
              <a:t>volorem</a:t>
            </a:r>
            <a:r>
              <a:rPr lang="de-DE" sz="2500" kern="1200" baseline="0" dirty="0">
                <a:solidFill>
                  <a:srgbClr val="000000"/>
                </a:solidFill>
                <a:latin typeface="Arial"/>
              </a:rPr>
              <a:t> </a:t>
            </a:r>
            <a:r>
              <a:rPr lang="de-DE" sz="2500" kern="1200" baseline="0" dirty="0" err="1">
                <a:solidFill>
                  <a:srgbClr val="000000"/>
                </a:solidFill>
                <a:latin typeface="Arial"/>
              </a:rPr>
              <a:t>ratemporesti</a:t>
            </a:r>
            <a:r>
              <a:rPr lang="de-DE" sz="2500" kern="1200" baseline="0" dirty="0">
                <a:solidFill>
                  <a:srgbClr val="000000"/>
                </a:solidFill>
                <a:latin typeface="Arial"/>
              </a:rPr>
              <a:t> </a:t>
            </a:r>
            <a:r>
              <a:rPr lang="de-DE" sz="2500" kern="1200" baseline="0" dirty="0" err="1">
                <a:solidFill>
                  <a:srgbClr val="000000"/>
                </a:solidFill>
                <a:latin typeface="Arial"/>
              </a:rPr>
              <a:t>volesciur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p>
        </p:txBody>
      </p:sp>
      <p:sp>
        <p:nvSpPr>
          <p:cNvPr id="13" name="Bildplatzhalter 12"/>
          <p:cNvSpPr>
            <a:spLocks noGrp="1"/>
          </p:cNvSpPr>
          <p:nvPr>
            <p:ph type="pic" sz="quarter" idx="16"/>
          </p:nvPr>
        </p:nvSpPr>
        <p:spPr>
          <a:xfrm>
            <a:off x="9666958" y="20684603"/>
            <a:ext cx="7380000" cy="6120000"/>
          </a:xfrm>
          <a:prstGeom prst="rect">
            <a:avLst/>
          </a:prstGeom>
        </p:spPr>
        <p:txBody>
          <a:bodyPr bIns="46800" anchor="t" anchorCtr="0"/>
          <a:lstStyle/>
          <a:p>
            <a:r>
              <a:rPr lang="de-DE" dirty="0"/>
              <a:t>Bild durch Klicken auf Symbol hinzufügen</a:t>
            </a:r>
          </a:p>
        </p:txBody>
      </p:sp>
      <p:sp>
        <p:nvSpPr>
          <p:cNvPr id="19" name="Textplatzhalter 18"/>
          <p:cNvSpPr>
            <a:spLocks noGrp="1"/>
          </p:cNvSpPr>
          <p:nvPr>
            <p:ph type="body" sz="quarter" idx="17" hasCustomPrompt="1"/>
          </p:nvPr>
        </p:nvSpPr>
        <p:spPr>
          <a:xfrm>
            <a:off x="9666958" y="26805283"/>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2" name="Bildplatzhalter 12"/>
          <p:cNvSpPr>
            <a:spLocks noGrp="1"/>
          </p:cNvSpPr>
          <p:nvPr>
            <p:ph type="pic" sz="quarter" idx="18"/>
          </p:nvPr>
        </p:nvSpPr>
        <p:spPr>
          <a:xfrm>
            <a:off x="25761566" y="9091315"/>
            <a:ext cx="7380000" cy="9360360"/>
          </a:xfrm>
          <a:prstGeom prst="rect">
            <a:avLst/>
          </a:prstGeom>
        </p:spPr>
        <p:txBody>
          <a:bodyPr bIns="46800" anchor="t" anchorCtr="0"/>
          <a:lstStyle/>
          <a:p>
            <a:r>
              <a:rPr lang="de-DE" dirty="0"/>
              <a:t>Bild durch Klicken auf Symbol hinzufügen</a:t>
            </a:r>
          </a:p>
        </p:txBody>
      </p:sp>
      <p:sp>
        <p:nvSpPr>
          <p:cNvPr id="14" name="Textplatzhalter 18"/>
          <p:cNvSpPr>
            <a:spLocks noGrp="1"/>
          </p:cNvSpPr>
          <p:nvPr>
            <p:ph type="body" sz="quarter" idx="19" hasCustomPrompt="1"/>
          </p:nvPr>
        </p:nvSpPr>
        <p:spPr>
          <a:xfrm>
            <a:off x="25761566" y="18452355"/>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5" name="Fußzeilenplatzhalter 14"/>
          <p:cNvSpPr>
            <a:spLocks noGrp="1"/>
          </p:cNvSpPr>
          <p:nvPr>
            <p:ph type="ftr" sz="quarter" idx="20"/>
          </p:nvPr>
        </p:nvSpPr>
        <p:spPr>
          <a:xfrm>
            <a:off x="1656000" y="27936000"/>
            <a:ext cx="39492000" cy="741491"/>
          </a:xfrm>
          <a:prstGeom prst="rect">
            <a:avLst/>
          </a:prstGeom>
        </p:spPr>
        <p:txBody>
          <a:bodyPr/>
          <a:lstStyle/>
          <a:p>
            <a:r>
              <a:rPr lang="de-DE" b="1" dirty="0"/>
              <a:t>Technische Universität München </a:t>
            </a:r>
          </a:p>
          <a:p>
            <a:r>
              <a:rPr lang="de-DE" dirty="0"/>
              <a:t>TUM School </a:t>
            </a:r>
            <a:r>
              <a:rPr lang="de-DE" dirty="0" err="1"/>
              <a:t>of</a:t>
            </a:r>
            <a:r>
              <a:rPr lang="de-DE" dirty="0"/>
              <a:t> Mustertechnik </a:t>
            </a:r>
          </a:p>
          <a:p>
            <a:r>
              <a:rPr lang="de-DE" dirty="0"/>
              <a:t>Lehrstuhl für Musterverfahren</a:t>
            </a:r>
          </a:p>
        </p:txBody>
      </p:sp>
      <p:sp>
        <p:nvSpPr>
          <p:cNvPr id="16"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7" name="Textplatzhalter 16"/>
          <p:cNvSpPr>
            <a:spLocks noGrp="1"/>
          </p:cNvSpPr>
          <p:nvPr>
            <p:ph type="body" sz="quarter" idx="14" hasCustomPrompt="1"/>
          </p:nvPr>
        </p:nvSpPr>
        <p:spPr>
          <a:xfrm>
            <a:off x="1656000" y="8172000"/>
            <a:ext cx="39492000" cy="508672"/>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20"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EXTBOXEN 5 Spalten">
    <p:spTree>
      <p:nvGrpSpPr>
        <p:cNvPr id="1" name=""/>
        <p:cNvGrpSpPr/>
        <p:nvPr/>
      </p:nvGrpSpPr>
      <p:grpSpPr>
        <a:xfrm>
          <a:off x="0" y="0"/>
          <a:ext cx="0" cy="0"/>
          <a:chOff x="0" y="0"/>
          <a:chExt cx="0" cy="0"/>
        </a:xfrm>
      </p:grpSpPr>
      <p:sp>
        <p:nvSpPr>
          <p:cNvPr id="21" name="Textplatzhalter 16"/>
          <p:cNvSpPr>
            <a:spLocks noGrp="1"/>
          </p:cNvSpPr>
          <p:nvPr>
            <p:ph type="body" sz="quarter" idx="22" hasCustomPrompt="1"/>
          </p:nvPr>
        </p:nvSpPr>
        <p:spPr>
          <a:xfrm>
            <a:off x="17745238" y="8784000"/>
            <a:ext cx="7308000" cy="18426761"/>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rtl="0"/>
            <a:r>
              <a:rPr lang="de-DE" sz="2500" kern="1200" baseline="0" dirty="0">
                <a:solidFill>
                  <a:srgbClr val="000000"/>
                </a:solidFill>
                <a:latin typeface="Arial"/>
              </a:rPr>
              <a:t>Papier-stärke (sog. Grammatur) und Haptik achten.</a:t>
            </a:r>
          </a:p>
          <a:p>
            <a:pPr rtl="0"/>
            <a:r>
              <a:rPr lang="de-DE" sz="2500" kern="1200" baseline="0" dirty="0">
                <a:solidFill>
                  <a:srgbClr val="000000"/>
                </a:solidFill>
                <a:latin typeface="Arial"/>
              </a:rPr>
              <a:t>Weitere Informationen zum Corporate Design der TUM finden Sie unter www.tum.de/cd</a:t>
            </a:r>
          </a:p>
          <a:p>
            <a:pPr lvl="1"/>
            <a:r>
              <a:rPr lang="de-DE" dirty="0"/>
              <a:t>Blindtext</a:t>
            </a:r>
          </a:p>
          <a:p>
            <a:pPr rtl="0"/>
            <a:r>
              <a:rPr lang="de-DE" sz="2500" kern="1200" baseline="0" dirty="0" err="1">
                <a:solidFill>
                  <a:srgbClr val="000000"/>
                </a:solidFill>
                <a:latin typeface="Arial"/>
              </a:rPr>
              <a:t>Pa</a:t>
            </a:r>
            <a:r>
              <a:rPr lang="de-DE" sz="2500" kern="1200" baseline="0" dirty="0">
                <a:solidFill>
                  <a:srgbClr val="000000"/>
                </a:solidFill>
                <a:latin typeface="Arial"/>
              </a:rPr>
              <a:t> </a:t>
            </a:r>
            <a:r>
              <a:rPr lang="de-DE" sz="2500" kern="1200" baseline="0" dirty="0" err="1">
                <a:solidFill>
                  <a:srgbClr val="000000"/>
                </a:solidFill>
                <a:latin typeface="Arial"/>
              </a:rPr>
              <a:t>dolumquatur</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officiist</a:t>
            </a:r>
            <a:r>
              <a:rPr lang="de-DE" sz="2500" kern="1200" baseline="0" dirty="0">
                <a:solidFill>
                  <a:srgbClr val="000000"/>
                </a:solidFill>
                <a:latin typeface="Arial"/>
              </a:rPr>
              <a:t>, </a:t>
            </a:r>
            <a:r>
              <a:rPr lang="de-DE" sz="2500" kern="1200" baseline="0" dirty="0" err="1">
                <a:solidFill>
                  <a:srgbClr val="000000"/>
                </a:solidFill>
                <a:latin typeface="Arial"/>
              </a:rPr>
              <a:t>cullacc</a:t>
            </a:r>
            <a:r>
              <a:rPr lang="de-DE" sz="2500" kern="1200" baseline="0" dirty="0">
                <a:solidFill>
                  <a:srgbClr val="000000"/>
                </a:solidFill>
                <a:latin typeface="Arial"/>
              </a:rPr>
              <a:t> </a:t>
            </a:r>
            <a:r>
              <a:rPr lang="de-DE" sz="2500" kern="1200" baseline="0" dirty="0" err="1">
                <a:solidFill>
                  <a:srgbClr val="000000"/>
                </a:solidFill>
                <a:latin typeface="Arial"/>
              </a:rPr>
              <a:t>umquod</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non </a:t>
            </a:r>
            <a:r>
              <a:rPr lang="de-DE" sz="2500" kern="1200" baseline="0" dirty="0" err="1">
                <a:solidFill>
                  <a:srgbClr val="000000"/>
                </a:solidFill>
                <a:latin typeface="Arial"/>
              </a:rPr>
              <a:t>res</a:t>
            </a:r>
            <a:r>
              <a:rPr lang="de-DE" sz="2500" kern="1200" baseline="0" dirty="0">
                <a:solidFill>
                  <a:srgbClr val="000000"/>
                </a:solidFill>
                <a:latin typeface="Arial"/>
              </a:rPr>
              <a:t> ex et </a:t>
            </a:r>
            <a:r>
              <a:rPr lang="de-DE" sz="2500" kern="1200" baseline="0" dirty="0" err="1">
                <a:solidFill>
                  <a:srgbClr val="000000"/>
                </a:solidFill>
                <a:latin typeface="Arial"/>
              </a:rPr>
              <a:t>odita</a:t>
            </a:r>
            <a:r>
              <a:rPr lang="de-DE" sz="2500" kern="1200" baseline="0" dirty="0">
                <a:solidFill>
                  <a:srgbClr val="000000"/>
                </a:solidFill>
                <a:latin typeface="Arial"/>
              </a:rPr>
              <a:t> </a:t>
            </a:r>
            <a:r>
              <a:rPr lang="de-DE" sz="2500" kern="1200" baseline="0" dirty="0" err="1">
                <a:solidFill>
                  <a:srgbClr val="000000"/>
                </a:solidFill>
                <a:latin typeface="Arial"/>
              </a:rPr>
              <a:t>volum</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estibus</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et </a:t>
            </a:r>
            <a:r>
              <a:rPr lang="de-DE" sz="2500" kern="1200" baseline="0" dirty="0" err="1">
                <a:solidFill>
                  <a:srgbClr val="000000"/>
                </a:solidFill>
                <a:latin typeface="Arial"/>
              </a:rPr>
              <a:t>lit</a:t>
            </a:r>
            <a:r>
              <a:rPr lang="de-DE" sz="2500" kern="1200" baseline="0" dirty="0">
                <a:solidFill>
                  <a:srgbClr val="000000"/>
                </a:solidFill>
                <a:latin typeface="Arial"/>
              </a:rPr>
              <a:t> quo </a:t>
            </a:r>
            <a:r>
              <a:rPr lang="de-DE" sz="2500" kern="1200" baseline="0" dirty="0" err="1">
                <a:solidFill>
                  <a:srgbClr val="000000"/>
                </a:solidFill>
                <a:latin typeface="Arial"/>
              </a:rPr>
              <a:t>quam</a:t>
            </a:r>
            <a:r>
              <a:rPr lang="de-DE" sz="2500" kern="1200" baseline="0" dirty="0">
                <a:solidFill>
                  <a:srgbClr val="000000"/>
                </a:solidFill>
                <a:latin typeface="Arial"/>
              </a:rPr>
              <a:t> quo </a:t>
            </a:r>
            <a:r>
              <a:rPr lang="de-DE" sz="2500" kern="1200" baseline="0" dirty="0" err="1">
                <a:solidFill>
                  <a:srgbClr val="000000"/>
                </a:solidFill>
                <a:latin typeface="Arial"/>
              </a:rPr>
              <a:t>ea</a:t>
            </a:r>
            <a:r>
              <a:rPr lang="de-DE" sz="2500" kern="1200" baseline="0" dirty="0">
                <a:solidFill>
                  <a:srgbClr val="000000"/>
                </a:solidFill>
                <a:latin typeface="Arial"/>
              </a:rPr>
              <a:t> </a:t>
            </a:r>
            <a:r>
              <a:rPr lang="de-DE" sz="2500" kern="1200" baseline="0" dirty="0" err="1">
                <a:solidFill>
                  <a:srgbClr val="000000"/>
                </a:solidFill>
                <a:latin typeface="Arial"/>
              </a:rPr>
              <a:t>voluptis</a:t>
            </a:r>
            <a:r>
              <a:rPr lang="de-DE" sz="2500" kern="1200" baseline="0" dirty="0">
                <a:solidFill>
                  <a:srgbClr val="000000"/>
                </a:solidFill>
                <a:latin typeface="Arial"/>
              </a:rPr>
              <a:t>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elitatur</a:t>
            </a:r>
            <a:r>
              <a:rPr lang="de-DE" sz="2500" kern="1200" baseline="0" dirty="0">
                <a:solidFill>
                  <a:srgbClr val="000000"/>
                </a:solidFill>
                <a:latin typeface="Arial"/>
              </a:rPr>
              <a:t>, ex </a:t>
            </a:r>
            <a:r>
              <a:rPr lang="de-DE" sz="2500" kern="1200" baseline="0" dirty="0" err="1">
                <a:solidFill>
                  <a:srgbClr val="000000"/>
                </a:solidFill>
                <a:latin typeface="Arial"/>
              </a:rPr>
              <a:t>experep</a:t>
            </a:r>
            <a:r>
              <a:rPr lang="de-DE" sz="2500" kern="1200" baseline="0" dirty="0">
                <a:solidFill>
                  <a:srgbClr val="000000"/>
                </a:solidFill>
                <a:latin typeface="Arial"/>
              </a:rPr>
              <a:t> </a:t>
            </a:r>
            <a:r>
              <a:rPr lang="de-DE" sz="2500" kern="1200" baseline="0" dirty="0" err="1">
                <a:solidFill>
                  <a:srgbClr val="000000"/>
                </a:solidFill>
                <a:latin typeface="Arial"/>
              </a:rPr>
              <a:t>elibus</a:t>
            </a:r>
            <a:r>
              <a:rPr lang="de-DE" sz="2500" kern="1200" baseline="0" dirty="0">
                <a:solidFill>
                  <a:srgbClr val="000000"/>
                </a:solidFill>
                <a:latin typeface="Arial"/>
              </a:rPr>
              <a:t>, </a:t>
            </a:r>
            <a:r>
              <a:rPr lang="de-DE" sz="2500" kern="1200" baseline="0" dirty="0" err="1">
                <a:solidFill>
                  <a:srgbClr val="000000"/>
                </a:solidFill>
                <a:latin typeface="Arial"/>
              </a:rPr>
              <a:t>officius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inciam</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tureictest</a:t>
            </a:r>
            <a:r>
              <a:rPr lang="de-DE" sz="2500" kern="1200" baseline="0" dirty="0">
                <a:solidFill>
                  <a:srgbClr val="000000"/>
                </a:solidFill>
                <a:latin typeface="Arial"/>
              </a:rPr>
              <a:t> </a:t>
            </a:r>
            <a:r>
              <a:rPr lang="de-DE" sz="2500" kern="1200" baseline="0" dirty="0" err="1">
                <a:solidFill>
                  <a:srgbClr val="000000"/>
                </a:solidFill>
                <a:latin typeface="Arial"/>
              </a:rPr>
              <a:t>vererenienda</a:t>
            </a:r>
            <a:r>
              <a:rPr lang="de-DE" sz="2500" kern="1200" baseline="0" dirty="0">
                <a:solidFill>
                  <a:srgbClr val="000000"/>
                </a:solidFill>
                <a:latin typeface="Arial"/>
              </a:rPr>
              <a:t> pro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ullande</a:t>
            </a:r>
            <a:r>
              <a:rPr lang="de-DE" sz="2500" kern="1200" baseline="0" dirty="0">
                <a:solidFill>
                  <a:srgbClr val="000000"/>
                </a:solidFill>
                <a:latin typeface="Arial"/>
              </a:rPr>
              <a:t> </a:t>
            </a:r>
            <a:r>
              <a:rPr lang="de-DE" sz="2500" kern="1200" baseline="0" dirty="0" err="1">
                <a:solidFill>
                  <a:srgbClr val="000000"/>
                </a:solidFill>
                <a:latin typeface="Arial"/>
              </a:rPr>
              <a:t>eaqui</a:t>
            </a:r>
            <a:r>
              <a:rPr lang="de-DE" sz="2500" kern="1200" baseline="0" dirty="0">
                <a:solidFill>
                  <a:srgbClr val="000000"/>
                </a:solidFill>
                <a:latin typeface="Arial"/>
              </a:rPr>
              <a:t> </a:t>
            </a:r>
            <a:r>
              <a:rPr lang="de-DE" sz="2500" kern="1200" baseline="0" dirty="0" err="1">
                <a:solidFill>
                  <a:srgbClr val="000000"/>
                </a:solidFill>
                <a:latin typeface="Arial"/>
              </a:rPr>
              <a:t>toritionsed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voloriorem</a:t>
            </a:r>
            <a:r>
              <a:rPr lang="de-DE" sz="2500" kern="1200" baseline="0" dirty="0">
                <a:solidFill>
                  <a:srgbClr val="000000"/>
                </a:solidFill>
                <a:latin typeface="Arial"/>
              </a:rPr>
              <a:t> </a:t>
            </a:r>
            <a:r>
              <a:rPr lang="de-DE" sz="2500" kern="1200" baseline="0" dirty="0" err="1">
                <a:solidFill>
                  <a:srgbClr val="000000"/>
                </a:solidFill>
                <a:latin typeface="Arial"/>
              </a:rPr>
              <a:t>harum</a:t>
            </a:r>
            <a:r>
              <a:rPr lang="de-DE" sz="2500" kern="1200" baseline="0" dirty="0">
                <a:solidFill>
                  <a:srgbClr val="000000"/>
                </a:solidFill>
                <a:latin typeface="Arial"/>
              </a:rPr>
              <a:t> am </a:t>
            </a:r>
            <a:r>
              <a:rPr lang="de-DE" sz="2500" kern="1200" baseline="0" dirty="0" err="1">
                <a:solidFill>
                  <a:srgbClr val="000000"/>
                </a:solidFill>
                <a:latin typeface="Arial"/>
              </a:rPr>
              <a:t>sitiossiti</a:t>
            </a:r>
            <a:r>
              <a:rPr lang="de-DE" sz="2500" kern="1200" baseline="0" dirty="0">
                <a:solidFill>
                  <a:srgbClr val="000000"/>
                </a:solidFill>
                <a:latin typeface="Arial"/>
              </a:rPr>
              <a:t> </a:t>
            </a:r>
            <a:r>
              <a:rPr lang="de-DE" sz="2500" kern="1200" baseline="0" dirty="0" err="1">
                <a:solidFill>
                  <a:srgbClr val="000000"/>
                </a:solidFill>
                <a:latin typeface="Arial"/>
              </a:rPr>
              <a:t>ilit</a:t>
            </a:r>
            <a:r>
              <a:rPr lang="de-DE" sz="2500" kern="1200" baseline="0" dirty="0">
                <a:solidFill>
                  <a:srgbClr val="000000"/>
                </a:solidFill>
                <a:latin typeface="Arial"/>
              </a:rPr>
              <a:t> </a:t>
            </a:r>
            <a:r>
              <a:rPr lang="de-DE" sz="2500" kern="1200" baseline="0" dirty="0" err="1">
                <a:solidFill>
                  <a:srgbClr val="000000"/>
                </a:solidFill>
                <a:latin typeface="Arial"/>
              </a:rPr>
              <a:t>mollorum</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eatias</a:t>
            </a:r>
            <a:r>
              <a:rPr lang="de-DE" sz="2500" kern="1200" baseline="0" dirty="0">
                <a:solidFill>
                  <a:srgbClr val="000000"/>
                </a:solidFill>
                <a:latin typeface="Arial"/>
              </a:rPr>
              <a:t> </a:t>
            </a:r>
            <a:r>
              <a:rPr lang="de-DE" sz="2500" kern="1200" baseline="0" dirty="0" err="1">
                <a:solidFill>
                  <a:srgbClr val="000000"/>
                </a:solidFill>
                <a:latin typeface="Arial"/>
              </a:rPr>
              <a:t>sim</a:t>
            </a:r>
            <a:r>
              <a:rPr lang="de-DE" sz="2500" kern="1200" baseline="0" dirty="0">
                <a:solidFill>
                  <a:srgbClr val="000000"/>
                </a:solidFill>
                <a:latin typeface="Arial"/>
              </a:rPr>
              <a: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mint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plitasped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volesti</a:t>
            </a:r>
            <a:r>
              <a:rPr lang="de-DE" sz="2500" kern="1200" baseline="0" dirty="0">
                <a:solidFill>
                  <a:srgbClr val="000000"/>
                </a:solidFill>
                <a:latin typeface="Arial"/>
              </a:rPr>
              <a:t> </a:t>
            </a:r>
            <a:r>
              <a:rPr lang="de-DE" sz="2500" kern="1200" baseline="0" dirty="0" err="1">
                <a:solidFill>
                  <a:srgbClr val="000000"/>
                </a:solidFill>
                <a:latin typeface="Arial"/>
              </a:rPr>
              <a:t>quamusa</a:t>
            </a:r>
            <a:r>
              <a:rPr lang="de-DE" sz="2500" kern="1200" baseline="0" dirty="0">
                <a:solidFill>
                  <a:srgbClr val="000000"/>
                </a:solidFill>
                <a:latin typeface="Arial"/>
              </a:rPr>
              <a:t> </a:t>
            </a:r>
            <a:r>
              <a:rPr lang="de-DE" sz="2500" kern="1200" baseline="0" dirty="0" err="1">
                <a:solidFill>
                  <a:srgbClr val="000000"/>
                </a:solidFill>
                <a:latin typeface="Arial"/>
              </a:rPr>
              <a:t>verionseque</a:t>
            </a:r>
            <a:r>
              <a:rPr lang="de-DE" sz="2500" kern="1200" baseline="0" dirty="0">
                <a:solidFill>
                  <a:srgbClr val="000000"/>
                </a:solidFill>
                <a:latin typeface="Arial"/>
              </a:rPr>
              <a:t> </a:t>
            </a:r>
            <a:r>
              <a:rPr lang="de-DE" sz="2500" kern="1200" baseline="0" dirty="0" err="1">
                <a:solidFill>
                  <a:srgbClr val="000000"/>
                </a:solidFill>
                <a:latin typeface="Arial"/>
              </a:rPr>
              <a:t>senim</a:t>
            </a:r>
            <a:r>
              <a:rPr lang="de-DE" sz="2500" kern="1200" baseline="0" dirty="0">
                <a:solidFill>
                  <a:srgbClr val="000000"/>
                </a:solidFill>
                <a:latin typeface="Arial"/>
              </a:rPr>
              <a:t> et </a:t>
            </a:r>
            <a:r>
              <a:rPr lang="de-DE" sz="2500" kern="1200" baseline="0" dirty="0" err="1">
                <a:solidFill>
                  <a:srgbClr val="000000"/>
                </a:solidFill>
                <a:latin typeface="Arial"/>
              </a:rPr>
              <a:t>excea</a:t>
            </a:r>
            <a:r>
              <a:rPr lang="de-DE" sz="2500" kern="1200" baseline="0" dirty="0">
                <a:solidFill>
                  <a:srgbClr val="000000"/>
                </a:solidFill>
                <a:latin typeface="Arial"/>
              </a:rPr>
              <a:t> </a:t>
            </a:r>
            <a:r>
              <a:rPr lang="de-DE" sz="2500" kern="1200" baseline="0" dirty="0" err="1">
                <a:solidFill>
                  <a:srgbClr val="000000"/>
                </a:solidFill>
                <a:latin typeface="Arial"/>
              </a:rPr>
              <a:t>verchil</a:t>
            </a:r>
            <a:r>
              <a:rPr lang="de-DE" sz="2500" kern="1200" baseline="0" dirty="0">
                <a:solidFill>
                  <a:srgbClr val="000000"/>
                </a:solidFill>
                <a:latin typeface="Arial"/>
              </a:rPr>
              <a:t> ex et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quunt</a:t>
            </a:r>
            <a:r>
              <a:rPr lang="de-DE" sz="2500" kern="1200" baseline="0" dirty="0">
                <a:solidFill>
                  <a:srgbClr val="000000"/>
                </a:solidFill>
                <a:latin typeface="Arial"/>
              </a:rPr>
              <a:t> ex </a:t>
            </a:r>
            <a:r>
              <a:rPr lang="de-DE" sz="2500" kern="1200" baseline="0" dirty="0" err="1">
                <a:solidFill>
                  <a:srgbClr val="000000"/>
                </a:solidFill>
                <a:latin typeface="Arial"/>
              </a:rPr>
              <a:t>exped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doloresed</a:t>
            </a:r>
            <a:r>
              <a:rPr lang="de-DE" sz="2500" kern="1200" baseline="0" dirty="0">
                <a:solidFill>
                  <a:srgbClr val="000000"/>
                </a:solidFill>
                <a:latin typeface="Arial"/>
              </a:rPr>
              <a:t> </a:t>
            </a:r>
            <a:r>
              <a:rPr lang="de-DE" sz="2500" kern="1200" baseline="0" dirty="0" err="1">
                <a:solidFill>
                  <a:srgbClr val="000000"/>
                </a:solidFill>
                <a:latin typeface="Arial"/>
              </a:rPr>
              <a:t>quam</a:t>
            </a:r>
            <a:r>
              <a:rPr lang="de-DE" sz="2500" kern="1200" baseline="0" dirty="0">
                <a:solidFill>
                  <a:srgbClr val="000000"/>
                </a:solidFill>
                <a:latin typeface="Arial"/>
              </a:rPr>
              <a:t> </a:t>
            </a:r>
            <a:r>
              <a:rPr lang="de-DE" sz="2500" kern="1200" baseline="0" dirty="0" err="1">
                <a:solidFill>
                  <a:srgbClr val="000000"/>
                </a:solidFill>
                <a:latin typeface="Arial"/>
              </a:rPr>
              <a:t>fugiamus</a:t>
            </a:r>
            <a:r>
              <a:rPr lang="de-DE" sz="2500" kern="1200" baseline="0" dirty="0">
                <a:solidFill>
                  <a:srgbClr val="000000"/>
                </a:solidFill>
                <a:latin typeface="Arial"/>
              </a:rPr>
              <a:t> </a:t>
            </a:r>
            <a:r>
              <a:rPr lang="de-DE" sz="2500" kern="1200" baseline="0" dirty="0" err="1">
                <a:solidFill>
                  <a:srgbClr val="000000"/>
                </a:solidFill>
                <a:latin typeface="Arial"/>
              </a:rPr>
              <a:t>reperem</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ipsam</a:t>
            </a:r>
            <a:r>
              <a:rPr lang="de-DE" sz="2500" kern="1200" baseline="0" dirty="0">
                <a:solidFill>
                  <a:srgbClr val="000000"/>
                </a:solidFill>
                <a:latin typeface="Arial"/>
              </a:rPr>
              <a:t> </a:t>
            </a:r>
            <a:r>
              <a:rPr lang="de-DE" sz="2500" kern="1200" baseline="0" dirty="0" err="1">
                <a:solidFill>
                  <a:srgbClr val="000000"/>
                </a:solidFill>
                <a:latin typeface="Arial"/>
              </a:rPr>
              <a:t>audi</a:t>
            </a:r>
            <a:r>
              <a:rPr lang="de-DE" sz="2500" kern="1200" baseline="0" dirty="0">
                <a:solidFill>
                  <a:srgbClr val="000000"/>
                </a:solidFill>
                <a:latin typeface="Arial"/>
              </a:rPr>
              <a:t> </a:t>
            </a:r>
            <a:r>
              <a:rPr lang="de-DE" sz="2500" kern="1200" baseline="0" dirty="0" err="1">
                <a:solidFill>
                  <a:srgbClr val="000000"/>
                </a:solidFill>
                <a:latin typeface="Arial"/>
              </a:rPr>
              <a:t>apicili</a:t>
            </a:r>
            <a:r>
              <a:rPr lang="de-DE" sz="2500" kern="1200" baseline="0" dirty="0">
                <a:solidFill>
                  <a:srgbClr val="000000"/>
                </a:solidFill>
                <a:latin typeface="Arial"/>
              </a:rPr>
              <a:t> </a:t>
            </a:r>
            <a:r>
              <a:rPr lang="de-DE" sz="2500" kern="1200" baseline="0" dirty="0" err="1">
                <a:solidFill>
                  <a:srgbClr val="000000"/>
                </a:solidFill>
                <a:latin typeface="Arial"/>
              </a:rPr>
              <a:t>busam</a:t>
            </a:r>
            <a:r>
              <a:rPr lang="de-DE" sz="2500" kern="1200" baseline="0" dirty="0">
                <a:solidFill>
                  <a:srgbClr val="000000"/>
                </a:solidFill>
                <a:latin typeface="Arial"/>
              </a:rPr>
              <a:t>, </a:t>
            </a:r>
            <a:r>
              <a:rPr lang="de-DE" sz="2500" kern="1200" baseline="0" dirty="0" err="1">
                <a:solidFill>
                  <a:srgbClr val="000000"/>
                </a:solidFill>
                <a:latin typeface="Arial"/>
              </a:rPr>
              <a:t>eostionsedi</a:t>
            </a:r>
            <a:r>
              <a:rPr lang="de-DE" sz="2500" kern="1200" baseline="0" dirty="0">
                <a:solidFill>
                  <a:srgbClr val="000000"/>
                </a:solidFill>
                <a:latin typeface="Arial"/>
              </a:rPr>
              <a:t> </a:t>
            </a:r>
            <a:r>
              <a:rPr lang="de-DE" sz="2500" kern="1200" baseline="0" dirty="0" err="1">
                <a:solidFill>
                  <a:srgbClr val="000000"/>
                </a:solidFill>
                <a:latin typeface="Arial"/>
              </a:rPr>
              <a:t>doluptiur</a:t>
            </a:r>
            <a:r>
              <a:rPr lang="de-DE" sz="2500" kern="1200" baseline="0" dirty="0">
                <a:solidFill>
                  <a:srgbClr val="000000"/>
                </a:solidFill>
                <a:latin typeface="Arial"/>
              </a:rPr>
              <a:t> </a:t>
            </a:r>
            <a:r>
              <a:rPr lang="de-DE" sz="2500" kern="1200" baseline="0" dirty="0" err="1">
                <a:solidFill>
                  <a:srgbClr val="000000"/>
                </a:solidFill>
                <a:latin typeface="Arial"/>
              </a:rPr>
              <a:t>restestia</a:t>
            </a:r>
            <a:r>
              <a:rPr lang="de-DE" sz="2500" kern="1200" baseline="0" dirty="0">
                <a:solidFill>
                  <a:srgbClr val="000000"/>
                </a:solidFill>
                <a:latin typeface="Arial"/>
              </a:rPr>
              <a:t> </a:t>
            </a:r>
            <a:r>
              <a:rPr lang="de-DE" sz="2500" kern="1200" baseline="0" dirty="0" err="1">
                <a:solidFill>
                  <a:srgbClr val="000000"/>
                </a:solidFill>
                <a:latin typeface="Arial"/>
              </a:rPr>
              <a:t>volent</a:t>
            </a:r>
            <a:r>
              <a:rPr lang="de-DE" sz="2500" kern="1200" baseline="0" dirty="0">
                <a:solidFill>
                  <a:srgbClr val="000000"/>
                </a:solidFill>
                <a:latin typeface="Arial"/>
              </a:rPr>
              <a:t> </a:t>
            </a:r>
            <a:r>
              <a:rPr lang="de-DE" sz="2500" kern="1200" baseline="0" dirty="0" err="1">
                <a:solidFill>
                  <a:srgbClr val="000000"/>
                </a:solidFill>
                <a:latin typeface="Arial"/>
              </a:rPr>
              <a:t>pra</a:t>
            </a:r>
            <a:r>
              <a:rPr lang="de-DE" sz="2500" kern="1200" baseline="0" dirty="0">
                <a:solidFill>
                  <a:srgbClr val="000000"/>
                </a:solidFill>
                <a:latin typeface="Arial"/>
              </a:rPr>
              <a:t> </a:t>
            </a:r>
            <a:r>
              <a:rPr lang="de-DE" sz="2500" kern="1200" baseline="0" dirty="0" err="1">
                <a:solidFill>
                  <a:srgbClr val="000000"/>
                </a:solidFill>
                <a:latin typeface="Arial"/>
              </a:rPr>
              <a:t>denda</a:t>
            </a:r>
            <a:r>
              <a:rPr lang="de-DE" sz="2500" kern="1200" baseline="0" dirty="0">
                <a:solidFill>
                  <a:srgbClr val="000000"/>
                </a:solidFill>
                <a:latin typeface="Arial"/>
              </a:rPr>
              <a:t> </a:t>
            </a:r>
            <a:r>
              <a:rPr lang="de-DE" sz="2500" kern="1200" baseline="0" dirty="0" err="1">
                <a:solidFill>
                  <a:srgbClr val="000000"/>
                </a:solidFill>
                <a:latin typeface="Arial"/>
              </a:rPr>
              <a:t>iur</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a:t>
            </a:r>
            <a:r>
              <a:rPr lang="de-DE" sz="2500" kern="1200" baseline="0" dirty="0" err="1">
                <a:solidFill>
                  <a:srgbClr val="000000"/>
                </a:solidFill>
                <a:latin typeface="Arial"/>
              </a:rPr>
              <a:t>verspel</a:t>
            </a:r>
            <a:r>
              <a:rPr lang="de-DE" sz="2500" kern="1200" baseline="0" dirty="0">
                <a:solidFill>
                  <a:srgbClr val="000000"/>
                </a:solidFill>
                <a:latin typeface="Arial"/>
              </a:rPr>
              <a:t> </a:t>
            </a:r>
            <a:r>
              <a:rPr lang="de-DE" sz="2500" kern="1200" baseline="0" dirty="0" err="1">
                <a:solidFill>
                  <a:srgbClr val="000000"/>
                </a:solidFill>
                <a:latin typeface="Arial"/>
              </a:rPr>
              <a:t>luptur</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utempor</a:t>
            </a:r>
            <a:r>
              <a:rPr lang="de-DE" sz="2500" kern="1200" baseline="0" dirty="0">
                <a:solidFill>
                  <a:srgbClr val="000000"/>
                </a:solidFill>
                <a:latin typeface="Arial"/>
              </a:rPr>
              <a:t> </a:t>
            </a:r>
            <a:r>
              <a:rPr lang="de-DE" sz="2500" kern="1200" baseline="0" dirty="0" err="1">
                <a:solidFill>
                  <a:srgbClr val="000000"/>
                </a:solidFill>
                <a:latin typeface="Arial"/>
              </a:rPr>
              <a:t>rovitat</a:t>
            </a:r>
            <a:r>
              <a:rPr lang="de-DE" sz="2500" kern="1200" baseline="0" dirty="0">
                <a:solidFill>
                  <a:srgbClr val="000000"/>
                </a:solidFill>
                <a:latin typeface="Arial"/>
              </a:rPr>
              <a:t> </a:t>
            </a:r>
            <a:r>
              <a:rPr lang="de-DE" sz="2500" kern="1200" baseline="0" dirty="0" err="1">
                <a:solidFill>
                  <a:srgbClr val="000000"/>
                </a:solidFill>
                <a:latin typeface="Arial"/>
              </a:rPr>
              <a:t>isquidi</a:t>
            </a:r>
            <a:r>
              <a:rPr lang="de-DE" sz="2500" kern="1200" baseline="0" dirty="0">
                <a:solidFill>
                  <a:srgbClr val="000000"/>
                </a:solidFill>
                <a:latin typeface="Arial"/>
              </a:rPr>
              <a:t> </a:t>
            </a:r>
            <a:r>
              <a:rPr lang="de-DE" sz="2500" kern="1200" baseline="0" dirty="0" err="1">
                <a:solidFill>
                  <a:srgbClr val="000000"/>
                </a:solidFill>
                <a:latin typeface="Arial"/>
              </a:rPr>
              <a:t>gendus</a:t>
            </a:r>
            <a:r>
              <a:rPr lang="de-DE" sz="2500" kern="1200" baseline="0" dirty="0">
                <a:solidFill>
                  <a:srgbClr val="000000"/>
                </a:solidFill>
                <a:latin typeface="Arial"/>
              </a:rPr>
              <a:t> </a:t>
            </a:r>
            <a:r>
              <a:rPr lang="de-DE" sz="2500" kern="1200" baseline="0" dirty="0" err="1">
                <a:solidFill>
                  <a:srgbClr val="000000"/>
                </a:solidFill>
                <a:latin typeface="Arial"/>
              </a:rPr>
              <a:t>voluptaecae</a:t>
            </a:r>
            <a:r>
              <a:rPr lang="de-DE" sz="2500" kern="1200" baseline="0" dirty="0">
                <a:solidFill>
                  <a:srgbClr val="000000"/>
                </a:solidFill>
                <a:latin typeface="Arial"/>
              </a:rPr>
              <a:t>. </a:t>
            </a:r>
            <a:r>
              <a:rPr lang="de-DE" sz="2500" kern="1200" baseline="0" dirty="0" err="1">
                <a:solidFill>
                  <a:srgbClr val="000000"/>
                </a:solidFill>
                <a:latin typeface="Arial"/>
              </a:rPr>
              <a:t>Itatem</a:t>
            </a:r>
            <a:r>
              <a:rPr lang="de-DE" sz="2500" kern="1200" baseline="0" dirty="0">
                <a:solidFill>
                  <a:srgbClr val="000000"/>
                </a:solidFill>
                <a:latin typeface="Arial"/>
              </a:rPr>
              <a:t> quo </a:t>
            </a:r>
            <a:r>
              <a:rPr lang="de-DE" sz="2500" kern="1200" baseline="0" dirty="0" err="1">
                <a:solidFill>
                  <a:srgbClr val="000000"/>
                </a:solidFill>
                <a:latin typeface="Arial"/>
              </a:rPr>
              <a:t>conectis</a:t>
            </a:r>
            <a:r>
              <a:rPr lang="de-DE" sz="2500" kern="1200" baseline="0" dirty="0">
                <a:solidFill>
                  <a:srgbClr val="000000"/>
                </a:solidFill>
                <a:latin typeface="Arial"/>
              </a:rPr>
              <a:t> </a:t>
            </a:r>
            <a:r>
              <a:rPr lang="de-DE" sz="2500" kern="1200" baseline="0" dirty="0" err="1">
                <a:solidFill>
                  <a:srgbClr val="000000"/>
                </a:solidFill>
                <a:latin typeface="Arial"/>
              </a:rPr>
              <a:t>molore</a:t>
            </a:r>
            <a:r>
              <a:rPr lang="de-DE" sz="2500" kern="1200" baseline="0" dirty="0">
                <a:solidFill>
                  <a:srgbClr val="000000"/>
                </a:solidFill>
                <a:latin typeface="Arial"/>
              </a:rPr>
              <a:t> </a:t>
            </a:r>
            <a:r>
              <a:rPr lang="de-DE" sz="2500" kern="1200" baseline="0" dirty="0" err="1">
                <a:solidFill>
                  <a:srgbClr val="000000"/>
                </a:solidFill>
                <a:latin typeface="Arial"/>
              </a:rPr>
              <a:t>cuptatur</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a:t>
            </a:r>
          </a:p>
          <a:p>
            <a:pPr rtl="0"/>
            <a:r>
              <a:rPr lang="de-DE" sz="2500" kern="1200" baseline="0" dirty="0" err="1">
                <a:solidFill>
                  <a:srgbClr val="000000"/>
                </a:solidFill>
                <a:latin typeface="Arial"/>
              </a:rPr>
              <a:t>Xerro</a:t>
            </a:r>
            <a:r>
              <a:rPr lang="de-DE" sz="2500" kern="1200" baseline="0" dirty="0">
                <a:solidFill>
                  <a:srgbClr val="000000"/>
                </a:solidFill>
                <a:latin typeface="Arial"/>
              </a:rPr>
              <a:t> et </a:t>
            </a:r>
            <a:r>
              <a:rPr lang="de-DE" sz="2500" kern="1200" baseline="0" dirty="0" err="1">
                <a:solidFill>
                  <a:srgbClr val="000000"/>
                </a:solidFill>
                <a:latin typeface="Arial"/>
              </a:rPr>
              <a:t>elesciam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am </a:t>
            </a:r>
            <a:r>
              <a:rPr lang="de-DE" sz="2500" kern="1200" baseline="0" dirty="0" err="1">
                <a:solidFill>
                  <a:srgbClr val="000000"/>
                </a:solidFill>
                <a:latin typeface="Arial"/>
              </a:rPr>
              <a:t>videlessi</a:t>
            </a:r>
            <a:r>
              <a:rPr lang="de-DE" sz="2500" kern="1200" baseline="0" dirty="0">
                <a:solidFill>
                  <a:srgbClr val="000000"/>
                </a:solidFill>
                <a:latin typeface="Arial"/>
              </a:rPr>
              <a:t> </a:t>
            </a:r>
            <a:r>
              <a:rPr lang="de-DE" sz="2500" kern="1200" baseline="0" dirty="0" err="1">
                <a:solidFill>
                  <a:srgbClr val="000000"/>
                </a:solidFill>
                <a:latin typeface="Arial"/>
              </a:rPr>
              <a:t>accus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p>
          <a:p>
            <a:pPr rtl="0"/>
            <a:r>
              <a:rPr lang="de-DE" sz="2500" kern="1200" baseline="0" dirty="0" err="1">
                <a:solidFill>
                  <a:srgbClr val="000000"/>
                </a:solidFill>
                <a:latin typeface="Arial"/>
              </a:rPr>
              <a:t>omnient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laccum</a:t>
            </a:r>
            <a:r>
              <a:rPr lang="de-DE" sz="2500" kern="1200" baseline="0" dirty="0">
                <a:solidFill>
                  <a:srgbClr val="000000"/>
                </a:solidFill>
                <a:latin typeface="Arial"/>
              </a:rPr>
              <a:t> </a:t>
            </a:r>
            <a:r>
              <a:rPr lang="de-DE" sz="2500" kern="1200" baseline="0" dirty="0" err="1">
                <a:solidFill>
                  <a:srgbClr val="000000"/>
                </a:solidFill>
                <a:latin typeface="Arial"/>
              </a:rPr>
              <a:t>ernation</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a:t>
            </a:r>
            <a:r>
              <a:rPr lang="de-DE" sz="2500" kern="1200" baseline="0" dirty="0" err="1">
                <a:solidFill>
                  <a:srgbClr val="000000"/>
                </a:solidFill>
                <a:latin typeface="Arial"/>
              </a:rPr>
              <a:t>explictur</a:t>
            </a:r>
            <a:r>
              <a:rPr lang="de-DE" sz="2500" kern="1200" baseline="0" dirty="0">
                <a:solidFill>
                  <a:srgbClr val="000000"/>
                </a:solidFill>
                <a:latin typeface="Arial"/>
              </a:rPr>
              <a:t>? </a:t>
            </a:r>
            <a:r>
              <a:rPr lang="de-DE" sz="2500" kern="1200" baseline="0" dirty="0" err="1">
                <a:solidFill>
                  <a:srgbClr val="000000"/>
                </a:solidFill>
                <a:latin typeface="Arial"/>
              </a:rPr>
              <a:t>Abori</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molut</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eaquis</a:t>
            </a:r>
            <a:r>
              <a:rPr lang="de-DE" sz="2500" kern="1200" baseline="0" dirty="0">
                <a:solidFill>
                  <a:srgbClr val="000000"/>
                </a:solidFill>
                <a:latin typeface="Arial"/>
              </a:rPr>
              <a:t> </a:t>
            </a:r>
            <a:r>
              <a:rPr lang="de-DE" sz="2500" kern="1200" baseline="0" dirty="0" err="1">
                <a:solidFill>
                  <a:srgbClr val="000000"/>
                </a:solidFill>
                <a:latin typeface="Arial"/>
              </a:rPr>
              <a:t>venis</a:t>
            </a:r>
            <a:r>
              <a:rPr lang="de-DE" sz="2500" kern="1200" baseline="0" dirty="0">
                <a:solidFill>
                  <a:srgbClr val="000000"/>
                </a:solidFill>
                <a:latin typeface="Arial"/>
              </a:rPr>
              <a:t> </a:t>
            </a:r>
            <a:r>
              <a:rPr lang="de-DE" sz="2500" kern="1200" baseline="0" dirty="0" err="1">
                <a:solidFill>
                  <a:srgbClr val="000000"/>
                </a:solidFill>
                <a:latin typeface="Arial"/>
              </a:rPr>
              <a:t>quibus</a:t>
            </a:r>
            <a:r>
              <a:rPr lang="de-DE" sz="2500" kern="1200" baseline="0" dirty="0">
                <a:solidFill>
                  <a:srgbClr val="000000"/>
                </a:solidFill>
                <a:latin typeface="Arial"/>
              </a:rPr>
              <a:t> in es et </a:t>
            </a:r>
            <a:r>
              <a:rPr lang="de-DE" sz="2500" kern="1200" baseline="0" dirty="0" err="1">
                <a:solidFill>
                  <a:srgbClr val="000000"/>
                </a:solidFill>
                <a:latin typeface="Arial"/>
              </a:rPr>
              <a:t>aligent</a:t>
            </a:r>
            <a:r>
              <a:rPr lang="de-DE" sz="2500" kern="1200" baseline="0" dirty="0">
                <a:solidFill>
                  <a:srgbClr val="000000"/>
                </a:solidFill>
                <a:latin typeface="Arial"/>
              </a:rPr>
              <a:t>.</a:t>
            </a:r>
          </a:p>
          <a:p>
            <a:pPr rtl="0"/>
            <a:r>
              <a:rPr lang="de-DE" sz="2500" kern="1200" baseline="0" dirty="0" err="1">
                <a:solidFill>
                  <a:srgbClr val="000000"/>
                </a:solidFill>
                <a:latin typeface="Arial"/>
              </a:rPr>
              <a:t>Niat</a:t>
            </a:r>
            <a:r>
              <a:rPr lang="de-DE" sz="2500" kern="1200" baseline="0" dirty="0">
                <a:solidFill>
                  <a:srgbClr val="000000"/>
                </a:solidFill>
                <a:latin typeface="Arial"/>
              </a:rPr>
              <a:t> </a:t>
            </a:r>
            <a:r>
              <a:rPr lang="de-DE" sz="2500" kern="1200" baseline="0" dirty="0" err="1">
                <a:solidFill>
                  <a:srgbClr val="000000"/>
                </a:solidFill>
                <a:latin typeface="Arial"/>
              </a:rPr>
              <a:t>harchillis</a:t>
            </a:r>
            <a:r>
              <a:rPr lang="de-DE" sz="2500" kern="1200" baseline="0" dirty="0">
                <a:solidFill>
                  <a:srgbClr val="000000"/>
                </a:solidFill>
                <a:latin typeface="Arial"/>
              </a:rPr>
              <a:t> </a:t>
            </a:r>
            <a:r>
              <a:rPr lang="de-DE" sz="2500" kern="1200" baseline="0" dirty="0" err="1">
                <a:solidFill>
                  <a:srgbClr val="000000"/>
                </a:solidFill>
                <a:latin typeface="Arial"/>
              </a:rPr>
              <a:t>cullate</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aboreperia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doluptam</a:t>
            </a:r>
            <a:r>
              <a:rPr lang="de-DE" sz="2500" kern="1200" baseline="0" dirty="0">
                <a:solidFill>
                  <a:srgbClr val="000000"/>
                </a:solidFill>
                <a:latin typeface="Arial"/>
              </a:rPr>
              <a:t> </a:t>
            </a:r>
            <a:r>
              <a:rPr lang="de-DE" sz="2500" kern="1200" baseline="0" dirty="0" err="1">
                <a:solidFill>
                  <a:srgbClr val="000000"/>
                </a:solidFill>
                <a:latin typeface="Arial"/>
              </a:rPr>
              <a:t>faccabo</a:t>
            </a:r>
            <a:r>
              <a:rPr lang="de-DE" sz="2500" kern="1200" baseline="0" dirty="0">
                <a:solidFill>
                  <a:srgbClr val="000000"/>
                </a:solidFill>
                <a:latin typeface="Arial"/>
              </a:rPr>
              <a:t>. </a:t>
            </a:r>
            <a:r>
              <a:rPr lang="de-DE" sz="2500" kern="1200" baseline="0" dirty="0" err="1">
                <a:solidFill>
                  <a:srgbClr val="000000"/>
                </a:solidFill>
                <a:latin typeface="Arial"/>
              </a:rPr>
              <a:t>Otam</a:t>
            </a:r>
            <a:r>
              <a:rPr lang="de-DE" sz="2500" kern="1200" baseline="0" dirty="0">
                <a:solidFill>
                  <a:srgbClr val="000000"/>
                </a:solidFill>
                <a:latin typeface="Arial"/>
              </a:rPr>
              <a:t> </a:t>
            </a:r>
            <a:r>
              <a:rPr lang="de-DE" sz="2500" kern="1200" baseline="0" dirty="0" err="1">
                <a:solidFill>
                  <a:srgbClr val="000000"/>
                </a:solidFill>
                <a:latin typeface="Arial"/>
              </a:rPr>
              <a:t>iniminventur</a:t>
            </a:r>
            <a:r>
              <a:rPr lang="de-DE" sz="2500" kern="1200" baseline="0" dirty="0">
                <a:solidFill>
                  <a:srgbClr val="000000"/>
                </a:solidFill>
                <a:latin typeface="Arial"/>
              </a:rPr>
              <a:t>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none</a:t>
            </a:r>
            <a:r>
              <a:rPr lang="de-DE" sz="2500" kern="1200" baseline="0" dirty="0">
                <a:solidFill>
                  <a:srgbClr val="000000"/>
                </a:solidFill>
                <a:latin typeface="Arial"/>
              </a:rPr>
              <a:t> </a:t>
            </a:r>
            <a:r>
              <a:rPr lang="de-DE" sz="2500" kern="1200" baseline="0" dirty="0" err="1">
                <a:solidFill>
                  <a:srgbClr val="000000"/>
                </a:solidFill>
                <a:latin typeface="Arial"/>
              </a:rPr>
              <a:t>net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accum</a:t>
            </a:r>
            <a:r>
              <a:rPr lang="de-DE" sz="2500" kern="1200" baseline="0" dirty="0">
                <a:solidFill>
                  <a:srgbClr val="000000"/>
                </a:solidFill>
                <a:latin typeface="Arial"/>
              </a:rPr>
              <a:t>, </a:t>
            </a:r>
            <a:r>
              <a:rPr lang="de-DE" sz="2500" kern="1200" baseline="0" dirty="0" err="1">
                <a:solidFill>
                  <a:srgbClr val="000000"/>
                </a:solidFill>
                <a:latin typeface="Arial"/>
              </a:rPr>
              <a:t>nimet</a:t>
            </a:r>
            <a:r>
              <a:rPr lang="de-DE" sz="2500" kern="1200" baseline="0" dirty="0">
                <a:solidFill>
                  <a:srgbClr val="000000"/>
                </a:solidFill>
                <a:latin typeface="Arial"/>
              </a:rPr>
              <a:t> </a:t>
            </a:r>
            <a:r>
              <a:rPr lang="de-DE" sz="2500" kern="1200" baseline="0" dirty="0" err="1">
                <a:solidFill>
                  <a:srgbClr val="000000"/>
                </a:solidFill>
                <a:latin typeface="Arial"/>
              </a:rPr>
              <a:t>officimi</a:t>
            </a:r>
            <a:r>
              <a:rPr lang="de-DE" sz="2500" kern="1200" baseline="0" dirty="0">
                <a:solidFill>
                  <a:srgbClr val="000000"/>
                </a:solidFill>
                <a:latin typeface="Arial"/>
              </a:rPr>
              <a:t>, </a:t>
            </a:r>
            <a:r>
              <a:rPr lang="de-DE" sz="2500" kern="1200" baseline="0" dirty="0" err="1">
                <a:solidFill>
                  <a:srgbClr val="000000"/>
                </a:solidFill>
                <a:latin typeface="Arial"/>
              </a:rPr>
              <a:t>conseque</a:t>
            </a:r>
            <a:r>
              <a:rPr lang="de-DE" sz="2500" kern="1200" baseline="0" dirty="0">
                <a:solidFill>
                  <a:srgbClr val="000000"/>
                </a:solidFill>
                <a:latin typeface="Arial"/>
              </a:rPr>
              <a:t> </a:t>
            </a:r>
            <a:r>
              <a:rPr lang="de-DE" sz="2500" kern="1200" baseline="0" dirty="0" err="1">
                <a:solidFill>
                  <a:srgbClr val="000000"/>
                </a:solidFill>
                <a:latin typeface="Arial"/>
              </a:rPr>
              <a:t>dit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Nam, </a:t>
            </a:r>
            <a:r>
              <a:rPr lang="de-DE" sz="2500" kern="1200" baseline="0" dirty="0" err="1">
                <a:solidFill>
                  <a:srgbClr val="000000"/>
                </a:solidFill>
                <a:latin typeface="Arial"/>
              </a:rPr>
              <a:t>quibus</a:t>
            </a:r>
            <a:r>
              <a:rPr lang="de-DE" sz="2500" kern="1200" baseline="0" dirty="0">
                <a:solidFill>
                  <a:srgbClr val="000000"/>
                </a:solidFill>
                <a:latin typeface="Arial"/>
              </a:rPr>
              <a:t> </a:t>
            </a:r>
            <a:r>
              <a:rPr lang="de-DE" sz="2500" kern="1200" baseline="0" dirty="0" err="1">
                <a:solidFill>
                  <a:srgbClr val="000000"/>
                </a:solidFill>
                <a:latin typeface="Arial"/>
              </a:rPr>
              <a:t>moloraectius</a:t>
            </a:r>
            <a:r>
              <a:rPr lang="de-DE" sz="2500" kern="1200" baseline="0" dirty="0">
                <a:solidFill>
                  <a:srgbClr val="000000"/>
                </a:solidFill>
                <a:latin typeface="Arial"/>
              </a:rPr>
              <a:t> </a:t>
            </a:r>
            <a:r>
              <a:rPr lang="de-DE" sz="2500" kern="1200" baseline="0" dirty="0" err="1">
                <a:solidFill>
                  <a:srgbClr val="000000"/>
                </a:solidFill>
                <a:latin typeface="Arial"/>
              </a:rPr>
              <a:t>illabor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laborrum</a:t>
            </a:r>
            <a:r>
              <a:rPr lang="de-DE" sz="2500" kern="1200" baseline="0" dirty="0">
                <a:solidFill>
                  <a:srgbClr val="000000"/>
                </a:solidFill>
                <a:latin typeface="Arial"/>
              </a:rPr>
              <a:t> </a:t>
            </a:r>
            <a:r>
              <a:rPr lang="de-DE" sz="2500" kern="1200" baseline="0" dirty="0" err="1">
                <a:solidFill>
                  <a:srgbClr val="000000"/>
                </a:solidFill>
                <a:latin typeface="Arial"/>
              </a:rPr>
              <a:t>inveliquia</a:t>
            </a:r>
            <a:r>
              <a:rPr lang="de-DE" sz="2500" kern="1200" baseline="0" dirty="0">
                <a:solidFill>
                  <a:srgbClr val="000000"/>
                </a:solidFill>
                <a:latin typeface="Arial"/>
              </a:rPr>
              <a:t> </a:t>
            </a:r>
            <a:r>
              <a:rPr lang="de-DE" sz="2500" kern="1200" baseline="0" dirty="0" err="1">
                <a:solidFill>
                  <a:srgbClr val="000000"/>
                </a:solidFill>
                <a:latin typeface="Arial"/>
              </a:rPr>
              <a:t>sequias</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spedis</a:t>
            </a:r>
            <a:r>
              <a:rPr lang="de-DE" sz="2500" kern="1200" baseline="0" dirty="0">
                <a:solidFill>
                  <a:srgbClr val="000000"/>
                </a:solidFill>
                <a:latin typeface="Arial"/>
              </a:rPr>
              <a:t> </a:t>
            </a:r>
            <a:r>
              <a:rPr lang="de-DE" sz="2500" kern="1200" baseline="0" dirty="0" err="1">
                <a:solidFill>
                  <a:srgbClr val="000000"/>
                </a:solidFill>
                <a:latin typeface="Arial"/>
              </a:rPr>
              <a:t>moluptias</a:t>
            </a:r>
            <a:r>
              <a:rPr lang="de-DE" sz="2500" kern="1200" baseline="0" dirty="0">
                <a:solidFill>
                  <a:srgbClr val="000000"/>
                </a:solidFill>
                <a:latin typeface="Arial"/>
              </a:rPr>
              <a:t> </a:t>
            </a:r>
            <a:r>
              <a:rPr lang="de-DE" sz="2500" kern="1200" baseline="0" dirty="0" err="1">
                <a:solidFill>
                  <a:srgbClr val="000000"/>
                </a:solidFill>
                <a:latin typeface="Arial"/>
              </a:rPr>
              <a:t>adia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acest</a:t>
            </a:r>
            <a:r>
              <a:rPr lang="de-DE" sz="2500" kern="1200" baseline="0" dirty="0">
                <a:solidFill>
                  <a:srgbClr val="000000"/>
                </a:solidFill>
                <a:latin typeface="Arial"/>
              </a:rPr>
              <a:t> </a:t>
            </a:r>
            <a:r>
              <a:rPr lang="de-DE" sz="2500" kern="1200" baseline="0" dirty="0" err="1">
                <a:solidFill>
                  <a:srgbClr val="000000"/>
                </a:solidFill>
                <a:latin typeface="Arial"/>
              </a:rPr>
              <a:t>audae</a:t>
            </a:r>
            <a:r>
              <a:rPr lang="de-DE" sz="2500" kern="1200" baseline="0" dirty="0">
                <a:solidFill>
                  <a:srgbClr val="000000"/>
                </a:solidFill>
                <a:latin typeface="Arial"/>
              </a:rPr>
              <a:t> </a:t>
            </a:r>
            <a:r>
              <a:rPr lang="de-DE" sz="2500" kern="1200" baseline="0" dirty="0" err="1">
                <a:solidFill>
                  <a:srgbClr val="000000"/>
                </a:solidFill>
                <a:latin typeface="Arial"/>
              </a:rPr>
              <a:t>pernatum</a:t>
            </a:r>
            <a:r>
              <a:rPr lang="de-DE" sz="2500" kern="1200" baseline="0" dirty="0">
                <a:solidFill>
                  <a:srgbClr val="000000"/>
                </a:solidFill>
                <a:latin typeface="Arial"/>
              </a:rPr>
              <a:t> </a:t>
            </a:r>
            <a:r>
              <a:rPr lang="de-DE" sz="2500" kern="1200" baseline="0" dirty="0" err="1">
                <a:solidFill>
                  <a:srgbClr val="000000"/>
                </a:solidFill>
                <a:latin typeface="Arial"/>
              </a:rPr>
              <a:t>ius</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ad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et </a:t>
            </a:r>
            <a:r>
              <a:rPr lang="de-DE" sz="2500" kern="1200" baseline="0" dirty="0" err="1">
                <a:solidFill>
                  <a:srgbClr val="000000"/>
                </a:solidFill>
                <a:latin typeface="Arial"/>
              </a:rPr>
              <a:t>volo</a:t>
            </a:r>
            <a:r>
              <a:rPr lang="de-DE" sz="2500" kern="1200" baseline="0" dirty="0">
                <a:solidFill>
                  <a:srgbClr val="000000"/>
                </a:solidFill>
                <a:latin typeface="Arial"/>
              </a:rPr>
              <a:t> </a:t>
            </a:r>
            <a:r>
              <a:rPr lang="de-DE" sz="2500" kern="1200" baseline="0" dirty="0" err="1">
                <a:solidFill>
                  <a:srgbClr val="000000"/>
                </a:solidFill>
                <a:latin typeface="Arial"/>
              </a:rPr>
              <a:t>verovid</a:t>
            </a:r>
            <a:r>
              <a:rPr lang="de-DE" sz="2500" kern="1200" baseline="0" dirty="0">
                <a:solidFill>
                  <a:srgbClr val="000000"/>
                </a:solidFill>
                <a:latin typeface="Arial"/>
              </a:rPr>
              <a:t> </a:t>
            </a:r>
            <a:r>
              <a:rPr lang="de-DE" sz="2500" kern="1200" baseline="0" dirty="0" err="1">
                <a:solidFill>
                  <a:srgbClr val="000000"/>
                </a:solidFill>
                <a:latin typeface="Arial"/>
              </a:rPr>
              <a:t>unturitatet</a:t>
            </a:r>
            <a:r>
              <a:rPr lang="de-DE" sz="2500" kern="1200" baseline="0" dirty="0">
                <a:solidFill>
                  <a:srgbClr val="000000"/>
                </a:solidFill>
                <a:latin typeface="Arial"/>
              </a:rPr>
              <a:t> </a:t>
            </a:r>
            <a:r>
              <a:rPr lang="de-DE" sz="2500" kern="1200" baseline="0" dirty="0" err="1">
                <a:solidFill>
                  <a:srgbClr val="000000"/>
                </a:solidFill>
                <a:latin typeface="Arial"/>
              </a:rPr>
              <a:t>adiorehendi</a:t>
            </a:r>
            <a:r>
              <a:rPr lang="de-DE" sz="2500" kern="1200" baseline="0" dirty="0">
                <a:solidFill>
                  <a:srgbClr val="000000"/>
                </a:solidFill>
                <a:latin typeface="Arial"/>
              </a:rPr>
              <a:t> </a:t>
            </a:r>
            <a:r>
              <a:rPr lang="de-DE" sz="2500" kern="1200" baseline="0" dirty="0" err="1">
                <a:solidFill>
                  <a:srgbClr val="000000"/>
                </a:solidFill>
                <a:latin typeface="Arial"/>
              </a:rPr>
              <a:t>blabor</a:t>
            </a:r>
            <a:r>
              <a:rPr lang="de-DE" sz="2500" kern="1200" baseline="0" dirty="0">
                <a:solidFill>
                  <a:srgbClr val="000000"/>
                </a:solidFill>
                <a:latin typeface="Arial"/>
              </a:rPr>
              <a:t> </a:t>
            </a:r>
            <a:r>
              <a:rPr lang="de-DE" sz="2500" kern="1200" baseline="0" dirty="0" err="1">
                <a:solidFill>
                  <a:srgbClr val="000000"/>
                </a:solidFill>
                <a:latin typeface="Arial"/>
              </a:rPr>
              <a:t>aciur</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resciuntem</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imendendae</a:t>
            </a:r>
            <a:r>
              <a:rPr lang="de-DE" sz="2500" kern="1200" baseline="0" dirty="0">
                <a:solidFill>
                  <a:srgbClr val="000000"/>
                </a:solidFill>
                <a:latin typeface="Arial"/>
              </a:rPr>
              <a:t> </a:t>
            </a:r>
            <a:r>
              <a:rPr lang="de-DE" sz="2500" kern="1200" baseline="0" dirty="0" err="1">
                <a:solidFill>
                  <a:srgbClr val="000000"/>
                </a:solidFill>
                <a:latin typeface="Arial"/>
              </a:rPr>
              <a:t>verum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dem. </a:t>
            </a:r>
            <a:r>
              <a:rPr lang="de-DE" sz="2500" kern="1200" baseline="0" dirty="0" err="1">
                <a:solidFill>
                  <a:srgbClr val="000000"/>
                </a:solidFill>
                <a:latin typeface="Arial"/>
              </a:rPr>
              <a:t>Ro</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a:t>
            </a:r>
            <a:r>
              <a:rPr lang="de-DE" sz="2500" kern="1200" baseline="0" dirty="0">
                <a:solidFill>
                  <a:srgbClr val="000000"/>
                </a:solidFill>
                <a:latin typeface="Arial"/>
              </a:rPr>
              <a:t> </a:t>
            </a:r>
            <a:r>
              <a:rPr lang="de-DE" sz="2500" kern="1200" baseline="0" dirty="0" err="1">
                <a:solidFill>
                  <a:srgbClr val="000000"/>
                </a:solidFill>
                <a:latin typeface="Arial"/>
              </a:rPr>
              <a:t>atiorro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in </a:t>
            </a:r>
            <a:r>
              <a:rPr lang="de-DE" sz="2500" kern="1200" baseline="0" dirty="0" err="1">
                <a:solidFill>
                  <a:srgbClr val="000000"/>
                </a:solidFill>
                <a:latin typeface="Arial"/>
              </a:rPr>
              <a:t>nihiliquis</a:t>
            </a:r>
            <a:r>
              <a:rPr lang="de-DE" sz="2500" kern="1200" baseline="0" dirty="0">
                <a:solidFill>
                  <a:srgbClr val="000000"/>
                </a:solidFill>
                <a:latin typeface="Arial"/>
              </a:rPr>
              <a:t> </a:t>
            </a:r>
            <a:r>
              <a:rPr lang="de-DE" sz="2500" kern="1200" baseline="0" dirty="0" err="1">
                <a:solidFill>
                  <a:srgbClr val="000000"/>
                </a:solidFill>
                <a:latin typeface="Arial"/>
              </a:rPr>
              <a:t>volorporro</a:t>
            </a:r>
            <a:r>
              <a:rPr lang="de-DE" sz="2500" kern="1200" baseline="0" dirty="0">
                <a:solidFill>
                  <a:srgbClr val="000000"/>
                </a:solidFill>
                <a:latin typeface="Arial"/>
              </a:rPr>
              <a:t> </a:t>
            </a:r>
            <a:r>
              <a:rPr lang="de-DE" sz="2500" kern="1200" baseline="0" dirty="0" err="1">
                <a:solidFill>
                  <a:srgbClr val="000000"/>
                </a:solidFill>
                <a:latin typeface="Arial"/>
              </a:rPr>
              <a:t>is</a:t>
            </a:r>
            <a:r>
              <a:rPr lang="de-DE" sz="2500" kern="1200" baseline="0" dirty="0">
                <a:solidFill>
                  <a:srgbClr val="000000"/>
                </a:solidFill>
                <a:latin typeface="Arial"/>
              </a:rPr>
              <a:t> </a:t>
            </a:r>
            <a:r>
              <a:rPr lang="de-DE" sz="2500" kern="1200" baseline="0" dirty="0" err="1">
                <a:solidFill>
                  <a:srgbClr val="000000"/>
                </a:solidFill>
                <a:latin typeface="Arial"/>
              </a:rPr>
              <a:t>istiusdaecto</a:t>
            </a:r>
            <a:r>
              <a:rPr lang="de-DE" sz="2500" kern="1200" baseline="0" dirty="0">
                <a:solidFill>
                  <a:srgbClr val="000000"/>
                </a:solidFill>
                <a:latin typeface="Arial"/>
              </a:rPr>
              <a:t> </a:t>
            </a:r>
            <a:r>
              <a:rPr lang="de-DE" sz="2500" kern="1200" baseline="0" dirty="0" err="1">
                <a:solidFill>
                  <a:srgbClr val="000000"/>
                </a:solidFill>
                <a:latin typeface="Arial"/>
              </a:rPr>
              <a:t>tem</a:t>
            </a:r>
            <a:r>
              <a:rPr lang="de-DE" sz="2500" kern="1200" baseline="0" dirty="0">
                <a:solidFill>
                  <a:srgbClr val="000000"/>
                </a:solidFill>
                <a:latin typeface="Arial"/>
              </a:rPr>
              <a:t> </a:t>
            </a:r>
            <a:r>
              <a:rPr lang="de-DE" sz="2500" kern="1200" baseline="0" dirty="0" err="1">
                <a:solidFill>
                  <a:srgbClr val="000000"/>
                </a:solidFill>
                <a:latin typeface="Arial"/>
              </a:rPr>
              <a:t>recae</a:t>
            </a:r>
            <a:r>
              <a:rPr lang="de-DE" sz="2500" kern="1200" baseline="0" dirty="0">
                <a:solidFill>
                  <a:srgbClr val="000000"/>
                </a:solidFill>
                <a:latin typeface="Arial"/>
              </a:rPr>
              <a:t> mi, si </a:t>
            </a:r>
            <a:r>
              <a:rPr lang="de-DE" sz="2500" kern="1200" baseline="0" dirty="0" err="1">
                <a:solidFill>
                  <a:srgbClr val="000000"/>
                </a:solidFill>
                <a:latin typeface="Arial"/>
              </a:rPr>
              <a:t>voluptat</a:t>
            </a:r>
            <a:r>
              <a:rPr lang="de-DE" sz="2500" kern="1200" baseline="0" dirty="0">
                <a:solidFill>
                  <a:srgbClr val="000000"/>
                </a:solidFill>
                <a:latin typeface="Arial"/>
              </a:rPr>
              <a:t>.</a:t>
            </a:r>
          </a:p>
          <a:p>
            <a:pPr rtl="0"/>
            <a:r>
              <a:rPr lang="de-DE" sz="2500" kern="1200" baseline="0" dirty="0" err="1">
                <a:solidFill>
                  <a:srgbClr val="000000"/>
                </a:solidFill>
                <a:latin typeface="Arial"/>
              </a:rPr>
              <a:t>Cae</a:t>
            </a:r>
            <a:r>
              <a:rPr lang="de-DE" sz="2500" kern="1200" baseline="0" dirty="0">
                <a:solidFill>
                  <a:srgbClr val="000000"/>
                </a:solidFill>
                <a:latin typeface="Arial"/>
              </a:rPr>
              <a:t> et </a:t>
            </a:r>
            <a:r>
              <a:rPr lang="de-DE" sz="2500" kern="1200" baseline="0" dirty="0" err="1">
                <a:solidFill>
                  <a:srgbClr val="000000"/>
                </a:solidFill>
                <a:latin typeface="Arial"/>
              </a:rPr>
              <a:t>autem</a:t>
            </a:r>
            <a:r>
              <a:rPr lang="de-DE" sz="2500" kern="1200" baseline="0" dirty="0">
                <a:solidFill>
                  <a:srgbClr val="000000"/>
                </a:solidFill>
                <a:latin typeface="Arial"/>
              </a:rPr>
              <a:t> </a:t>
            </a:r>
            <a:r>
              <a:rPr lang="de-DE" sz="2500" kern="1200" baseline="0" dirty="0" err="1">
                <a:solidFill>
                  <a:srgbClr val="000000"/>
                </a:solidFill>
                <a:latin typeface="Arial"/>
              </a:rPr>
              <a:t>at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reped</a:t>
            </a:r>
            <a:r>
              <a:rPr lang="de-DE" sz="2500" kern="1200" baseline="0" dirty="0">
                <a:solidFill>
                  <a:srgbClr val="000000"/>
                </a:solidFill>
                <a:latin typeface="Arial"/>
              </a:rPr>
              <a:t> </a:t>
            </a:r>
            <a:r>
              <a:rPr lang="de-DE" sz="2500" kern="1200" baseline="0" dirty="0" err="1">
                <a:solidFill>
                  <a:srgbClr val="000000"/>
                </a:solidFill>
                <a:latin typeface="Arial"/>
              </a:rPr>
              <a:t>quasinc</a:t>
            </a:r>
            <a:r>
              <a:rPr lang="de-DE" sz="2500" kern="1200" baseline="0" dirty="0">
                <a:solidFill>
                  <a:srgbClr val="000000"/>
                </a:solidFill>
                <a:latin typeface="Arial"/>
              </a:rPr>
              <a:t> </a:t>
            </a:r>
            <a:r>
              <a:rPr lang="de-DE" sz="2500" kern="1200" baseline="0" dirty="0" err="1">
                <a:solidFill>
                  <a:srgbClr val="000000"/>
                </a:solidFill>
                <a:latin typeface="Arial"/>
              </a:rPr>
              <a:t>ipitio</a:t>
            </a:r>
            <a:r>
              <a:rPr lang="de-DE" sz="2500" kern="1200" baseline="0" dirty="0">
                <a:solidFill>
                  <a:srgbClr val="000000"/>
                </a:solidFill>
                <a:latin typeface="Arial"/>
              </a:rPr>
              <a:t>. </a:t>
            </a:r>
            <a:r>
              <a:rPr lang="de-DE" sz="2500" kern="1200" baseline="0" dirty="0" err="1">
                <a:solidFill>
                  <a:srgbClr val="000000"/>
                </a:solidFill>
                <a:latin typeface="Arial"/>
              </a:rPr>
              <a:t>Ariscipsamus</a:t>
            </a:r>
            <a:r>
              <a:rPr lang="de-DE" sz="2500" kern="1200" baseline="0" dirty="0">
                <a:solidFill>
                  <a:srgbClr val="000000"/>
                </a:solidFill>
                <a:latin typeface="Arial"/>
              </a:rPr>
              <a:t> </a:t>
            </a:r>
            <a:r>
              <a:rPr lang="de-DE" sz="2500" kern="1200" baseline="0" dirty="0" err="1">
                <a:solidFill>
                  <a:srgbClr val="000000"/>
                </a:solidFill>
                <a:latin typeface="Arial"/>
              </a:rPr>
              <a:t>volorec</a:t>
            </a:r>
            <a:r>
              <a:rPr lang="de-DE" sz="2500" kern="1200" baseline="0" dirty="0">
                <a:solidFill>
                  <a:srgbClr val="000000"/>
                </a:solidFill>
                <a:latin typeface="Arial"/>
              </a:rPr>
              <a:t> </a:t>
            </a:r>
            <a:r>
              <a:rPr lang="de-DE" sz="2500" kern="1200" baseline="0" dirty="0" err="1">
                <a:solidFill>
                  <a:srgbClr val="000000"/>
                </a:solidFill>
                <a:latin typeface="Arial"/>
              </a:rPr>
              <a:t>tionse</a:t>
            </a:r>
            <a:r>
              <a:rPr lang="de-DE" sz="2500" kern="1200" baseline="0" dirty="0">
                <a:solidFill>
                  <a:srgbClr val="000000"/>
                </a:solidFill>
                <a:latin typeface="Arial"/>
              </a:rPr>
              <a:t> </a:t>
            </a:r>
            <a:r>
              <a:rPr lang="de-DE" sz="2500" kern="1200" baseline="0" dirty="0" err="1">
                <a:solidFill>
                  <a:srgbClr val="000000"/>
                </a:solidFill>
                <a:latin typeface="Arial"/>
              </a:rPr>
              <a:t>perum</a:t>
            </a:r>
            <a:r>
              <a:rPr lang="de-DE" sz="2500" kern="1200" baseline="0" dirty="0">
                <a:solidFill>
                  <a:srgbClr val="000000"/>
                </a:solidFill>
                <a:latin typeface="Arial"/>
              </a:rPr>
              <a:t> </a:t>
            </a:r>
            <a:r>
              <a:rPr lang="de-DE" sz="2500" kern="1200" baseline="0" dirty="0" err="1">
                <a:solidFill>
                  <a:srgbClr val="000000"/>
                </a:solidFill>
                <a:latin typeface="Arial"/>
              </a:rPr>
              <a:t>volorunt</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p>
        </p:txBody>
      </p:sp>
      <p:sp>
        <p:nvSpPr>
          <p:cNvPr id="5" name="Fußzeilenplatzhalter 4"/>
          <p:cNvSpPr>
            <a:spLocks noGrp="1"/>
          </p:cNvSpPr>
          <p:nvPr>
            <p:ph type="ftr" sz="quarter" idx="11"/>
          </p:nvPr>
        </p:nvSpPr>
        <p:spPr>
          <a:xfrm>
            <a:off x="1656000" y="27936000"/>
            <a:ext cx="39492000" cy="741491"/>
          </a:xfrm>
          <a:prstGeom prst="rect">
            <a:avLst/>
          </a:prstGeom>
        </p:spPr>
        <p:txBody>
          <a:bodyPr/>
          <a:lstStyle/>
          <a:p>
            <a:r>
              <a:rPr lang="de-DE" b="1" dirty="0"/>
              <a:t>Technische Universität München </a:t>
            </a:r>
          </a:p>
          <a:p>
            <a:r>
              <a:rPr lang="de-DE" dirty="0"/>
              <a:t>TUM School </a:t>
            </a:r>
            <a:r>
              <a:rPr lang="de-DE" dirty="0" err="1"/>
              <a:t>of</a:t>
            </a:r>
            <a:r>
              <a:rPr lang="de-DE" dirty="0"/>
              <a:t> Mustertechnik </a:t>
            </a:r>
          </a:p>
          <a:p>
            <a:r>
              <a:rPr lang="de-DE" dirty="0"/>
              <a:t>Lehrstuhl für Musterverfahren</a:t>
            </a:r>
          </a:p>
        </p:txBody>
      </p:sp>
      <p:sp>
        <p:nvSpPr>
          <p:cNvPr id="13" name="Bildplatzhalter 12"/>
          <p:cNvSpPr>
            <a:spLocks noGrp="1"/>
          </p:cNvSpPr>
          <p:nvPr>
            <p:ph type="pic" sz="quarter" idx="16"/>
          </p:nvPr>
        </p:nvSpPr>
        <p:spPr>
          <a:xfrm>
            <a:off x="9666958" y="20684603"/>
            <a:ext cx="7380000" cy="6120000"/>
          </a:xfrm>
          <a:prstGeom prst="rect">
            <a:avLst/>
          </a:prstGeom>
        </p:spPr>
        <p:txBody>
          <a:bodyPr bIns="46800" anchor="t" anchorCtr="0"/>
          <a:lstStyle/>
          <a:p>
            <a:r>
              <a:rPr lang="de-DE"/>
              <a:t>Bild durch Klicken auf Symbol hinzufügen</a:t>
            </a:r>
            <a:endParaRPr lang="de-DE" dirty="0"/>
          </a:p>
        </p:txBody>
      </p:sp>
      <p:sp>
        <p:nvSpPr>
          <p:cNvPr id="19" name="Textplatzhalter 18"/>
          <p:cNvSpPr>
            <a:spLocks noGrp="1"/>
          </p:cNvSpPr>
          <p:nvPr>
            <p:ph type="body" sz="quarter" idx="17" hasCustomPrompt="1"/>
          </p:nvPr>
        </p:nvSpPr>
        <p:spPr>
          <a:xfrm>
            <a:off x="9666958" y="26805283"/>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2" name="Bildplatzhalter 12"/>
          <p:cNvSpPr>
            <a:spLocks noGrp="1"/>
          </p:cNvSpPr>
          <p:nvPr>
            <p:ph type="pic" sz="quarter" idx="18"/>
          </p:nvPr>
        </p:nvSpPr>
        <p:spPr>
          <a:xfrm>
            <a:off x="25761566" y="9091315"/>
            <a:ext cx="7380000" cy="9360360"/>
          </a:xfrm>
          <a:prstGeom prst="rect">
            <a:avLst/>
          </a:prstGeom>
        </p:spPr>
        <p:txBody>
          <a:bodyPr bIns="46800" anchor="t" anchorCtr="0"/>
          <a:lstStyle/>
          <a:p>
            <a:r>
              <a:rPr lang="de-DE"/>
              <a:t>Bild durch Klicken auf Symbol hinzufügen</a:t>
            </a:r>
            <a:endParaRPr lang="de-DE" dirty="0"/>
          </a:p>
        </p:txBody>
      </p:sp>
      <p:sp>
        <p:nvSpPr>
          <p:cNvPr id="14" name="Textplatzhalter 18"/>
          <p:cNvSpPr>
            <a:spLocks noGrp="1"/>
          </p:cNvSpPr>
          <p:nvPr>
            <p:ph type="body" sz="quarter" idx="19" hasCustomPrompt="1"/>
          </p:nvPr>
        </p:nvSpPr>
        <p:spPr>
          <a:xfrm>
            <a:off x="25761566" y="18452355"/>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7" name="Textplatzhalter 16"/>
          <p:cNvSpPr>
            <a:spLocks noGrp="1"/>
          </p:cNvSpPr>
          <p:nvPr>
            <p:ph type="body" sz="quarter" idx="20" hasCustomPrompt="1"/>
          </p:nvPr>
        </p:nvSpPr>
        <p:spPr>
          <a:xfrm>
            <a:off x="1656000" y="8784000"/>
            <a:ext cx="7308000" cy="18426761"/>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lvl="1"/>
            <a:r>
              <a:rPr lang="de-DE" sz="2500" kern="1200" baseline="0" dirty="0">
                <a:solidFill>
                  <a:srgbClr val="000000"/>
                </a:solidFill>
                <a:latin typeface="Arial"/>
              </a:rPr>
              <a:t>Fließtext 25 </a:t>
            </a:r>
            <a:r>
              <a:rPr lang="de-DE" sz="2500" kern="1200" baseline="0" dirty="0" err="1">
                <a:solidFill>
                  <a:srgbClr val="000000"/>
                </a:solidFill>
                <a:latin typeface="Arial"/>
              </a:rPr>
              <a:t>pt</a:t>
            </a:r>
            <a:r>
              <a:rPr lang="de-DE" sz="2500" kern="1200" baseline="0" dirty="0">
                <a:solidFill>
                  <a:srgbClr val="000000"/>
                </a:solidFill>
                <a:latin typeface="Arial"/>
              </a:rPr>
              <a:t> </a:t>
            </a:r>
            <a:endParaRPr lang="de-DE" dirty="0"/>
          </a:p>
          <a:p>
            <a:pPr rtl="0"/>
            <a:r>
              <a:rPr lang="de-DE" sz="2500" kern="1200" baseline="0" dirty="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a:solidFill>
                  <a:srgbClr val="000000"/>
                </a:solidFill>
                <a:latin typeface="Arial"/>
              </a:rPr>
              <a:t>Bitte geben Sie Ihren individuellen Text an den vorgesehenen Stellen ein und nutzen Sie die installierten Formatvorlagen für den jeweiligen Textabschnitt. </a:t>
            </a:r>
          </a:p>
          <a:p>
            <a:pPr lvl="1"/>
            <a:r>
              <a:rPr lang="de-DE" dirty="0"/>
              <a:t>Kopfzeile und Absender</a:t>
            </a:r>
          </a:p>
          <a:p>
            <a:pPr rtl="0"/>
            <a:r>
              <a:rPr lang="de-DE" sz="2500" kern="1200" baseline="0" dirty="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und blauem Textzusatz (linker Rand) </a:t>
            </a:r>
          </a:p>
          <a:p>
            <a:pPr lvl="1"/>
            <a:r>
              <a:rPr lang="de-DE" dirty="0" err="1"/>
              <a:t>Textsatz</a:t>
            </a:r>
            <a:endParaRPr lang="de-DE" dirty="0"/>
          </a:p>
          <a:p>
            <a:pPr rtl="0"/>
            <a:r>
              <a:rPr lang="de-DE" sz="2500" kern="1200" baseline="0" dirty="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a:solidFill>
                  <a:srgbClr val="000000"/>
                </a:solidFill>
                <a:latin typeface="Arial"/>
              </a:rPr>
              <a:t>vierspaltiger</a:t>
            </a:r>
            <a:r>
              <a:rPr lang="de-DE" sz="2500" kern="1200" baseline="0" dirty="0">
                <a:solidFill>
                  <a:srgbClr val="000000"/>
                </a:solidFill>
                <a:latin typeface="Arial"/>
              </a:rPr>
              <a:t> Text empfohlen, linksbündig oder Blocksatz. Für Plakate mit wenig Text, können Sie auf die größeren Schriftgrößen zurückgreifen.</a:t>
            </a:r>
          </a:p>
          <a:p>
            <a:pPr lvl="1"/>
            <a:r>
              <a:rPr lang="de-DE" dirty="0"/>
              <a:t>Bilder</a:t>
            </a:r>
          </a:p>
          <a:p>
            <a:pPr rtl="0"/>
            <a:r>
              <a:rPr lang="de-DE" sz="2500" kern="1200" baseline="0" dirty="0">
                <a:solidFill>
                  <a:srgbClr val="000000"/>
                </a:solidFill>
                <a:latin typeface="Arial"/>
              </a:rPr>
              <a:t>Falls Sie Bilder in den Text integrieren möchten, sollte das Layout der Vorlage eingehalten werden. Die Positionierung der Bilder ist hierbei variabel. </a:t>
            </a:r>
          </a:p>
          <a:p>
            <a:pPr lvl="0"/>
            <a:r>
              <a:rPr lang="de-DE" dirty="0"/>
              <a:t>0</a:t>
            </a:r>
          </a:p>
        </p:txBody>
      </p:sp>
      <p:sp>
        <p:nvSpPr>
          <p:cNvPr id="20" name="Textplatzhalter 16"/>
          <p:cNvSpPr>
            <a:spLocks noGrp="1"/>
          </p:cNvSpPr>
          <p:nvPr>
            <p:ph type="body" sz="quarter" idx="21" hasCustomPrompt="1"/>
          </p:nvPr>
        </p:nvSpPr>
        <p:spPr>
          <a:xfrm>
            <a:off x="9700619" y="8784000"/>
            <a:ext cx="7308000" cy="11497275"/>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an mindestens 3 Seiten, bis zum Papierrand (sog. randabfallend)</a:t>
            </a:r>
          </a:p>
          <a:p>
            <a:pPr rtl="0"/>
            <a:r>
              <a:rPr lang="de-DE" sz="2500" kern="1200" baseline="0" dirty="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a:t>Druck</a:t>
            </a:r>
          </a:p>
          <a:p>
            <a:pPr rtl="0"/>
            <a:r>
              <a:rPr lang="de-DE" sz="2500" kern="1200" baseline="0" dirty="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a:solidFill>
                  <a:srgbClr val="000000"/>
                </a:solidFill>
                <a:latin typeface="Arial"/>
              </a:rPr>
              <a:t>Um den Charakter des Corporate Designs der TUM zu unterstützen sind weiße Papiere zu empfehlen. Naturpapiere mit starker Braun- oder Graufärbung sind ungeeignet. Des Weiteren sollte man auf die </a:t>
            </a:r>
          </a:p>
        </p:txBody>
      </p:sp>
      <p:sp>
        <p:nvSpPr>
          <p:cNvPr id="22" name="Textplatzhalter 16"/>
          <p:cNvSpPr>
            <a:spLocks noGrp="1"/>
          </p:cNvSpPr>
          <p:nvPr>
            <p:ph type="body" sz="quarter" idx="23" hasCustomPrompt="1"/>
          </p:nvPr>
        </p:nvSpPr>
        <p:spPr>
          <a:xfrm>
            <a:off x="25789856" y="8784000"/>
            <a:ext cx="7308000" cy="8715436"/>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rtl="0"/>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a:t>
            </a:r>
            <a:r>
              <a:rPr lang="de-DE" sz="2500" kern="1200" baseline="0" dirty="0">
                <a:solidFill>
                  <a:srgbClr val="000000"/>
                </a:solidFill>
                <a:latin typeface="Arial"/>
              </a:rPr>
              <a:t>.</a:t>
            </a:r>
          </a:p>
          <a:p>
            <a:pPr rtl="0"/>
            <a:r>
              <a:rPr lang="de-DE" sz="2500" kern="1200" baseline="0" dirty="0" err="1">
                <a:solidFill>
                  <a:srgbClr val="000000"/>
                </a:solidFill>
                <a:latin typeface="Arial"/>
              </a:rPr>
              <a:t>Consequo</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et </a:t>
            </a:r>
            <a:r>
              <a:rPr lang="de-DE" sz="2500" kern="1200" baseline="0" dirty="0" err="1">
                <a:solidFill>
                  <a:srgbClr val="000000"/>
                </a:solidFill>
                <a:latin typeface="Arial"/>
              </a:rPr>
              <a:t>erioratur</a:t>
            </a:r>
            <a:r>
              <a:rPr lang="de-DE" sz="2500" kern="1200" baseline="0" dirty="0">
                <a:solidFill>
                  <a:srgbClr val="000000"/>
                </a:solidFill>
                <a:latin typeface="Arial"/>
              </a:rPr>
              <a:t>?</a:t>
            </a:r>
          </a:p>
          <a:p>
            <a:pPr rtl="0"/>
            <a:r>
              <a:rPr lang="de-DE" sz="2500" kern="1200" baseline="0" dirty="0">
                <a:solidFill>
                  <a:srgbClr val="000000"/>
                </a:solidFill>
                <a:latin typeface="Arial"/>
              </a:rPr>
              <a:t>As </a:t>
            </a:r>
            <a:r>
              <a:rPr lang="de-DE" sz="2500" kern="1200" baseline="0" dirty="0" err="1">
                <a:solidFill>
                  <a:srgbClr val="000000"/>
                </a:solidFill>
                <a:latin typeface="Arial"/>
              </a:rPr>
              <a:t>ipsunt</a:t>
            </a:r>
            <a:r>
              <a:rPr lang="de-DE" sz="2500" kern="1200" baseline="0" dirty="0">
                <a:solidFill>
                  <a:srgbClr val="000000"/>
                </a:solidFill>
                <a:latin typeface="Arial"/>
              </a:rPr>
              <a:t> </a:t>
            </a:r>
            <a:r>
              <a:rPr lang="de-DE" sz="2500" kern="1200" baseline="0" dirty="0" err="1">
                <a:solidFill>
                  <a:srgbClr val="000000"/>
                </a:solidFill>
                <a:latin typeface="Arial"/>
              </a:rPr>
              <a:t>etus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exerum</a:t>
            </a:r>
            <a:r>
              <a:rPr lang="de-DE" sz="2500" kern="1200" baseline="0" dirty="0">
                <a:solidFill>
                  <a:srgbClr val="000000"/>
                </a:solidFill>
                <a:latin typeface="Arial"/>
              </a:rPr>
              <a:t> </a:t>
            </a:r>
            <a:r>
              <a:rPr lang="de-DE" sz="2500" kern="1200" baseline="0" dirty="0" err="1">
                <a:solidFill>
                  <a:srgbClr val="000000"/>
                </a:solidFill>
                <a:latin typeface="Arial"/>
              </a:rPr>
              <a:t>il</a:t>
            </a:r>
            <a:r>
              <a:rPr lang="de-DE" sz="2500" kern="1200" baseline="0" dirty="0">
                <a:solidFill>
                  <a:srgbClr val="000000"/>
                </a:solidFill>
                <a:latin typeface="Arial"/>
              </a:rPr>
              <a:t> </a:t>
            </a:r>
            <a:r>
              <a:rPr lang="de-DE" sz="2500" kern="1200" baseline="0" dirty="0" err="1">
                <a:solidFill>
                  <a:srgbClr val="000000"/>
                </a:solidFill>
                <a:latin typeface="Arial"/>
              </a:rPr>
              <a:t>ipsandio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et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nime</a:t>
            </a:r>
            <a:r>
              <a:rPr lang="de-DE" sz="2500" kern="1200" baseline="0" dirty="0">
                <a:solidFill>
                  <a:srgbClr val="000000"/>
                </a:solidFill>
                <a:latin typeface="Arial"/>
              </a:rPr>
              <a:t> </a:t>
            </a:r>
            <a:r>
              <a:rPr lang="de-DE" sz="2500" kern="1200" baseline="0" dirty="0" err="1">
                <a:solidFill>
                  <a:srgbClr val="000000"/>
                </a:solidFill>
                <a:latin typeface="Arial"/>
              </a:rPr>
              <a:t>pratet</a:t>
            </a:r>
            <a:r>
              <a:rPr lang="de-DE" sz="2500" kern="1200" baseline="0" dirty="0">
                <a:solidFill>
                  <a:srgbClr val="000000"/>
                </a:solidFill>
                <a:latin typeface="Arial"/>
              </a:rPr>
              <a:t> </a:t>
            </a:r>
            <a:r>
              <a:rPr lang="de-DE" sz="2500" kern="1200" baseline="0" dirty="0" err="1">
                <a:solidFill>
                  <a:srgbClr val="000000"/>
                </a:solidFill>
                <a:latin typeface="Arial"/>
              </a:rPr>
              <a:t>officitis</a:t>
            </a:r>
            <a:r>
              <a:rPr lang="de-DE" sz="2500" kern="1200" baseline="0" dirty="0">
                <a:solidFill>
                  <a:srgbClr val="000000"/>
                </a:solidFill>
                <a:latin typeface="Arial"/>
              </a:rPr>
              <a:t> </a:t>
            </a:r>
            <a:r>
              <a:rPr lang="de-DE" sz="2500" kern="1200" baseline="0" dirty="0" err="1">
                <a:solidFill>
                  <a:srgbClr val="000000"/>
                </a:solidFill>
                <a:latin typeface="Arial"/>
              </a:rPr>
              <a:t>doles</a:t>
            </a:r>
            <a:r>
              <a:rPr lang="de-DE" sz="2500" kern="1200" baseline="0" dirty="0">
                <a:solidFill>
                  <a:srgbClr val="000000"/>
                </a:solidFill>
                <a:latin typeface="Arial"/>
              </a:rPr>
              <a:t> </a:t>
            </a:r>
            <a:r>
              <a:rPr lang="de-DE" sz="2500" kern="1200" baseline="0" dirty="0" err="1">
                <a:solidFill>
                  <a:srgbClr val="000000"/>
                </a:solidFill>
                <a:latin typeface="Arial"/>
              </a:rPr>
              <a:t>essi</a:t>
            </a:r>
            <a:r>
              <a:rPr lang="de-DE" sz="2500" kern="1200" baseline="0" dirty="0">
                <a:solidFill>
                  <a:srgbClr val="000000"/>
                </a:solidFill>
                <a:latin typeface="Arial"/>
              </a:rPr>
              <a:t> </a:t>
            </a:r>
            <a:r>
              <a:rPr lang="de-DE" sz="2500" kern="1200" baseline="0" dirty="0" err="1">
                <a:solidFill>
                  <a:srgbClr val="000000"/>
                </a:solidFill>
                <a:latin typeface="Arial"/>
              </a:rPr>
              <a:t>quuntur</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eosaeped</a:t>
            </a:r>
            <a:r>
              <a:rPr lang="de-DE" sz="2500" kern="1200" baseline="0" dirty="0">
                <a:solidFill>
                  <a:srgbClr val="000000"/>
                </a:solidFill>
                <a:latin typeface="Arial"/>
              </a:rPr>
              <a:t> </a:t>
            </a:r>
            <a:r>
              <a:rPr lang="de-DE" sz="2500" kern="1200" baseline="0" dirty="0" err="1">
                <a:solidFill>
                  <a:srgbClr val="000000"/>
                </a:solidFill>
                <a:latin typeface="Arial"/>
              </a:rPr>
              <a:t>eri</a:t>
            </a:r>
            <a:r>
              <a:rPr lang="de-DE" sz="2500" kern="1200" baseline="0" dirty="0">
                <a:solidFill>
                  <a:srgbClr val="000000"/>
                </a:solidFill>
                <a:latin typeface="Arial"/>
              </a:rPr>
              <a:t> </a:t>
            </a:r>
            <a:r>
              <a:rPr lang="de-DE" sz="2500" kern="1200" baseline="0" dirty="0" err="1">
                <a:solidFill>
                  <a:srgbClr val="000000"/>
                </a:solidFill>
                <a:latin typeface="Arial"/>
              </a:rPr>
              <a:t>aperat</a:t>
            </a:r>
            <a:r>
              <a:rPr lang="de-DE" sz="2500" kern="1200" baseline="0" dirty="0">
                <a:solidFill>
                  <a:srgbClr val="000000"/>
                </a:solidFill>
                <a:latin typeface="Arial"/>
              </a:rPr>
              <a:t> </a:t>
            </a:r>
            <a:r>
              <a:rPr lang="de-DE" sz="2500" kern="1200" baseline="0" dirty="0" err="1">
                <a:solidFill>
                  <a:srgbClr val="000000"/>
                </a:solidFill>
                <a:latin typeface="Arial"/>
              </a:rPr>
              <a:t>este</a:t>
            </a:r>
            <a:r>
              <a:rPr lang="de-DE" sz="2500" kern="1200" baseline="0" dirty="0">
                <a:solidFill>
                  <a:srgbClr val="000000"/>
                </a:solidFill>
                <a:latin typeface="Arial"/>
              </a:rPr>
              <a:t> nos </a:t>
            </a:r>
            <a:r>
              <a:rPr lang="de-DE" sz="2500" kern="1200" baseline="0" dirty="0" err="1">
                <a:solidFill>
                  <a:srgbClr val="000000"/>
                </a:solidFill>
                <a:latin typeface="Arial"/>
              </a:rPr>
              <a:t>mosandi</a:t>
            </a:r>
            <a:r>
              <a:rPr lang="de-DE" sz="2500" kern="1200" baseline="0" dirty="0">
                <a:solidFill>
                  <a:srgbClr val="000000"/>
                </a:solidFill>
                <a:latin typeface="Arial"/>
              </a:rPr>
              <a:t> </a:t>
            </a:r>
            <a:r>
              <a:rPr lang="de-DE" sz="2500" kern="1200" baseline="0" dirty="0" err="1">
                <a:solidFill>
                  <a:srgbClr val="000000"/>
                </a:solidFill>
                <a:latin typeface="Arial"/>
              </a:rPr>
              <a:t>tenit</a:t>
            </a:r>
            <a:r>
              <a:rPr lang="de-DE" sz="2500" kern="1200" baseline="0" dirty="0">
                <a:solidFill>
                  <a:srgbClr val="000000"/>
                </a:solidFill>
                <a:latin typeface="Arial"/>
              </a:rPr>
              <a:t>, </a:t>
            </a:r>
            <a:r>
              <a:rPr lang="de-DE" sz="2500" kern="1200" baseline="0" dirty="0" err="1">
                <a:solidFill>
                  <a:srgbClr val="000000"/>
                </a:solidFill>
                <a:latin typeface="Arial"/>
              </a:rPr>
              <a:t>sandanis</a:t>
            </a:r>
            <a:r>
              <a:rPr lang="de-DE" sz="2500" kern="1200" baseline="0" dirty="0">
                <a:solidFill>
                  <a:srgbClr val="000000"/>
                </a:solidFill>
                <a:latin typeface="Arial"/>
              </a:rPr>
              <a:t> </a:t>
            </a:r>
            <a:r>
              <a:rPr lang="de-DE" sz="2500" kern="1200" baseline="0" dirty="0" err="1">
                <a:solidFill>
                  <a:srgbClr val="000000"/>
                </a:solidFill>
                <a:latin typeface="Arial"/>
              </a:rPr>
              <a:t>idellam</a:t>
            </a:r>
            <a:r>
              <a:rPr lang="de-DE" sz="2500" kern="1200" baseline="0" dirty="0">
                <a:solidFill>
                  <a:srgbClr val="000000"/>
                </a:solidFill>
                <a:latin typeface="Arial"/>
              </a:rPr>
              <a:t> </a:t>
            </a:r>
            <a:r>
              <a:rPr lang="de-DE" sz="2500" kern="1200" baseline="0" dirty="0" err="1">
                <a:solidFill>
                  <a:srgbClr val="000000"/>
                </a:solidFill>
                <a:latin typeface="Arial"/>
              </a:rPr>
              <a:t>inctas</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et </a:t>
            </a:r>
            <a:r>
              <a:rPr lang="de-DE" sz="2500" kern="1200" baseline="0" dirty="0" err="1">
                <a:solidFill>
                  <a:srgbClr val="000000"/>
                </a:solidFill>
                <a:latin typeface="Arial"/>
              </a:rPr>
              <a:t>veliquidel</a:t>
            </a:r>
            <a:r>
              <a:rPr lang="de-DE" sz="2500" kern="1200" baseline="0" dirty="0">
                <a:solidFill>
                  <a:srgbClr val="000000"/>
                </a:solidFill>
                <a:latin typeface="Arial"/>
              </a:rPr>
              <a:t> </a:t>
            </a:r>
            <a:r>
              <a:rPr lang="de-DE" sz="2500" kern="1200" baseline="0" dirty="0" err="1">
                <a:solidFill>
                  <a:srgbClr val="000000"/>
                </a:solidFill>
                <a:latin typeface="Arial"/>
              </a:rPr>
              <a:t>event</a:t>
            </a:r>
            <a:r>
              <a:rPr lang="de-DE" sz="2500" kern="1200" baseline="0" dirty="0">
                <a:solidFill>
                  <a:srgbClr val="000000"/>
                </a:solidFill>
                <a:latin typeface="Arial"/>
              </a:rPr>
              <a:t> </a:t>
            </a:r>
            <a:r>
              <a:rPr lang="de-DE" sz="2500" kern="1200" baseline="0" dirty="0" err="1">
                <a:solidFill>
                  <a:srgbClr val="000000"/>
                </a:solidFill>
                <a:latin typeface="Arial"/>
              </a:rPr>
              <a:t>reperum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rerspelic</a:t>
            </a:r>
            <a:r>
              <a:rPr lang="de-DE" sz="2500" kern="1200" baseline="0" dirty="0">
                <a:solidFill>
                  <a:srgbClr val="000000"/>
                </a:solidFill>
                <a:latin typeface="Arial"/>
              </a:rPr>
              <a:t> </a:t>
            </a:r>
            <a:r>
              <a:rPr lang="de-DE" sz="2500" kern="1200" baseline="0" dirty="0" err="1">
                <a:solidFill>
                  <a:srgbClr val="000000"/>
                </a:solidFill>
                <a:latin typeface="Arial"/>
              </a:rPr>
              <a:t>te</a:t>
            </a:r>
            <a:r>
              <a:rPr lang="de-DE" sz="2500" kern="1200" baseline="0" dirty="0">
                <a:solidFill>
                  <a:srgbClr val="000000"/>
                </a:solidFill>
                <a:latin typeface="Arial"/>
              </a:rPr>
              <a:t> nos et </a:t>
            </a:r>
            <a:r>
              <a:rPr lang="de-DE" sz="2500" kern="1200" baseline="0" dirty="0" err="1">
                <a:solidFill>
                  <a:srgbClr val="000000"/>
                </a:solidFill>
                <a:latin typeface="Arial"/>
              </a:rPr>
              <a:t>faceratur</a:t>
            </a:r>
            <a:r>
              <a:rPr lang="de-DE" sz="2500" kern="1200" baseline="0" dirty="0">
                <a:solidFill>
                  <a:srgbClr val="000000"/>
                </a:solidFill>
                <a:latin typeface="Arial"/>
              </a:rPr>
              <a:t> </a:t>
            </a:r>
            <a:r>
              <a:rPr lang="de-DE" sz="2500" kern="1200" baseline="0" dirty="0" err="1">
                <a:solidFill>
                  <a:srgbClr val="000000"/>
                </a:solidFill>
                <a:latin typeface="Arial"/>
              </a:rPr>
              <a:t>aboremque</a:t>
            </a:r>
            <a:r>
              <a:rPr lang="de-DE" sz="2500" kern="1200" baseline="0" dirty="0">
                <a:solidFill>
                  <a:srgbClr val="000000"/>
                </a:solidFill>
                <a:latin typeface="Arial"/>
              </a:rPr>
              <a:t> </a:t>
            </a:r>
            <a:r>
              <a:rPr lang="de-DE" sz="2500" kern="1200" baseline="0" dirty="0" err="1">
                <a:solidFill>
                  <a:srgbClr val="000000"/>
                </a:solidFill>
                <a:latin typeface="Arial"/>
              </a:rPr>
              <a:t>liquis</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rest</a:t>
            </a:r>
            <a:r>
              <a:rPr lang="de-DE" sz="2500" kern="1200" baseline="0" dirty="0">
                <a:solidFill>
                  <a:srgbClr val="000000"/>
                </a:solidFill>
                <a:latin typeface="Arial"/>
              </a:rPr>
              <a:t>, </a:t>
            </a:r>
            <a:r>
              <a:rPr lang="de-DE" sz="2500" kern="1200" baseline="0" dirty="0" err="1">
                <a:solidFill>
                  <a:srgbClr val="000000"/>
                </a:solidFill>
                <a:latin typeface="Arial"/>
              </a:rPr>
              <a:t>omnietur</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a:t>
            </a:r>
            <a:r>
              <a:rPr lang="de-DE" sz="2500" kern="1200" baseline="0" dirty="0" err="1">
                <a:solidFill>
                  <a:srgbClr val="000000"/>
                </a:solidFill>
                <a:latin typeface="Arial"/>
              </a:rPr>
              <a:t>eruptas</a:t>
            </a:r>
            <a:r>
              <a:rPr lang="de-DE" sz="2500" kern="1200" baseline="0" dirty="0">
                <a:solidFill>
                  <a:srgbClr val="000000"/>
                </a:solidFill>
                <a:latin typeface="Arial"/>
              </a:rPr>
              <a:t> </a:t>
            </a:r>
            <a:r>
              <a:rPr lang="de-DE" sz="2500" kern="1200" baseline="0" dirty="0" err="1">
                <a:solidFill>
                  <a:srgbClr val="000000"/>
                </a:solidFill>
                <a:latin typeface="Arial"/>
              </a:rPr>
              <a:t>quiduci</a:t>
            </a:r>
            <a:r>
              <a:rPr lang="de-DE" sz="2500" kern="1200" baseline="0" dirty="0">
                <a:solidFill>
                  <a:srgbClr val="000000"/>
                </a:solidFill>
                <a:latin typeface="Arial"/>
              </a:rPr>
              <a:t> </a:t>
            </a:r>
            <a:r>
              <a:rPr lang="de-DE" sz="2500" kern="1200" baseline="0" dirty="0" err="1">
                <a:solidFill>
                  <a:srgbClr val="000000"/>
                </a:solidFill>
                <a:latin typeface="Arial"/>
              </a:rPr>
              <a:t>liquatur</a:t>
            </a:r>
            <a:r>
              <a:rPr lang="de-DE" sz="2500" kern="1200" baseline="0" dirty="0">
                <a:solidFill>
                  <a:srgbClr val="000000"/>
                </a:solidFill>
                <a:latin typeface="Arial"/>
              </a:rPr>
              <a:t> </a:t>
            </a:r>
            <a:r>
              <a:rPr lang="de-DE" sz="2500" kern="1200" baseline="0" dirty="0" err="1">
                <a:solidFill>
                  <a:srgbClr val="000000"/>
                </a:solidFill>
                <a:latin typeface="Arial"/>
              </a:rPr>
              <a:t>atia</a:t>
            </a:r>
            <a:r>
              <a:rPr lang="de-DE" sz="2500" kern="1200" baseline="0" dirty="0">
                <a:solidFill>
                  <a:srgbClr val="000000"/>
                </a:solidFill>
                <a:latin typeface="Arial"/>
              </a:rPr>
              <a:t> </a:t>
            </a:r>
            <a:r>
              <a:rPr lang="de-DE" sz="2500" kern="1200" baseline="0" dirty="0" err="1">
                <a:solidFill>
                  <a:srgbClr val="000000"/>
                </a:solidFill>
                <a:latin typeface="Arial"/>
              </a:rPr>
              <a:t>volorerro</a:t>
            </a:r>
            <a:r>
              <a:rPr lang="de-DE" sz="2500" kern="1200" baseline="0" dirty="0">
                <a:solidFill>
                  <a:srgbClr val="000000"/>
                </a:solidFill>
                <a:latin typeface="Arial"/>
              </a:rPr>
              <a:t> es </a:t>
            </a:r>
            <a:r>
              <a:rPr lang="de-DE" sz="2500" kern="1200" baseline="0" dirty="0" err="1">
                <a:solidFill>
                  <a:srgbClr val="000000"/>
                </a:solidFill>
                <a:latin typeface="Arial"/>
              </a:rPr>
              <a:t>magnimo</a:t>
            </a:r>
            <a:r>
              <a:rPr lang="de-DE" sz="2500" kern="1200" baseline="0" dirty="0">
                <a:solidFill>
                  <a:srgbClr val="000000"/>
                </a:solidFill>
                <a:latin typeface="Arial"/>
              </a:rPr>
              <a:t> </a:t>
            </a:r>
            <a:r>
              <a:rPr lang="de-DE" sz="2500" kern="1200" baseline="0" dirty="0" err="1">
                <a:solidFill>
                  <a:srgbClr val="000000"/>
                </a:solidFill>
                <a:latin typeface="Arial"/>
              </a:rPr>
              <a:t>luptaqu</a:t>
            </a:r>
            <a:r>
              <a:rPr lang="de-DE" sz="2500" kern="1200" baseline="0" dirty="0">
                <a:solidFill>
                  <a:srgbClr val="000000"/>
                </a:solidFill>
                <a:latin typeface="Arial"/>
              </a:rPr>
              <a:t> </a:t>
            </a:r>
            <a:r>
              <a:rPr lang="de-DE" sz="2500" kern="1200" baseline="0" dirty="0" err="1">
                <a:solidFill>
                  <a:srgbClr val="000000"/>
                </a:solidFill>
                <a:latin typeface="Arial"/>
              </a:rPr>
              <a:t>ibust</a:t>
            </a:r>
            <a:r>
              <a:rPr lang="de-DE" sz="2500" kern="1200" baseline="0" dirty="0">
                <a:solidFill>
                  <a:srgbClr val="000000"/>
                </a:solidFill>
                <a:latin typeface="Arial"/>
              </a:rPr>
              <a:t>, </a:t>
            </a:r>
            <a:r>
              <a:rPr lang="de-DE" sz="2500" kern="1200" baseline="0" dirty="0" err="1">
                <a:solidFill>
                  <a:srgbClr val="000000"/>
                </a:solidFill>
                <a:latin typeface="Arial"/>
              </a:rPr>
              <a:t>acero</a:t>
            </a:r>
            <a:r>
              <a:rPr lang="de-DE" sz="2500" kern="1200" baseline="0" dirty="0">
                <a:solidFill>
                  <a:srgbClr val="000000"/>
                </a:solidFill>
                <a:latin typeface="Arial"/>
              </a:rPr>
              <a:t> </a:t>
            </a:r>
            <a:r>
              <a:rPr lang="de-DE" sz="2500" kern="1200" baseline="0" dirty="0" err="1">
                <a:solidFill>
                  <a:srgbClr val="000000"/>
                </a:solidFill>
                <a:latin typeface="Arial"/>
              </a:rPr>
              <a:t>maximus</a:t>
            </a:r>
            <a:r>
              <a:rPr lang="de-DE" sz="2500" kern="1200" baseline="0" dirty="0">
                <a:solidFill>
                  <a:srgbClr val="000000"/>
                </a:solidFill>
                <a:latin typeface="Arial"/>
              </a:rPr>
              <a:t> </a:t>
            </a:r>
            <a:r>
              <a:rPr lang="de-DE" sz="2500" kern="1200" baseline="0" dirty="0" err="1">
                <a:solidFill>
                  <a:srgbClr val="000000"/>
                </a:solidFill>
                <a:latin typeface="Arial"/>
              </a:rPr>
              <a:t>expero</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cumque</a:t>
            </a:r>
            <a:r>
              <a:rPr lang="de-DE" sz="2500" kern="1200" baseline="0" dirty="0">
                <a:solidFill>
                  <a:srgbClr val="000000"/>
                </a:solidFill>
                <a:latin typeface="Arial"/>
              </a:rPr>
              <a:t> </a:t>
            </a:r>
            <a:r>
              <a:rPr lang="de-DE" sz="2500" kern="1200" baseline="0" dirty="0" err="1">
                <a:solidFill>
                  <a:srgbClr val="000000"/>
                </a:solidFill>
                <a:latin typeface="Arial"/>
              </a:rPr>
              <a:t>pori</a:t>
            </a:r>
            <a:r>
              <a:rPr lang="de-DE" sz="2500" kern="1200" baseline="0" dirty="0">
                <a:solidFill>
                  <a:srgbClr val="000000"/>
                </a:solidFill>
                <a:latin typeface="Arial"/>
              </a:rPr>
              <a:t> </a:t>
            </a:r>
            <a:r>
              <a:rPr lang="de-DE" sz="2500" kern="1200" baseline="0" dirty="0" err="1">
                <a:solidFill>
                  <a:srgbClr val="000000"/>
                </a:solidFill>
                <a:latin typeface="Arial"/>
              </a:rPr>
              <a:t>dolorro</a:t>
            </a:r>
            <a:r>
              <a:rPr lang="de-DE" sz="2500" kern="1200" baseline="0" dirty="0">
                <a:solidFill>
                  <a:srgbClr val="000000"/>
                </a:solidFill>
                <a:latin typeface="Arial"/>
              </a:rPr>
              <a:t> </a:t>
            </a:r>
            <a:r>
              <a:rPr lang="de-DE" sz="2500" kern="1200" baseline="0" dirty="0" err="1">
                <a:solidFill>
                  <a:srgbClr val="000000"/>
                </a:solidFill>
                <a:latin typeface="Arial"/>
              </a:rPr>
              <a:t>dolut</a:t>
            </a:r>
            <a:r>
              <a:rPr lang="de-DE" sz="2500" kern="1200" baseline="0" dirty="0">
                <a:solidFill>
                  <a:srgbClr val="000000"/>
                </a:solidFill>
                <a:latin typeface="Arial"/>
              </a:rPr>
              <a:t> </a:t>
            </a:r>
            <a:r>
              <a:rPr lang="de-DE" sz="2500" kern="1200" baseline="0" dirty="0" err="1">
                <a:solidFill>
                  <a:srgbClr val="000000"/>
                </a:solidFill>
                <a:latin typeface="Arial"/>
              </a:rPr>
              <a:t>preprae</a:t>
            </a:r>
            <a:r>
              <a:rPr lang="de-DE" sz="2500" kern="1200" baseline="0" dirty="0">
                <a:solidFill>
                  <a:srgbClr val="000000"/>
                </a:solidFill>
                <a:latin typeface="Arial"/>
              </a:rPr>
              <a:t>.</a:t>
            </a:r>
          </a:p>
          <a:p>
            <a:pPr rtl="0"/>
            <a:r>
              <a:rPr lang="de-DE" sz="2500" kern="1200" baseline="0" dirty="0" err="1">
                <a:solidFill>
                  <a:srgbClr val="000000"/>
                </a:solidFill>
                <a:latin typeface="Arial"/>
              </a:rPr>
              <a:t>Volupti</a:t>
            </a:r>
            <a:r>
              <a:rPr lang="de-DE" sz="2500" kern="1200" baseline="0" dirty="0">
                <a:solidFill>
                  <a:srgbClr val="000000"/>
                </a:solidFill>
                <a:latin typeface="Arial"/>
              </a:rPr>
              <a:t> </a:t>
            </a:r>
            <a:r>
              <a:rPr lang="de-DE" sz="2500" kern="1200" baseline="0" dirty="0" err="1">
                <a:solidFill>
                  <a:srgbClr val="000000"/>
                </a:solidFill>
                <a:latin typeface="Arial"/>
              </a:rPr>
              <a:t>reiuntia</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estinum</a:t>
            </a:r>
            <a:r>
              <a:rPr lang="de-DE" sz="2500" kern="1200" baseline="0" dirty="0">
                <a:solidFill>
                  <a:srgbClr val="000000"/>
                </a:solidFill>
                <a:latin typeface="Arial"/>
              </a:rPr>
              <a:t> </a:t>
            </a:r>
            <a:r>
              <a:rPr lang="de-DE" sz="2500" kern="1200" baseline="0" dirty="0" err="1">
                <a:solidFill>
                  <a:srgbClr val="000000"/>
                </a:solidFill>
                <a:latin typeface="Arial"/>
              </a:rPr>
              <a:t>dolorum</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omnisqui</a:t>
            </a:r>
            <a:r>
              <a:rPr lang="de-DE" sz="2500" kern="1200" baseline="0" dirty="0">
                <a:solidFill>
                  <a:srgbClr val="000000"/>
                </a:solidFill>
                <a:latin typeface="Arial"/>
              </a:rPr>
              <a:t> </a:t>
            </a:r>
            <a:r>
              <a:rPr lang="de-DE" sz="2500" kern="1200" baseline="0" dirty="0" err="1">
                <a:solidFill>
                  <a:srgbClr val="000000"/>
                </a:solidFill>
                <a:latin typeface="Arial"/>
              </a:rPr>
              <a:t>utas</a:t>
            </a:r>
            <a:r>
              <a:rPr lang="de-DE" sz="2500" kern="1200" baseline="0" dirty="0">
                <a:solidFill>
                  <a:srgbClr val="000000"/>
                </a:solidFill>
                <a:latin typeface="Arial"/>
              </a:rPr>
              <a:t> a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inveressus</a:t>
            </a:r>
            <a:r>
              <a:rPr lang="de-DE" sz="2500" kern="1200" baseline="0" dirty="0">
                <a:solidFill>
                  <a:srgbClr val="000000"/>
                </a:solidFill>
                <a:latin typeface="Arial"/>
              </a:rPr>
              <a:t> </a:t>
            </a:r>
            <a:r>
              <a:rPr lang="de-DE" sz="2500" kern="1200" baseline="0" dirty="0" err="1">
                <a:solidFill>
                  <a:srgbClr val="000000"/>
                </a:solidFill>
                <a:latin typeface="Arial"/>
              </a:rPr>
              <a:t>quaspelique</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nos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res</a:t>
            </a:r>
            <a:r>
              <a:rPr lang="de-DE" sz="2500" kern="1200" baseline="0" dirty="0">
                <a:solidFill>
                  <a:srgbClr val="000000"/>
                </a:solidFill>
                <a:latin typeface="Arial"/>
              </a:rPr>
              <a:t> </a:t>
            </a:r>
            <a:r>
              <a:rPr lang="de-DE" sz="2500" kern="1200" baseline="0" dirty="0" err="1">
                <a:solidFill>
                  <a:srgbClr val="000000"/>
                </a:solidFill>
                <a:latin typeface="Arial"/>
              </a:rPr>
              <a:t>essunt</a:t>
            </a:r>
            <a:r>
              <a:rPr lang="de-DE" sz="2500" kern="1200" baseline="0" dirty="0">
                <a:solidFill>
                  <a:srgbClr val="000000"/>
                </a:solidFill>
                <a:latin typeface="Arial"/>
              </a:rPr>
              <a:t> am </a:t>
            </a:r>
            <a:r>
              <a:rPr lang="de-DE" sz="2500" kern="1200" baseline="0" dirty="0" err="1">
                <a:solidFill>
                  <a:srgbClr val="000000"/>
                </a:solidFill>
                <a:latin typeface="Arial"/>
              </a:rPr>
              <a:t>venim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Quistotam</a:t>
            </a:r>
            <a:r>
              <a:rPr lang="de-DE" sz="2500" kern="1200" baseline="0" dirty="0">
                <a:solidFill>
                  <a:srgbClr val="000000"/>
                </a:solidFill>
                <a:latin typeface="Arial"/>
              </a:rPr>
              <a:t> </a:t>
            </a:r>
            <a:r>
              <a:rPr lang="de-DE" sz="2500" kern="1200" baseline="0" dirty="0" err="1">
                <a:solidFill>
                  <a:srgbClr val="000000"/>
                </a:solidFill>
                <a:latin typeface="Arial"/>
              </a:rPr>
              <a:t>repere</a:t>
            </a:r>
            <a:r>
              <a:rPr lang="de-DE" sz="2500" kern="1200" baseline="0" dirty="0">
                <a:solidFill>
                  <a:srgbClr val="000000"/>
                </a:solidFill>
                <a:latin typeface="Arial"/>
              </a:rPr>
              <a:t> cum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odi</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pore</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idis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opta</a:t>
            </a:r>
            <a:r>
              <a:rPr lang="de-DE" sz="2500" kern="1200" baseline="0" dirty="0">
                <a:solidFill>
                  <a:srgbClr val="000000"/>
                </a:solidFill>
                <a:latin typeface="Arial"/>
              </a:rPr>
              <a:t> </a:t>
            </a:r>
            <a:r>
              <a:rPr lang="de-DE" sz="2500" kern="1200" baseline="0" dirty="0" err="1">
                <a:solidFill>
                  <a:srgbClr val="000000"/>
                </a:solidFill>
                <a:latin typeface="Arial"/>
              </a:rPr>
              <a:t>volupietur</a:t>
            </a:r>
            <a:r>
              <a:rPr lang="de-DE" sz="2500" kern="1200" baseline="0" dirty="0">
                <a:solidFill>
                  <a:srgbClr val="000000"/>
                </a:solidFill>
                <a:latin typeface="Arial"/>
              </a:rPr>
              <a:t>, </a:t>
            </a:r>
            <a:r>
              <a:rPr lang="de-DE" sz="2500" kern="1200" baseline="0" dirty="0" err="1">
                <a:solidFill>
                  <a:srgbClr val="000000"/>
                </a:solidFill>
                <a:latin typeface="Arial"/>
              </a:rPr>
              <a:t>torit</a:t>
            </a:r>
            <a:r>
              <a:rPr lang="de-DE" sz="2500" kern="1200" baseline="0" dirty="0">
                <a:solidFill>
                  <a:srgbClr val="000000"/>
                </a:solidFill>
                <a:latin typeface="Arial"/>
              </a:rPr>
              <a:t> </a:t>
            </a:r>
            <a:r>
              <a:rPr lang="de-DE" sz="2500" kern="1200" baseline="0" dirty="0" err="1">
                <a:solidFill>
                  <a:srgbClr val="000000"/>
                </a:solidFill>
                <a:latin typeface="Arial"/>
              </a:rPr>
              <a:t>acculla</a:t>
            </a:r>
            <a:r>
              <a:rPr lang="de-DE" sz="2500" kern="1200" baseline="0" dirty="0">
                <a:solidFill>
                  <a:srgbClr val="000000"/>
                </a:solidFill>
                <a:latin typeface="Arial"/>
              </a:rPr>
              <a:t> </a:t>
            </a:r>
            <a:r>
              <a:rPr lang="de-DE" sz="2500" kern="1200" baseline="0" dirty="0" err="1">
                <a:solidFill>
                  <a:srgbClr val="000000"/>
                </a:solidFill>
                <a:latin typeface="Arial"/>
              </a:rPr>
              <a:t>boriost</a:t>
            </a:r>
            <a:r>
              <a:rPr lang="de-DE" sz="2500" kern="1200" baseline="0" dirty="0">
                <a:solidFill>
                  <a:srgbClr val="000000"/>
                </a:solidFill>
                <a:latin typeface="Arial"/>
              </a:rPr>
              <a:t> </a:t>
            </a:r>
            <a:r>
              <a:rPr lang="de-DE" sz="2500" kern="1200" baseline="0" dirty="0" err="1">
                <a:solidFill>
                  <a:srgbClr val="000000"/>
                </a:solidFill>
                <a:latin typeface="Arial"/>
              </a:rPr>
              <a:t>ibusto</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abo</a:t>
            </a:r>
            <a:r>
              <a:rPr lang="de-DE" sz="2500" kern="1200" baseline="0" dirty="0">
                <a:solidFill>
                  <a:srgbClr val="000000"/>
                </a:solidFill>
                <a:latin typeface="Arial"/>
              </a:rPr>
              <a:t>. </a:t>
            </a:r>
            <a:r>
              <a:rPr lang="de-DE" sz="2500" kern="1200" baseline="0" dirty="0" err="1">
                <a:solidFill>
                  <a:srgbClr val="000000"/>
                </a:solidFill>
                <a:latin typeface="Arial"/>
              </a:rPr>
              <a:t>Giam</a:t>
            </a:r>
            <a:r>
              <a:rPr lang="de-DE" sz="2500" kern="1200" baseline="0" dirty="0">
                <a:solidFill>
                  <a:srgbClr val="000000"/>
                </a:solidFill>
                <a:latin typeface="Arial"/>
              </a:rPr>
              <a:t>, </a:t>
            </a:r>
            <a:r>
              <a:rPr lang="de-DE" sz="2500" kern="1200" baseline="0" dirty="0" err="1">
                <a:solidFill>
                  <a:srgbClr val="000000"/>
                </a:solidFill>
                <a:latin typeface="Arial"/>
              </a:rPr>
              <a:t>tet</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a:t>
            </a:r>
          </a:p>
        </p:txBody>
      </p:sp>
      <p:sp>
        <p:nvSpPr>
          <p:cNvPr id="23" name="Textplatzhalter 16"/>
          <p:cNvSpPr>
            <a:spLocks noGrp="1"/>
          </p:cNvSpPr>
          <p:nvPr>
            <p:ph type="body" sz="quarter" idx="24" hasCustomPrompt="1"/>
          </p:nvPr>
        </p:nvSpPr>
        <p:spPr>
          <a:xfrm>
            <a:off x="33834474" y="8784000"/>
            <a:ext cx="7308000" cy="18426761"/>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rtl="0"/>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quassimenia</a:t>
            </a:r>
            <a:r>
              <a:rPr lang="de-DE" sz="2500" kern="1200" baseline="0" dirty="0">
                <a:solidFill>
                  <a:srgbClr val="000000"/>
                </a:solidFill>
                <a:latin typeface="Arial"/>
              </a:rPr>
              <a:t> </a:t>
            </a:r>
            <a:r>
              <a:rPr lang="de-DE" sz="2500" kern="1200" baseline="0" dirty="0" err="1">
                <a:solidFill>
                  <a:srgbClr val="000000"/>
                </a:solidFill>
                <a:latin typeface="Arial"/>
              </a:rPr>
              <a:t>nest</a:t>
            </a:r>
            <a:r>
              <a:rPr lang="de-DE" sz="2500" kern="1200" baseline="0" dirty="0">
                <a:solidFill>
                  <a:srgbClr val="000000"/>
                </a:solidFill>
                <a:latin typeface="Arial"/>
              </a:rPr>
              <a:t>, </a:t>
            </a:r>
            <a:r>
              <a:rPr lang="de-DE" sz="2500" kern="1200" baseline="0" dirty="0" err="1">
                <a:solidFill>
                  <a:srgbClr val="000000"/>
                </a:solidFill>
                <a:latin typeface="Arial"/>
              </a:rPr>
              <a:t>explacipis</a:t>
            </a:r>
            <a:r>
              <a:rPr lang="de-DE" sz="2500" kern="1200" baseline="0" dirty="0">
                <a:solidFill>
                  <a:srgbClr val="000000"/>
                </a:solidFill>
                <a:latin typeface="Arial"/>
              </a:rPr>
              <a:t> si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platur</a:t>
            </a:r>
            <a:r>
              <a:rPr lang="de-DE" sz="2500" kern="1200" baseline="0" dirty="0">
                <a:solidFill>
                  <a:srgbClr val="000000"/>
                </a:solidFill>
                <a:latin typeface="Arial"/>
              </a:rPr>
              <a:t>? Mi,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paris</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vitate</a:t>
            </a:r>
            <a:r>
              <a:rPr lang="de-DE" sz="2500" kern="1200" baseline="0" dirty="0">
                <a:solidFill>
                  <a:srgbClr val="000000"/>
                </a:solidFill>
                <a:latin typeface="Arial"/>
              </a:rPr>
              <a:t> </a:t>
            </a:r>
            <a:r>
              <a:rPr lang="de-DE" sz="2500" kern="1200" baseline="0" dirty="0" err="1">
                <a:solidFill>
                  <a:srgbClr val="000000"/>
                </a:solidFill>
                <a:latin typeface="Arial"/>
              </a:rPr>
              <a:t>eatiis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nis</a:t>
            </a:r>
            <a:r>
              <a:rPr lang="de-DE" sz="2500" kern="1200" baseline="0" dirty="0">
                <a:solidFill>
                  <a:srgbClr val="000000"/>
                </a:solidFill>
                <a:latin typeface="Arial"/>
              </a:rPr>
              <a:t> </a:t>
            </a:r>
            <a:r>
              <a:rPr lang="de-DE" sz="2500" kern="1200" baseline="0" dirty="0" err="1">
                <a:solidFill>
                  <a:srgbClr val="000000"/>
                </a:solidFill>
                <a:latin typeface="Arial"/>
              </a:rPr>
              <a:t>quianih</a:t>
            </a:r>
            <a:r>
              <a:rPr lang="de-DE" sz="2500" kern="1200" baseline="0" dirty="0">
                <a:solidFill>
                  <a:srgbClr val="000000"/>
                </a:solidFill>
                <a:latin typeface="Arial"/>
              </a:rPr>
              <a:t> </a:t>
            </a:r>
            <a:r>
              <a:rPr lang="de-DE" sz="2500" kern="1200" baseline="0" dirty="0" err="1">
                <a:solidFill>
                  <a:srgbClr val="000000"/>
                </a:solidFill>
                <a:latin typeface="Arial"/>
              </a:rPr>
              <a:t>icabo</a:t>
            </a:r>
            <a:r>
              <a:rPr lang="de-DE" sz="2500" kern="1200" baseline="0" dirty="0">
                <a:solidFill>
                  <a:srgbClr val="000000"/>
                </a:solidFill>
                <a:latin typeface="Arial"/>
              </a:rPr>
              <a:t>. </a:t>
            </a:r>
            <a:r>
              <a:rPr lang="de-DE" sz="2500" kern="1200" baseline="0" dirty="0" err="1">
                <a:solidFill>
                  <a:srgbClr val="000000"/>
                </a:solidFill>
                <a:latin typeface="Arial"/>
              </a:rPr>
              <a:t>Nequos</a:t>
            </a:r>
            <a:r>
              <a:rPr lang="de-DE" sz="2500" kern="1200" baseline="0" dirty="0">
                <a:solidFill>
                  <a:srgbClr val="000000"/>
                </a:solidFill>
                <a:latin typeface="Arial"/>
              </a:rPr>
              <a:t> ex </a:t>
            </a:r>
            <a:r>
              <a:rPr lang="de-DE" sz="2500" kern="1200" baseline="0" dirty="0" err="1">
                <a:solidFill>
                  <a:srgbClr val="000000"/>
                </a:solidFill>
                <a:latin typeface="Arial"/>
              </a:rPr>
              <a:t>ex</a:t>
            </a:r>
            <a:r>
              <a:rPr lang="de-DE" sz="2500" kern="1200" baseline="0" dirty="0">
                <a:solidFill>
                  <a:srgbClr val="000000"/>
                </a:solidFill>
                <a:latin typeface="Arial"/>
              </a:rPr>
              <a:t> </a:t>
            </a:r>
            <a:r>
              <a:rPr lang="de-DE" sz="2500" kern="1200" baseline="0" dirty="0" err="1">
                <a:solidFill>
                  <a:srgbClr val="000000"/>
                </a:solidFill>
                <a:latin typeface="Arial"/>
              </a:rPr>
              <a:t>eoste</a:t>
            </a:r>
            <a:r>
              <a:rPr lang="de-DE" sz="2500" kern="1200" baseline="0" dirty="0">
                <a:solidFill>
                  <a:srgbClr val="000000"/>
                </a:solidFill>
                <a:latin typeface="Arial"/>
              </a:rPr>
              <a:t> </a:t>
            </a:r>
            <a:r>
              <a:rPr lang="de-DE" sz="2500" kern="1200" baseline="0" dirty="0" err="1">
                <a:solidFill>
                  <a:srgbClr val="000000"/>
                </a:solidFill>
                <a:latin typeface="Arial"/>
              </a:rPr>
              <a:t>nulparu</a:t>
            </a:r>
            <a:r>
              <a:rPr lang="de-DE" sz="2500" kern="1200" baseline="0" dirty="0">
                <a:solidFill>
                  <a:srgbClr val="000000"/>
                </a:solidFill>
                <a:latin typeface="Arial"/>
              </a:rPr>
              <a:t> </a:t>
            </a:r>
            <a:r>
              <a:rPr lang="de-DE" sz="2500" kern="1200" baseline="0" dirty="0" err="1">
                <a:solidFill>
                  <a:srgbClr val="000000"/>
                </a:solidFill>
                <a:latin typeface="Arial"/>
              </a:rPr>
              <a:t>ptatur</a:t>
            </a:r>
            <a:r>
              <a:rPr lang="de-DE" sz="2500" kern="1200" baseline="0" dirty="0">
                <a:solidFill>
                  <a:srgbClr val="000000"/>
                </a:solidFill>
                <a:latin typeface="Arial"/>
              </a:rPr>
              <a:t>? Qui </a:t>
            </a:r>
            <a:r>
              <a:rPr lang="de-DE" sz="2500" kern="1200" baseline="0" dirty="0" err="1">
                <a:solidFill>
                  <a:srgbClr val="000000"/>
                </a:solidFill>
                <a:latin typeface="Arial"/>
              </a:rPr>
              <a:t>optiur</a:t>
            </a:r>
            <a:r>
              <a:rPr lang="de-DE" sz="2500" kern="1200" baseline="0" dirty="0">
                <a:solidFill>
                  <a:srgbClr val="000000"/>
                </a:solidFill>
                <a:latin typeface="Arial"/>
              </a:rPr>
              <a:t> </a:t>
            </a:r>
            <a:r>
              <a:rPr lang="de-DE" sz="2500" kern="1200" baseline="0" dirty="0" err="1">
                <a:solidFill>
                  <a:srgbClr val="000000"/>
                </a:solidFill>
                <a:latin typeface="Arial"/>
              </a:rPr>
              <a:t>soluptiume</a:t>
            </a:r>
            <a:r>
              <a:rPr lang="de-DE" sz="2500" kern="1200" baseline="0" dirty="0">
                <a:solidFill>
                  <a:srgbClr val="000000"/>
                </a:solidFill>
                <a:latin typeface="Arial"/>
              </a:rPr>
              <a:t> </a:t>
            </a:r>
            <a:r>
              <a:rPr lang="de-DE" sz="2500" kern="1200" baseline="0" dirty="0" err="1">
                <a:solidFill>
                  <a:srgbClr val="000000"/>
                </a:solidFill>
                <a:latin typeface="Arial"/>
              </a:rPr>
              <a:t>estiorepuda</a:t>
            </a:r>
            <a:r>
              <a:rPr lang="de-DE" sz="2500" kern="1200" baseline="0" dirty="0">
                <a:solidFill>
                  <a:srgbClr val="000000"/>
                </a:solidFill>
                <a:latin typeface="Arial"/>
              </a:rPr>
              <a:t> </a:t>
            </a:r>
            <a:r>
              <a:rPr lang="de-DE" sz="2500" kern="1200" baseline="0" dirty="0" err="1">
                <a:solidFill>
                  <a:srgbClr val="000000"/>
                </a:solidFill>
                <a:latin typeface="Arial"/>
              </a:rPr>
              <a:t>voles</a:t>
            </a:r>
            <a:r>
              <a:rPr lang="de-DE" sz="2500" kern="1200" baseline="0" dirty="0">
                <a:solidFill>
                  <a:srgbClr val="000000"/>
                </a:solidFill>
                <a:latin typeface="Arial"/>
              </a:rPr>
              <a:t> se </a:t>
            </a:r>
            <a:r>
              <a:rPr lang="de-DE" sz="2500" kern="1200" baseline="0" dirty="0" err="1">
                <a:solidFill>
                  <a:srgbClr val="000000"/>
                </a:solidFill>
                <a:latin typeface="Arial"/>
              </a:rPr>
              <a:t>voles</a:t>
            </a:r>
            <a:r>
              <a:rPr lang="de-DE" sz="2500" kern="1200" baseline="0" dirty="0">
                <a:solidFill>
                  <a:srgbClr val="000000"/>
                </a:solidFill>
                <a:latin typeface="Arial"/>
              </a:rPr>
              <a:t> </a:t>
            </a:r>
            <a:r>
              <a:rPr lang="de-DE" sz="2500" kern="1200" baseline="0" dirty="0" err="1">
                <a:solidFill>
                  <a:srgbClr val="000000"/>
                </a:solidFill>
                <a:latin typeface="Arial"/>
              </a:rPr>
              <a:t>quiaspe</a:t>
            </a:r>
            <a:r>
              <a:rPr lang="de-DE" sz="2500" kern="1200" baseline="0" dirty="0">
                <a:solidFill>
                  <a:srgbClr val="000000"/>
                </a:solidFill>
                <a:latin typeface="Arial"/>
              </a:rPr>
              <a:t> </a:t>
            </a:r>
            <a:r>
              <a:rPr lang="de-DE" sz="2500" kern="1200" baseline="0" dirty="0" err="1">
                <a:solidFill>
                  <a:srgbClr val="000000"/>
                </a:solidFill>
                <a:latin typeface="Arial"/>
              </a:rPr>
              <a:t>provid</a:t>
            </a:r>
            <a:r>
              <a:rPr lang="de-DE" sz="2500" kern="1200" baseline="0" dirty="0">
                <a:solidFill>
                  <a:srgbClr val="000000"/>
                </a:solidFill>
                <a:latin typeface="Arial"/>
              </a:rPr>
              <a:t> </a:t>
            </a:r>
            <a:r>
              <a:rPr lang="de-DE" sz="2500" kern="1200" baseline="0" dirty="0" err="1">
                <a:solidFill>
                  <a:srgbClr val="000000"/>
                </a:solidFill>
                <a:latin typeface="Arial"/>
              </a:rPr>
              <a:t>ullenda</a:t>
            </a:r>
            <a:r>
              <a:rPr lang="de-DE" sz="2500" kern="1200" baseline="0" dirty="0">
                <a:solidFill>
                  <a:srgbClr val="000000"/>
                </a:solidFill>
                <a:latin typeface="Arial"/>
              </a:rPr>
              <a:t> si </a:t>
            </a:r>
            <a:r>
              <a:rPr lang="de-DE" sz="2500" kern="1200" baseline="0" dirty="0" err="1">
                <a:solidFill>
                  <a:srgbClr val="000000"/>
                </a:solidFill>
                <a:latin typeface="Arial"/>
              </a:rPr>
              <a:t>neceate</a:t>
            </a:r>
            <a:r>
              <a:rPr lang="de-DE" sz="2500" kern="1200" baseline="0" dirty="0">
                <a:solidFill>
                  <a:srgbClr val="000000"/>
                </a:solidFill>
                <a:latin typeface="Arial"/>
              </a:rPr>
              <a:t> </a:t>
            </a:r>
            <a:r>
              <a:rPr lang="de-DE" sz="2500" kern="1200" baseline="0" dirty="0" err="1">
                <a:solidFill>
                  <a:srgbClr val="000000"/>
                </a:solidFill>
                <a:latin typeface="Arial"/>
              </a:rPr>
              <a:t>pedit</a:t>
            </a:r>
            <a:r>
              <a:rPr lang="de-DE" sz="2500" kern="1200" baseline="0" dirty="0">
                <a:solidFill>
                  <a:srgbClr val="000000"/>
                </a:solidFill>
                <a:latin typeface="Arial"/>
              </a:rPr>
              <a:t> </a:t>
            </a:r>
            <a:r>
              <a:rPr lang="de-DE" sz="2500" kern="1200" baseline="0" dirty="0" err="1">
                <a:solidFill>
                  <a:srgbClr val="000000"/>
                </a:solidFill>
                <a:latin typeface="Arial"/>
              </a:rPr>
              <a:t>eicient</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a:t>
            </a:r>
            <a:r>
              <a:rPr lang="de-DE" sz="2500" kern="1200" baseline="0" dirty="0" err="1">
                <a:solidFill>
                  <a:srgbClr val="000000"/>
                </a:solidFill>
                <a:latin typeface="Arial"/>
              </a:rPr>
              <a:t>adi</a:t>
            </a:r>
            <a:r>
              <a:rPr lang="de-DE" sz="2500" kern="1200" baseline="0" dirty="0">
                <a:solidFill>
                  <a:srgbClr val="000000"/>
                </a:solidFill>
                <a:latin typeface="Arial"/>
              </a:rPr>
              <a:t> </a:t>
            </a:r>
            <a:r>
              <a:rPr lang="de-DE" sz="2500" kern="1200" baseline="0" dirty="0" err="1">
                <a:solidFill>
                  <a:srgbClr val="000000"/>
                </a:solidFill>
                <a:latin typeface="Arial"/>
              </a:rPr>
              <a:t>sectem</a:t>
            </a:r>
            <a:r>
              <a:rPr lang="de-DE" sz="2500" kern="1200" baseline="0" dirty="0">
                <a:solidFill>
                  <a:srgbClr val="000000"/>
                </a:solidFill>
                <a:latin typeface="Arial"/>
              </a:rPr>
              <a:t> </a:t>
            </a:r>
            <a:r>
              <a:rPr lang="de-DE" sz="2500" kern="1200" baseline="0" dirty="0" err="1">
                <a:solidFill>
                  <a:srgbClr val="000000"/>
                </a:solidFill>
                <a:latin typeface="Arial"/>
              </a:rPr>
              <a:t>doluptate</a:t>
            </a:r>
            <a:r>
              <a:rPr lang="de-DE" sz="2500" kern="1200" baseline="0" dirty="0">
                <a:solidFill>
                  <a:srgbClr val="000000"/>
                </a:solidFill>
                <a:latin typeface="Arial"/>
              </a:rPr>
              <a:t> </a:t>
            </a:r>
            <a:r>
              <a:rPr lang="de-DE" sz="2500" kern="1200" baseline="0" dirty="0" err="1">
                <a:solidFill>
                  <a:srgbClr val="000000"/>
                </a:solidFill>
                <a:latin typeface="Arial"/>
              </a:rPr>
              <a:t>volest</a:t>
            </a:r>
            <a:r>
              <a:rPr lang="de-DE" sz="2500" kern="1200" baseline="0" dirty="0">
                <a:solidFill>
                  <a:srgbClr val="000000"/>
                </a:solidFill>
                <a:latin typeface="Arial"/>
              </a:rPr>
              <a:t>, </a:t>
            </a:r>
            <a:r>
              <a:rPr lang="de-DE" sz="2500" kern="1200" baseline="0" dirty="0" err="1">
                <a:solidFill>
                  <a:srgbClr val="000000"/>
                </a:solidFill>
                <a:latin typeface="Arial"/>
              </a:rPr>
              <a:t>volora</a:t>
            </a:r>
            <a:r>
              <a:rPr lang="de-DE" sz="2500" kern="1200" baseline="0" dirty="0">
                <a:solidFill>
                  <a:srgbClr val="000000"/>
                </a:solidFill>
                <a:latin typeface="Arial"/>
              </a:rPr>
              <a:t> </a:t>
            </a:r>
            <a:r>
              <a:rPr lang="de-DE" sz="2500" kern="1200" baseline="0" dirty="0" err="1">
                <a:solidFill>
                  <a:srgbClr val="000000"/>
                </a:solidFill>
                <a:latin typeface="Arial"/>
              </a:rPr>
              <a:t>eatam</a:t>
            </a:r>
            <a:r>
              <a:rPr lang="de-DE" sz="2500" kern="1200" baseline="0" dirty="0">
                <a:solidFill>
                  <a:srgbClr val="000000"/>
                </a:solidFill>
                <a:latin typeface="Arial"/>
              </a:rPr>
              <a:t> in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atet</a:t>
            </a:r>
            <a:r>
              <a:rPr lang="de-DE" sz="2500" kern="1200" baseline="0" dirty="0">
                <a:solidFill>
                  <a:srgbClr val="000000"/>
                </a:solidFill>
                <a:latin typeface="Arial"/>
              </a:rPr>
              <a:t> </a:t>
            </a:r>
            <a:r>
              <a:rPr lang="de-DE" sz="2500" kern="1200" baseline="0" dirty="0" err="1">
                <a:solidFill>
                  <a:srgbClr val="000000"/>
                </a:solidFill>
                <a:latin typeface="Arial"/>
              </a:rPr>
              <a:t>viducidis</a:t>
            </a:r>
            <a:r>
              <a:rPr lang="de-DE" sz="2500" kern="1200" baseline="0" dirty="0">
                <a:solidFill>
                  <a:srgbClr val="000000"/>
                </a:solidFill>
                <a:latin typeface="Arial"/>
              </a:rPr>
              <a:t> </a:t>
            </a:r>
            <a:r>
              <a:rPr lang="de-DE" sz="2500" kern="1200" baseline="0" dirty="0" err="1">
                <a:solidFill>
                  <a:srgbClr val="000000"/>
                </a:solidFill>
                <a:latin typeface="Arial"/>
              </a:rPr>
              <a:t>eaquae</a:t>
            </a:r>
            <a:r>
              <a:rPr lang="de-DE" sz="2500" kern="1200" baseline="0" dirty="0">
                <a:solidFill>
                  <a:srgbClr val="000000"/>
                </a:solidFill>
                <a:latin typeface="Arial"/>
              </a:rPr>
              <a:t>. </a:t>
            </a:r>
            <a:r>
              <a:rPr lang="de-DE" sz="2500" kern="1200" baseline="0" dirty="0" err="1">
                <a:solidFill>
                  <a:srgbClr val="000000"/>
                </a:solidFill>
                <a:latin typeface="Arial"/>
              </a:rPr>
              <a:t>Em</a:t>
            </a:r>
            <a:r>
              <a:rPr lang="de-DE" sz="2500" kern="1200" baseline="0" dirty="0">
                <a:solidFill>
                  <a:srgbClr val="000000"/>
                </a:solidFill>
                <a:latin typeface="Arial"/>
              </a:rPr>
              <a:t> </a:t>
            </a:r>
            <a:r>
              <a:rPr lang="de-DE" sz="2500" kern="1200" baseline="0" dirty="0" err="1">
                <a:solidFill>
                  <a:srgbClr val="000000"/>
                </a:solidFill>
                <a:latin typeface="Arial"/>
              </a:rPr>
              <a:t>deles</a:t>
            </a:r>
            <a:r>
              <a:rPr lang="de-DE" sz="2500" kern="1200" baseline="0" dirty="0">
                <a:solidFill>
                  <a:srgbClr val="000000"/>
                </a:solidFill>
                <a:latin typeface="Arial"/>
              </a:rPr>
              <a:t> </a:t>
            </a:r>
            <a:r>
              <a:rPr lang="de-DE" sz="2500" kern="1200" baseline="0" dirty="0" err="1">
                <a:solidFill>
                  <a:srgbClr val="000000"/>
                </a:solidFill>
                <a:latin typeface="Arial"/>
              </a:rPr>
              <a:t>doluptus</a:t>
            </a:r>
            <a:r>
              <a:rPr lang="de-DE" sz="2500" kern="1200" baseline="0" dirty="0">
                <a:solidFill>
                  <a:srgbClr val="000000"/>
                </a:solidFill>
                <a:latin typeface="Arial"/>
              </a:rPr>
              <a:t> </a:t>
            </a:r>
            <a:r>
              <a:rPr lang="de-DE" sz="2500" kern="1200" baseline="0" dirty="0" err="1">
                <a:solidFill>
                  <a:srgbClr val="000000"/>
                </a:solidFill>
                <a:latin typeface="Arial"/>
              </a:rPr>
              <a:t>estotatur</a:t>
            </a:r>
            <a:r>
              <a:rPr lang="de-DE" sz="2500" kern="1200" baseline="0" dirty="0">
                <a:solidFill>
                  <a:srgbClr val="000000"/>
                </a:solidFill>
                <a:latin typeface="Arial"/>
              </a:rPr>
              <a:t>? </a:t>
            </a:r>
            <a:r>
              <a:rPr lang="de-DE" sz="2500" kern="1200" baseline="0" dirty="0" err="1">
                <a:solidFill>
                  <a:srgbClr val="000000"/>
                </a:solidFill>
                <a:latin typeface="Arial"/>
              </a:rPr>
              <a:t>Igendella</a:t>
            </a:r>
            <a:r>
              <a:rPr lang="de-DE" sz="2500" kern="1200" baseline="0" dirty="0">
                <a:solidFill>
                  <a:srgbClr val="000000"/>
                </a:solidFill>
                <a:latin typeface="Arial"/>
              </a:rPr>
              <a:t> </a:t>
            </a:r>
            <a:r>
              <a:rPr lang="de-DE" sz="2500" kern="1200" baseline="0" dirty="0" err="1">
                <a:solidFill>
                  <a:srgbClr val="000000"/>
                </a:solidFill>
                <a:latin typeface="Arial"/>
              </a:rPr>
              <a:t>preped</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fugiasp</a:t>
            </a:r>
            <a:r>
              <a:rPr lang="de-DE" sz="2500" kern="1200" baseline="0" dirty="0">
                <a:solidFill>
                  <a:srgbClr val="000000"/>
                </a:solidFill>
                <a:latin typeface="Arial"/>
              </a:rPr>
              <a:t> </a:t>
            </a:r>
            <a:r>
              <a:rPr lang="de-DE" sz="2500" kern="1200" baseline="0" dirty="0" err="1">
                <a:solidFill>
                  <a:srgbClr val="000000"/>
                </a:solidFill>
                <a:latin typeface="Arial"/>
              </a:rPr>
              <a:t>eraerum</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autaspe</a:t>
            </a:r>
            <a:r>
              <a:rPr lang="de-DE" sz="2500" kern="1200" baseline="0" dirty="0">
                <a:solidFill>
                  <a:srgbClr val="000000"/>
                </a:solidFill>
                <a:latin typeface="Arial"/>
              </a:rPr>
              <a:t> </a:t>
            </a:r>
            <a:r>
              <a:rPr lang="de-DE" sz="2500" kern="1200" baseline="0" dirty="0" err="1">
                <a:solidFill>
                  <a:srgbClr val="000000"/>
                </a:solidFill>
                <a:latin typeface="Arial"/>
              </a:rPr>
              <a:t>molupta</a:t>
            </a:r>
            <a:r>
              <a:rPr lang="de-DE" sz="2500" kern="1200" baseline="0" dirty="0">
                <a:solidFill>
                  <a:srgbClr val="000000"/>
                </a:solidFill>
                <a:latin typeface="Arial"/>
              </a:rPr>
              <a:t> </a:t>
            </a:r>
            <a:r>
              <a:rPr lang="de-DE" sz="2500" kern="1200" baseline="0" dirty="0" err="1">
                <a:solidFill>
                  <a:srgbClr val="000000"/>
                </a:solidFill>
                <a:latin typeface="Arial"/>
              </a:rPr>
              <a:t>tiatiate</a:t>
            </a:r>
            <a:r>
              <a:rPr lang="de-DE" sz="2500" kern="1200" baseline="0" dirty="0">
                <a:solidFill>
                  <a:srgbClr val="000000"/>
                </a:solidFill>
                <a:latin typeface="Arial"/>
              </a:rPr>
              <a:t> </a:t>
            </a:r>
            <a:r>
              <a:rPr lang="de-DE" sz="2500" kern="1200" baseline="0" dirty="0" err="1">
                <a:solidFill>
                  <a:srgbClr val="000000"/>
                </a:solidFill>
                <a:latin typeface="Arial"/>
              </a:rPr>
              <a:t>voluptur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Nequia</a:t>
            </a:r>
            <a:r>
              <a:rPr lang="de-DE" sz="2500" kern="1200" baseline="0" dirty="0">
                <a:solidFill>
                  <a:srgbClr val="000000"/>
                </a:solidFill>
                <a:latin typeface="Arial"/>
              </a:rPr>
              <a:t> </a:t>
            </a:r>
            <a:r>
              <a:rPr lang="de-DE" sz="2500" kern="1200" baseline="0" dirty="0" err="1">
                <a:solidFill>
                  <a:srgbClr val="000000"/>
                </a:solidFill>
                <a:latin typeface="Arial"/>
              </a:rPr>
              <a:t>voloratusci</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mos</a:t>
            </a:r>
            <a:r>
              <a:rPr lang="de-DE" sz="2500" kern="1200" baseline="0" dirty="0">
                <a:solidFill>
                  <a:srgbClr val="000000"/>
                </a:solidFill>
                <a:latin typeface="Arial"/>
              </a:rPr>
              <a:t> </a:t>
            </a:r>
            <a:r>
              <a:rPr lang="de-DE" sz="2500" kern="1200" baseline="0" dirty="0" err="1">
                <a:solidFill>
                  <a:srgbClr val="000000"/>
                </a:solidFill>
                <a:latin typeface="Arial"/>
              </a:rPr>
              <a:t>ipidella</a:t>
            </a:r>
            <a:r>
              <a:rPr lang="de-DE" sz="2500" kern="1200" baseline="0" dirty="0">
                <a:solidFill>
                  <a:srgbClr val="000000"/>
                </a:solidFill>
                <a:latin typeface="Arial"/>
              </a:rPr>
              <a:t> </a:t>
            </a:r>
            <a:r>
              <a:rPr lang="de-DE" sz="2500" kern="1200" baseline="0" dirty="0" err="1">
                <a:solidFill>
                  <a:srgbClr val="000000"/>
                </a:solidFill>
                <a:latin typeface="Arial"/>
              </a:rPr>
              <a:t>simust</a:t>
            </a:r>
            <a:r>
              <a:rPr lang="de-DE" sz="2500" kern="1200" baseline="0" dirty="0">
                <a:solidFill>
                  <a:srgbClr val="000000"/>
                </a:solidFill>
                <a:latin typeface="Arial"/>
              </a:rPr>
              <a:t>, </a:t>
            </a:r>
            <a:r>
              <a:rPr lang="de-DE" sz="2500" kern="1200" baseline="0" dirty="0" err="1">
                <a:solidFill>
                  <a:srgbClr val="000000"/>
                </a:solidFill>
                <a:latin typeface="Arial"/>
              </a:rPr>
              <a:t>erferumquam</a:t>
            </a:r>
            <a:r>
              <a:rPr lang="de-DE" sz="2500" kern="1200" baseline="0" dirty="0">
                <a:solidFill>
                  <a:srgbClr val="000000"/>
                </a:solidFill>
                <a:latin typeface="Arial"/>
              </a:rPr>
              <a:t> et </a:t>
            </a:r>
            <a:r>
              <a:rPr lang="de-DE" sz="2500" kern="1200" baseline="0" dirty="0" err="1">
                <a:solidFill>
                  <a:srgbClr val="000000"/>
                </a:solidFill>
                <a:latin typeface="Arial"/>
              </a:rPr>
              <a:t>dolum</a:t>
            </a:r>
            <a:r>
              <a:rPr lang="de-DE" sz="2500" kern="1200" baseline="0" dirty="0">
                <a:solidFill>
                  <a:srgbClr val="000000"/>
                </a:solidFill>
                <a:latin typeface="Arial"/>
              </a:rPr>
              <a:t> in </a:t>
            </a:r>
            <a:r>
              <a:rPr lang="de-DE" sz="2500" kern="1200" baseline="0" dirty="0" err="1">
                <a:solidFill>
                  <a:srgbClr val="000000"/>
                </a:solidFill>
                <a:latin typeface="Arial"/>
              </a:rPr>
              <a:t>eseque</a:t>
            </a:r>
            <a:r>
              <a:rPr lang="de-DE" sz="2500" kern="1200" baseline="0" dirty="0">
                <a:solidFill>
                  <a:srgbClr val="000000"/>
                </a:solidFill>
                <a:latin typeface="Arial"/>
              </a:rPr>
              <a:t> </a:t>
            </a:r>
            <a:r>
              <a:rPr lang="de-DE" sz="2500" kern="1200" baseline="0" dirty="0" err="1">
                <a:solidFill>
                  <a:srgbClr val="000000"/>
                </a:solidFill>
                <a:latin typeface="Arial"/>
              </a:rPr>
              <a:t>pe</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quas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nimusda</a:t>
            </a:r>
            <a:r>
              <a:rPr lang="de-DE" sz="2500" kern="1200" baseline="0" dirty="0">
                <a:solidFill>
                  <a:srgbClr val="000000"/>
                </a:solidFill>
                <a:latin typeface="Arial"/>
              </a:rPr>
              <a:t> </a:t>
            </a:r>
            <a:r>
              <a:rPr lang="de-DE" sz="2500" kern="1200" baseline="0" dirty="0" err="1">
                <a:solidFill>
                  <a:srgbClr val="000000"/>
                </a:solidFill>
                <a:latin typeface="Arial"/>
              </a:rPr>
              <a:t>ndebitas</a:t>
            </a:r>
            <a:r>
              <a:rPr lang="de-DE" sz="2500" kern="1200" baseline="0" dirty="0">
                <a:solidFill>
                  <a:srgbClr val="000000"/>
                </a:solidFill>
                <a:latin typeface="Arial"/>
              </a:rPr>
              <a:t> </a:t>
            </a:r>
            <a:r>
              <a:rPr lang="de-DE" sz="2500" kern="1200" baseline="0" dirty="0" err="1">
                <a:solidFill>
                  <a:srgbClr val="000000"/>
                </a:solidFill>
                <a:latin typeface="Arial"/>
              </a:rPr>
              <a:t>rehentio</a:t>
            </a:r>
            <a:r>
              <a:rPr lang="de-DE" sz="2500" kern="1200" baseline="0" dirty="0">
                <a:solidFill>
                  <a:srgbClr val="000000"/>
                </a:solidFill>
                <a:latin typeface="Arial"/>
              </a:rPr>
              <a:t> </a:t>
            </a:r>
            <a:r>
              <a:rPr lang="de-DE" sz="2500" kern="1200" baseline="0" dirty="0" err="1">
                <a:solidFill>
                  <a:srgbClr val="000000"/>
                </a:solidFill>
                <a:latin typeface="Arial"/>
              </a:rPr>
              <a:t>quiaspero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a:t>
            </a:r>
            <a:r>
              <a:rPr lang="de-DE" sz="2500" kern="1200" baseline="0" dirty="0" err="1">
                <a:solidFill>
                  <a:srgbClr val="000000"/>
                </a:solidFill>
                <a:latin typeface="Arial"/>
              </a:rPr>
              <a:t>magnimp</a:t>
            </a:r>
            <a:r>
              <a:rPr lang="de-DE" sz="2500" kern="1200" baseline="0" dirty="0">
                <a:solidFill>
                  <a:srgbClr val="000000"/>
                </a:solidFill>
                <a:latin typeface="Arial"/>
              </a:rPr>
              <a:t> </a:t>
            </a:r>
            <a:r>
              <a:rPr lang="de-DE" sz="2500" kern="1200" baseline="0" dirty="0" err="1">
                <a:solidFill>
                  <a:srgbClr val="000000"/>
                </a:solidFill>
                <a:latin typeface="Arial"/>
              </a:rPr>
              <a:t>orrorum</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voloratur</a:t>
            </a:r>
            <a:r>
              <a:rPr lang="de-DE" sz="2500" kern="1200" baseline="0" dirty="0">
                <a:solidFill>
                  <a:srgbClr val="000000"/>
                </a:solidFill>
                <a:latin typeface="Arial"/>
              </a:rPr>
              <a:t>, </a:t>
            </a:r>
            <a:r>
              <a:rPr lang="de-DE" sz="2500" kern="1200" baseline="0" dirty="0" err="1">
                <a:solidFill>
                  <a:srgbClr val="000000"/>
                </a:solidFill>
                <a:latin typeface="Arial"/>
              </a:rPr>
              <a:t>sundam</a:t>
            </a:r>
            <a:r>
              <a:rPr lang="de-DE" sz="2500" kern="1200" baseline="0" dirty="0">
                <a:solidFill>
                  <a:srgbClr val="000000"/>
                </a:solidFill>
                <a:latin typeface="Arial"/>
              </a:rPr>
              <a:t> </a:t>
            </a:r>
            <a:r>
              <a:rPr lang="de-DE" sz="2500" kern="1200" baseline="0" dirty="0" err="1">
                <a:solidFill>
                  <a:srgbClr val="000000"/>
                </a:solidFill>
                <a:latin typeface="Arial"/>
              </a:rPr>
              <a:t>eat</a:t>
            </a:r>
            <a:r>
              <a:rPr lang="de-DE" sz="2500" kern="1200" baseline="0" dirty="0">
                <a:solidFill>
                  <a:srgbClr val="000000"/>
                </a:solidFill>
                <a:latin typeface="Arial"/>
              </a:rPr>
              <a:t> </a:t>
            </a:r>
            <a:r>
              <a:rPr lang="de-DE" sz="2500" kern="1200" baseline="0" dirty="0" err="1">
                <a:solidFill>
                  <a:srgbClr val="000000"/>
                </a:solidFill>
                <a:latin typeface="Arial"/>
              </a:rPr>
              <a:t>litatin</a:t>
            </a:r>
            <a:r>
              <a:rPr lang="de-DE" sz="2500" kern="1200" baseline="0" dirty="0">
                <a:solidFill>
                  <a:srgbClr val="000000"/>
                </a:solidFill>
                <a:latin typeface="Arial"/>
              </a:rPr>
              <a:t> </a:t>
            </a:r>
            <a:r>
              <a:rPr lang="de-DE" sz="2500" kern="1200" baseline="0" dirty="0" err="1">
                <a:solidFill>
                  <a:srgbClr val="000000"/>
                </a:solidFill>
                <a:latin typeface="Arial"/>
              </a:rPr>
              <a:t>experia</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offici</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laccabo</a:t>
            </a:r>
            <a:r>
              <a:rPr lang="de-DE" sz="2500" kern="1200" baseline="0" dirty="0">
                <a:solidFill>
                  <a:srgbClr val="000000"/>
                </a:solidFill>
                <a:latin typeface="Arial"/>
              </a:rPr>
              <a:t>. Min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oditatistem</a:t>
            </a:r>
            <a:r>
              <a:rPr lang="de-DE" sz="2500" kern="1200" baseline="0" dirty="0">
                <a:solidFill>
                  <a:srgbClr val="000000"/>
                </a:solidFill>
                <a:latin typeface="Arial"/>
              </a:rPr>
              <a:t> </a:t>
            </a:r>
            <a:r>
              <a:rPr lang="de-DE" sz="2500" kern="1200" baseline="0" dirty="0" err="1">
                <a:solidFill>
                  <a:srgbClr val="000000"/>
                </a:solidFill>
                <a:latin typeface="Arial"/>
              </a:rPr>
              <a:t>volorem</a:t>
            </a:r>
            <a:r>
              <a:rPr lang="de-DE" sz="2500" kern="1200" baseline="0" dirty="0">
                <a:solidFill>
                  <a:srgbClr val="000000"/>
                </a:solidFill>
                <a:latin typeface="Arial"/>
              </a:rPr>
              <a:t> </a:t>
            </a:r>
            <a:r>
              <a:rPr lang="de-DE" sz="2500" kern="1200" baseline="0" dirty="0" err="1">
                <a:solidFill>
                  <a:srgbClr val="000000"/>
                </a:solidFill>
                <a:latin typeface="Arial"/>
              </a:rPr>
              <a:t>ratemporesti</a:t>
            </a:r>
            <a:r>
              <a:rPr lang="de-DE" sz="2500" kern="1200" baseline="0" dirty="0">
                <a:solidFill>
                  <a:srgbClr val="000000"/>
                </a:solidFill>
                <a:latin typeface="Arial"/>
              </a:rPr>
              <a:t> </a:t>
            </a:r>
            <a:r>
              <a:rPr lang="de-DE" sz="2500" kern="1200" baseline="0" dirty="0" err="1">
                <a:solidFill>
                  <a:srgbClr val="000000"/>
                </a:solidFill>
                <a:latin typeface="Arial"/>
              </a:rPr>
              <a:t>volesciur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p>
        </p:txBody>
      </p:sp>
      <p:sp>
        <p:nvSpPr>
          <p:cNvPr id="15"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6" name="Textplatzhalter 16"/>
          <p:cNvSpPr>
            <a:spLocks noGrp="1"/>
          </p:cNvSpPr>
          <p:nvPr>
            <p:ph type="body" sz="quarter" idx="14" hasCustomPrompt="1"/>
          </p:nvPr>
        </p:nvSpPr>
        <p:spPr>
          <a:xfrm>
            <a:off x="1656000" y="8172000"/>
            <a:ext cx="39492000" cy="508672"/>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24"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656000" y="8676000"/>
            <a:ext cx="39492000" cy="18421200"/>
          </a:xfrm>
          <a:prstGeom prst="rect">
            <a:avLst/>
          </a:prstGeom>
        </p:spPr>
        <p:txBody>
          <a:bodyPr/>
          <a:lstStyle/>
          <a:p>
            <a:endParaRPr lang="de-DE"/>
          </a:p>
        </p:txBody>
      </p:sp>
      <p:sp>
        <p:nvSpPr>
          <p:cNvPr id="8" name="Fußzeilenplatzhalter 7"/>
          <p:cNvSpPr>
            <a:spLocks noGrp="1"/>
          </p:cNvSpPr>
          <p:nvPr>
            <p:ph type="ftr" sz="quarter" idx="16"/>
          </p:nvPr>
        </p:nvSpPr>
        <p:spPr>
          <a:xfrm>
            <a:off x="1656000" y="27936000"/>
            <a:ext cx="39492000" cy="741491"/>
          </a:xfrm>
          <a:prstGeom prst="rect">
            <a:avLst/>
          </a:prstGeom>
        </p:spPr>
        <p:txBody>
          <a:bodyPr/>
          <a:lstStyle/>
          <a:p>
            <a:r>
              <a:rPr lang="de-DE" b="1" dirty="0"/>
              <a:t>Technische Universität München </a:t>
            </a:r>
          </a:p>
          <a:p>
            <a:r>
              <a:rPr lang="de-DE" dirty="0"/>
              <a:t>TUM School </a:t>
            </a:r>
            <a:r>
              <a:rPr lang="de-DE" dirty="0" err="1"/>
              <a:t>of</a:t>
            </a:r>
            <a:r>
              <a:rPr lang="de-DE" dirty="0"/>
              <a:t> Mustertechnik </a:t>
            </a:r>
          </a:p>
          <a:p>
            <a:r>
              <a:rPr lang="de-DE" dirty="0"/>
              <a:t>Lehrstuhl für Musterverfahren</a:t>
            </a:r>
          </a:p>
        </p:txBody>
      </p:sp>
      <p:sp>
        <p:nvSpPr>
          <p:cNvPr id="6"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0"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wenig Text">
    <p:spTree>
      <p:nvGrpSpPr>
        <p:cNvPr id="1" name=""/>
        <p:cNvGrpSpPr/>
        <p:nvPr/>
      </p:nvGrpSpPr>
      <p:grpSpPr>
        <a:xfrm>
          <a:off x="0" y="0"/>
          <a:ext cx="0" cy="0"/>
          <a:chOff x="0" y="0"/>
          <a:chExt cx="0" cy="0"/>
        </a:xfrm>
      </p:grpSpPr>
      <p:sp>
        <p:nvSpPr>
          <p:cNvPr id="15" name="Titel 10"/>
          <p:cNvSpPr>
            <a:spLocks noGrp="1"/>
          </p:cNvSpPr>
          <p:nvPr>
            <p:ph type="title" hasCustomPrompt="1"/>
          </p:nvPr>
        </p:nvSpPr>
        <p:spPr>
          <a:xfrm>
            <a:off x="1656000" y="4680000"/>
            <a:ext cx="39492000" cy="22102134"/>
          </a:xfrm>
          <a:prstGeom prst="rect">
            <a:avLst/>
          </a:prstGeom>
        </p:spPr>
        <p:txBody>
          <a:bodyPr lIns="0" tIns="0" rIns="0" bIns="0" anchor="t" anchorCtr="0"/>
          <a:lstStyle>
            <a:lvl1pPr>
              <a:defRPr lang="de-DE" sz="9400" baseline="0" smtClean="0"/>
            </a:lvl1pPr>
          </a:lstStyle>
          <a:p>
            <a:r>
              <a:rPr lang="de-DE" sz="9400" kern="1200" baseline="0" dirty="0">
                <a:solidFill>
                  <a:srgbClr val="000000"/>
                </a:solidFill>
                <a:latin typeface="Arial"/>
              </a:rPr>
              <a:t>Für Plakate mit wenig Text kann auch größere Schrift (wie in den Überschriften) eingesetzt werden. Je nach Zweck und Gebrauch des Plakats sollte die Schriftgröße angemessen sein.</a:t>
            </a:r>
            <a:endParaRPr lang="de-DE" dirty="0"/>
          </a:p>
        </p:txBody>
      </p:sp>
      <p:sp>
        <p:nvSpPr>
          <p:cNvPr id="14" name="Fußzeilenplatzhalter 13"/>
          <p:cNvSpPr>
            <a:spLocks noGrp="1"/>
          </p:cNvSpPr>
          <p:nvPr>
            <p:ph type="ftr" sz="quarter" idx="21"/>
          </p:nvPr>
        </p:nvSpPr>
        <p:spPr>
          <a:xfrm>
            <a:off x="1656000" y="27936000"/>
            <a:ext cx="39492000" cy="741491"/>
          </a:xfrm>
          <a:prstGeom prst="rect">
            <a:avLst/>
          </a:prstGeom>
        </p:spPr>
        <p:txBody>
          <a:bodyPr/>
          <a:lstStyle/>
          <a:p>
            <a:r>
              <a:rPr lang="de-DE" b="1" dirty="0"/>
              <a:t>Technische Universität München </a:t>
            </a:r>
          </a:p>
          <a:p>
            <a:r>
              <a:rPr lang="de-DE" dirty="0"/>
              <a:t>TUM School </a:t>
            </a:r>
            <a:r>
              <a:rPr lang="de-DE" dirty="0" err="1"/>
              <a:t>of</a:t>
            </a:r>
            <a:r>
              <a:rPr lang="de-DE" dirty="0"/>
              <a:t> Mustertechnik </a:t>
            </a:r>
          </a:p>
          <a:p>
            <a:r>
              <a:rPr lang="de-DE" dirty="0"/>
              <a:t>Lehrstuhl für Musterverfahren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5 Spalten">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656000" y="8784000"/>
            <a:ext cx="39492000" cy="18432000"/>
          </a:xfrm>
          <a:prstGeom prst="rect">
            <a:avLst/>
          </a:prstGeom>
        </p:spPr>
        <p:txBody>
          <a:bodyPr lIns="0" tIns="504000" rIns="0" bIns="0" numCol="5" spcCol="648000"/>
          <a:lstStyle>
            <a:lvl1pPr marL="0" indent="0" algn="l" rtl="0">
              <a:lnSpc>
                <a:spcPts val="3200"/>
              </a:lnSpc>
              <a:spcBef>
                <a:spcPts val="0"/>
              </a:spcBef>
              <a:spcAft>
                <a:spcPts val="3200"/>
              </a:spcAft>
              <a:buFont typeface="Arial" pitchFamily="34" charset="0"/>
              <a:buNone/>
              <a:defRPr b="0" baseline="0">
                <a:solidFill>
                  <a:schemeClr val="tx1"/>
                </a:solidFill>
              </a:defRPr>
            </a:lvl1pPr>
            <a:lvl2pPr marL="0" indent="0" algn="l">
              <a:lnSpc>
                <a:spcPts val="3200"/>
              </a:lnSpc>
              <a:spcBef>
                <a:spcPts val="0"/>
              </a:spcBef>
              <a:buNone/>
              <a:defRPr b="1">
                <a:solidFill>
                  <a:schemeClr val="tx1"/>
                </a:solidFill>
              </a:defRPr>
            </a:lvl2pPr>
            <a:lvl3pPr marL="144000" indent="-144000" algn="l" defTabSz="4176431" rtl="0" eaLnBrk="1" latinLnBrk="0" hangingPunct="1">
              <a:lnSpc>
                <a:spcPts val="3200"/>
              </a:lnSpc>
              <a:spcBef>
                <a:spcPts val="0"/>
              </a:spcBef>
              <a:spcAft>
                <a:spcPts val="3200"/>
              </a:spcAft>
              <a:buFont typeface="Arial" pitchFamily="34" charset="0"/>
              <a:buChar char="•"/>
              <a:defRPr>
                <a:solidFill>
                  <a:schemeClr val="tx1"/>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a:solidFill>
                  <a:srgbClr val="000000"/>
                </a:solidFill>
                <a:latin typeface="Arial"/>
              </a:rPr>
              <a:t>Fließtext 25 </a:t>
            </a:r>
            <a:r>
              <a:rPr lang="de-DE" sz="2500" kern="1200" baseline="0" dirty="0" err="1">
                <a:solidFill>
                  <a:srgbClr val="000000"/>
                </a:solidFill>
                <a:latin typeface="Arial"/>
              </a:rPr>
              <a:t>pt</a:t>
            </a:r>
            <a:r>
              <a:rPr lang="de-DE" sz="2500" kern="1200" baseline="0" dirty="0">
                <a:solidFill>
                  <a:srgbClr val="000000"/>
                </a:solidFill>
                <a:latin typeface="Arial"/>
              </a:rPr>
              <a:t> </a:t>
            </a:r>
            <a:endParaRPr lang="de-DE" dirty="0"/>
          </a:p>
          <a:p>
            <a:pPr rtl="0"/>
            <a:r>
              <a:rPr lang="de-DE" sz="2500" kern="1200" baseline="0" dirty="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a:solidFill>
                  <a:srgbClr val="000000"/>
                </a:solidFill>
                <a:latin typeface="Arial"/>
              </a:rPr>
              <a:t>Bitte geben Sie Ihren individuellen Text an den vorgesehenen Stellen ein und nutzen Sie die installierten Formatvorlagen für den jeweiligen Textabschnitt. </a:t>
            </a:r>
          </a:p>
          <a:p>
            <a:pPr lvl="1"/>
            <a:r>
              <a:rPr lang="de-DE" dirty="0"/>
              <a:t>Kopfzeile und Absender</a:t>
            </a:r>
          </a:p>
          <a:p>
            <a:pPr rtl="0"/>
            <a:r>
              <a:rPr lang="de-DE" sz="2500" kern="1200" baseline="0" dirty="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und blauem Textzusatz (linker Rand) </a:t>
            </a:r>
          </a:p>
          <a:p>
            <a:pPr lvl="1"/>
            <a:r>
              <a:rPr lang="de-DE" dirty="0" err="1"/>
              <a:t>Textsatz</a:t>
            </a:r>
            <a:endParaRPr lang="de-DE" dirty="0"/>
          </a:p>
          <a:p>
            <a:pPr rtl="0"/>
            <a:r>
              <a:rPr lang="de-DE" sz="2500" kern="1200" baseline="0" dirty="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a:solidFill>
                  <a:srgbClr val="000000"/>
                </a:solidFill>
                <a:latin typeface="Arial"/>
              </a:rPr>
              <a:t>vierspaltiger</a:t>
            </a:r>
            <a:r>
              <a:rPr lang="de-DE" sz="2500" kern="1200" baseline="0" dirty="0">
                <a:solidFill>
                  <a:srgbClr val="000000"/>
                </a:solidFill>
                <a:latin typeface="Arial"/>
              </a:rPr>
              <a:t> Text empfohlen, linksbündig oder Blocksatz. Für Plakate mit wenig Text, können Sie auf die größeren Schriftgrößen zurückgreifen.</a:t>
            </a:r>
          </a:p>
          <a:p>
            <a:pPr lvl="1"/>
            <a:r>
              <a:rPr lang="de-DE" dirty="0"/>
              <a:t>Bilder</a:t>
            </a:r>
          </a:p>
          <a:p>
            <a:pPr rtl="0"/>
            <a:r>
              <a:rPr lang="de-DE" sz="2500" kern="1200" baseline="0" dirty="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an mindestens 3 Seiten, bis zum Papierrand (sog. randabfallend)</a:t>
            </a:r>
          </a:p>
          <a:p>
            <a:pPr rtl="0"/>
            <a:r>
              <a:rPr lang="de-DE" sz="2500" kern="1200" baseline="0" dirty="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a:t>Druck</a:t>
            </a:r>
          </a:p>
          <a:p>
            <a:pPr rtl="0"/>
            <a:r>
              <a:rPr lang="de-DE" sz="2500" kern="1200" baseline="0" dirty="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a:solidFill>
                  <a:srgbClr val="000000"/>
                </a:solidFill>
                <a:latin typeface="Arial"/>
              </a:rPr>
              <a:t>Um den Charakter des Corporate Designs der TUM zu unterstützen sind weiße Papiere zu empfehlen. Naturpapiere mit starker Braun- oder Graufärbung sind ungeeignet. Des Weiteren sollte man auf die </a:t>
            </a: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r>
              <a:rPr lang="de-DE" sz="2500" kern="1200" baseline="0" dirty="0">
                <a:solidFill>
                  <a:srgbClr val="000000"/>
                </a:solidFill>
                <a:latin typeface="Arial"/>
              </a:rPr>
              <a:t>Papier-stärke (sog. Grammatur) und Haptik achten.</a:t>
            </a:r>
          </a:p>
          <a:p>
            <a:pPr rtl="0"/>
            <a:r>
              <a:rPr lang="de-DE" sz="2500" kern="1200" baseline="0" dirty="0">
                <a:solidFill>
                  <a:srgbClr val="000000"/>
                </a:solidFill>
                <a:latin typeface="Arial"/>
              </a:rPr>
              <a:t>Weitere Informationen zum Corporate Design der TUM finden Sie unter www.tum.de/cd</a:t>
            </a:r>
          </a:p>
          <a:p>
            <a:pPr lvl="1"/>
            <a:r>
              <a:rPr lang="de-DE" dirty="0"/>
              <a:t>Blindtext</a:t>
            </a:r>
          </a:p>
          <a:p>
            <a:pPr rtl="0"/>
            <a:r>
              <a:rPr lang="de-DE" sz="2500" kern="1200" baseline="0" dirty="0" err="1">
                <a:solidFill>
                  <a:srgbClr val="000000"/>
                </a:solidFill>
                <a:latin typeface="Arial"/>
              </a:rPr>
              <a:t>Pa</a:t>
            </a:r>
            <a:r>
              <a:rPr lang="de-DE" sz="2500" kern="1200" baseline="0" dirty="0">
                <a:solidFill>
                  <a:srgbClr val="000000"/>
                </a:solidFill>
                <a:latin typeface="Arial"/>
              </a:rPr>
              <a:t> </a:t>
            </a:r>
            <a:r>
              <a:rPr lang="de-DE" sz="2500" kern="1200" baseline="0" dirty="0" err="1">
                <a:solidFill>
                  <a:srgbClr val="000000"/>
                </a:solidFill>
                <a:latin typeface="Arial"/>
              </a:rPr>
              <a:t>dolumquatur</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officiist</a:t>
            </a:r>
            <a:r>
              <a:rPr lang="de-DE" sz="2500" kern="1200" baseline="0" dirty="0">
                <a:solidFill>
                  <a:srgbClr val="000000"/>
                </a:solidFill>
                <a:latin typeface="Arial"/>
              </a:rPr>
              <a:t>, </a:t>
            </a:r>
            <a:r>
              <a:rPr lang="de-DE" sz="2500" kern="1200" baseline="0" dirty="0" err="1">
                <a:solidFill>
                  <a:srgbClr val="000000"/>
                </a:solidFill>
                <a:latin typeface="Arial"/>
              </a:rPr>
              <a:t>cullacc</a:t>
            </a:r>
            <a:r>
              <a:rPr lang="de-DE" sz="2500" kern="1200" baseline="0" dirty="0">
                <a:solidFill>
                  <a:srgbClr val="000000"/>
                </a:solidFill>
                <a:latin typeface="Arial"/>
              </a:rPr>
              <a:t> </a:t>
            </a:r>
            <a:r>
              <a:rPr lang="de-DE" sz="2500" kern="1200" baseline="0" dirty="0" err="1">
                <a:solidFill>
                  <a:srgbClr val="000000"/>
                </a:solidFill>
                <a:latin typeface="Arial"/>
              </a:rPr>
              <a:t>umquod</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non </a:t>
            </a:r>
            <a:r>
              <a:rPr lang="de-DE" sz="2500" kern="1200" baseline="0" dirty="0" err="1">
                <a:solidFill>
                  <a:srgbClr val="000000"/>
                </a:solidFill>
                <a:latin typeface="Arial"/>
              </a:rPr>
              <a:t>res</a:t>
            </a:r>
            <a:r>
              <a:rPr lang="de-DE" sz="2500" kern="1200" baseline="0" dirty="0">
                <a:solidFill>
                  <a:srgbClr val="000000"/>
                </a:solidFill>
                <a:latin typeface="Arial"/>
              </a:rPr>
              <a:t> ex et </a:t>
            </a:r>
            <a:r>
              <a:rPr lang="de-DE" sz="2500" kern="1200" baseline="0" dirty="0" err="1">
                <a:solidFill>
                  <a:srgbClr val="000000"/>
                </a:solidFill>
                <a:latin typeface="Arial"/>
              </a:rPr>
              <a:t>odita</a:t>
            </a:r>
            <a:r>
              <a:rPr lang="de-DE" sz="2500" kern="1200" baseline="0" dirty="0">
                <a:solidFill>
                  <a:srgbClr val="000000"/>
                </a:solidFill>
                <a:latin typeface="Arial"/>
              </a:rPr>
              <a:t> </a:t>
            </a:r>
            <a:r>
              <a:rPr lang="de-DE" sz="2500" kern="1200" baseline="0" dirty="0" err="1">
                <a:solidFill>
                  <a:srgbClr val="000000"/>
                </a:solidFill>
                <a:latin typeface="Arial"/>
              </a:rPr>
              <a:t>volum</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estibus</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et </a:t>
            </a:r>
            <a:r>
              <a:rPr lang="de-DE" sz="2500" kern="1200" baseline="0" dirty="0" err="1">
                <a:solidFill>
                  <a:srgbClr val="000000"/>
                </a:solidFill>
                <a:latin typeface="Arial"/>
              </a:rPr>
              <a:t>lit</a:t>
            </a:r>
            <a:r>
              <a:rPr lang="de-DE" sz="2500" kern="1200" baseline="0" dirty="0">
                <a:solidFill>
                  <a:srgbClr val="000000"/>
                </a:solidFill>
                <a:latin typeface="Arial"/>
              </a:rPr>
              <a:t> quo </a:t>
            </a:r>
            <a:r>
              <a:rPr lang="de-DE" sz="2500" kern="1200" baseline="0" dirty="0" err="1">
                <a:solidFill>
                  <a:srgbClr val="000000"/>
                </a:solidFill>
                <a:latin typeface="Arial"/>
              </a:rPr>
              <a:t>quam</a:t>
            </a:r>
            <a:r>
              <a:rPr lang="de-DE" sz="2500" kern="1200" baseline="0" dirty="0">
                <a:solidFill>
                  <a:srgbClr val="000000"/>
                </a:solidFill>
                <a:latin typeface="Arial"/>
              </a:rPr>
              <a:t> quo </a:t>
            </a:r>
            <a:r>
              <a:rPr lang="de-DE" sz="2500" kern="1200" baseline="0" dirty="0" err="1">
                <a:solidFill>
                  <a:srgbClr val="000000"/>
                </a:solidFill>
                <a:latin typeface="Arial"/>
              </a:rPr>
              <a:t>ea</a:t>
            </a:r>
            <a:r>
              <a:rPr lang="de-DE" sz="2500" kern="1200" baseline="0" dirty="0">
                <a:solidFill>
                  <a:srgbClr val="000000"/>
                </a:solidFill>
                <a:latin typeface="Arial"/>
              </a:rPr>
              <a:t> </a:t>
            </a:r>
            <a:r>
              <a:rPr lang="de-DE" sz="2500" kern="1200" baseline="0" dirty="0" err="1">
                <a:solidFill>
                  <a:srgbClr val="000000"/>
                </a:solidFill>
                <a:latin typeface="Arial"/>
              </a:rPr>
              <a:t>voluptis</a:t>
            </a:r>
            <a:r>
              <a:rPr lang="de-DE" sz="2500" kern="1200" baseline="0" dirty="0">
                <a:solidFill>
                  <a:srgbClr val="000000"/>
                </a:solidFill>
                <a:latin typeface="Arial"/>
              </a:rPr>
              <a:t>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elitatur</a:t>
            </a:r>
            <a:r>
              <a:rPr lang="de-DE" sz="2500" kern="1200" baseline="0" dirty="0">
                <a:solidFill>
                  <a:srgbClr val="000000"/>
                </a:solidFill>
                <a:latin typeface="Arial"/>
              </a:rPr>
              <a:t>, ex </a:t>
            </a:r>
            <a:r>
              <a:rPr lang="de-DE" sz="2500" kern="1200" baseline="0" dirty="0" err="1">
                <a:solidFill>
                  <a:srgbClr val="000000"/>
                </a:solidFill>
                <a:latin typeface="Arial"/>
              </a:rPr>
              <a:t>experep</a:t>
            </a:r>
            <a:r>
              <a:rPr lang="de-DE" sz="2500" kern="1200" baseline="0" dirty="0">
                <a:solidFill>
                  <a:srgbClr val="000000"/>
                </a:solidFill>
                <a:latin typeface="Arial"/>
              </a:rPr>
              <a:t> </a:t>
            </a:r>
            <a:r>
              <a:rPr lang="de-DE" sz="2500" kern="1200" baseline="0" dirty="0" err="1">
                <a:solidFill>
                  <a:srgbClr val="000000"/>
                </a:solidFill>
                <a:latin typeface="Arial"/>
              </a:rPr>
              <a:t>elibus</a:t>
            </a:r>
            <a:r>
              <a:rPr lang="de-DE" sz="2500" kern="1200" baseline="0" dirty="0">
                <a:solidFill>
                  <a:srgbClr val="000000"/>
                </a:solidFill>
                <a:latin typeface="Arial"/>
              </a:rPr>
              <a:t>, </a:t>
            </a:r>
            <a:r>
              <a:rPr lang="de-DE" sz="2500" kern="1200" baseline="0" dirty="0" err="1">
                <a:solidFill>
                  <a:srgbClr val="000000"/>
                </a:solidFill>
                <a:latin typeface="Arial"/>
              </a:rPr>
              <a:t>officius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inciam</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tureictest</a:t>
            </a:r>
            <a:r>
              <a:rPr lang="de-DE" sz="2500" kern="1200" baseline="0" dirty="0">
                <a:solidFill>
                  <a:srgbClr val="000000"/>
                </a:solidFill>
                <a:latin typeface="Arial"/>
              </a:rPr>
              <a:t> </a:t>
            </a:r>
            <a:r>
              <a:rPr lang="de-DE" sz="2500" kern="1200" baseline="0" dirty="0" err="1">
                <a:solidFill>
                  <a:srgbClr val="000000"/>
                </a:solidFill>
                <a:latin typeface="Arial"/>
              </a:rPr>
              <a:t>vererenienda</a:t>
            </a:r>
            <a:r>
              <a:rPr lang="de-DE" sz="2500" kern="1200" baseline="0" dirty="0">
                <a:solidFill>
                  <a:srgbClr val="000000"/>
                </a:solidFill>
                <a:latin typeface="Arial"/>
              </a:rPr>
              <a:t> pro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ullande</a:t>
            </a:r>
            <a:r>
              <a:rPr lang="de-DE" sz="2500" kern="1200" baseline="0" dirty="0">
                <a:solidFill>
                  <a:srgbClr val="000000"/>
                </a:solidFill>
                <a:latin typeface="Arial"/>
              </a:rPr>
              <a:t> </a:t>
            </a:r>
            <a:r>
              <a:rPr lang="de-DE" sz="2500" kern="1200" baseline="0" dirty="0" err="1">
                <a:solidFill>
                  <a:srgbClr val="000000"/>
                </a:solidFill>
                <a:latin typeface="Arial"/>
              </a:rPr>
              <a:t>eaqui</a:t>
            </a:r>
            <a:r>
              <a:rPr lang="de-DE" sz="2500" kern="1200" baseline="0" dirty="0">
                <a:solidFill>
                  <a:srgbClr val="000000"/>
                </a:solidFill>
                <a:latin typeface="Arial"/>
              </a:rPr>
              <a:t> </a:t>
            </a:r>
            <a:r>
              <a:rPr lang="de-DE" sz="2500" kern="1200" baseline="0" dirty="0" err="1">
                <a:solidFill>
                  <a:srgbClr val="000000"/>
                </a:solidFill>
                <a:latin typeface="Arial"/>
              </a:rPr>
              <a:t>toritionsed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voloriorem</a:t>
            </a:r>
            <a:r>
              <a:rPr lang="de-DE" sz="2500" kern="1200" baseline="0" dirty="0">
                <a:solidFill>
                  <a:srgbClr val="000000"/>
                </a:solidFill>
                <a:latin typeface="Arial"/>
              </a:rPr>
              <a:t> </a:t>
            </a:r>
            <a:r>
              <a:rPr lang="de-DE" sz="2500" kern="1200" baseline="0" dirty="0" err="1">
                <a:solidFill>
                  <a:srgbClr val="000000"/>
                </a:solidFill>
                <a:latin typeface="Arial"/>
              </a:rPr>
              <a:t>harum</a:t>
            </a:r>
            <a:r>
              <a:rPr lang="de-DE" sz="2500" kern="1200" baseline="0" dirty="0">
                <a:solidFill>
                  <a:srgbClr val="000000"/>
                </a:solidFill>
                <a:latin typeface="Arial"/>
              </a:rPr>
              <a:t> am </a:t>
            </a:r>
            <a:r>
              <a:rPr lang="de-DE" sz="2500" kern="1200" baseline="0" dirty="0" err="1">
                <a:solidFill>
                  <a:srgbClr val="000000"/>
                </a:solidFill>
                <a:latin typeface="Arial"/>
              </a:rPr>
              <a:t>sitiossiti</a:t>
            </a:r>
            <a:r>
              <a:rPr lang="de-DE" sz="2500" kern="1200" baseline="0" dirty="0">
                <a:solidFill>
                  <a:srgbClr val="000000"/>
                </a:solidFill>
                <a:latin typeface="Arial"/>
              </a:rPr>
              <a:t> </a:t>
            </a:r>
            <a:r>
              <a:rPr lang="de-DE" sz="2500" kern="1200" baseline="0" dirty="0" err="1">
                <a:solidFill>
                  <a:srgbClr val="000000"/>
                </a:solidFill>
                <a:latin typeface="Arial"/>
              </a:rPr>
              <a:t>ilit</a:t>
            </a:r>
            <a:r>
              <a:rPr lang="de-DE" sz="2500" kern="1200" baseline="0" dirty="0">
                <a:solidFill>
                  <a:srgbClr val="000000"/>
                </a:solidFill>
                <a:latin typeface="Arial"/>
              </a:rPr>
              <a:t> </a:t>
            </a:r>
            <a:r>
              <a:rPr lang="de-DE" sz="2500" kern="1200" baseline="0" dirty="0" err="1">
                <a:solidFill>
                  <a:srgbClr val="000000"/>
                </a:solidFill>
                <a:latin typeface="Arial"/>
              </a:rPr>
              <a:t>mollorum</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eatias</a:t>
            </a:r>
            <a:r>
              <a:rPr lang="de-DE" sz="2500" kern="1200" baseline="0" dirty="0">
                <a:solidFill>
                  <a:srgbClr val="000000"/>
                </a:solidFill>
                <a:latin typeface="Arial"/>
              </a:rPr>
              <a:t> </a:t>
            </a:r>
            <a:r>
              <a:rPr lang="de-DE" sz="2500" kern="1200" baseline="0" dirty="0" err="1">
                <a:solidFill>
                  <a:srgbClr val="000000"/>
                </a:solidFill>
                <a:latin typeface="Arial"/>
              </a:rPr>
              <a:t>sim</a:t>
            </a:r>
            <a:r>
              <a:rPr lang="de-DE" sz="2500" kern="1200" baseline="0" dirty="0">
                <a:solidFill>
                  <a:srgbClr val="000000"/>
                </a:solidFill>
                <a:latin typeface="Arial"/>
              </a:rPr>
              <a: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mint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plitasped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volesti</a:t>
            </a:r>
            <a:r>
              <a:rPr lang="de-DE" sz="2500" kern="1200" baseline="0" dirty="0">
                <a:solidFill>
                  <a:srgbClr val="000000"/>
                </a:solidFill>
                <a:latin typeface="Arial"/>
              </a:rPr>
              <a:t> </a:t>
            </a:r>
            <a:r>
              <a:rPr lang="de-DE" sz="2500" kern="1200" baseline="0" dirty="0" err="1">
                <a:solidFill>
                  <a:srgbClr val="000000"/>
                </a:solidFill>
                <a:latin typeface="Arial"/>
              </a:rPr>
              <a:t>quamusa</a:t>
            </a:r>
            <a:r>
              <a:rPr lang="de-DE" sz="2500" kern="1200" baseline="0" dirty="0">
                <a:solidFill>
                  <a:srgbClr val="000000"/>
                </a:solidFill>
                <a:latin typeface="Arial"/>
              </a:rPr>
              <a:t> </a:t>
            </a:r>
            <a:r>
              <a:rPr lang="de-DE" sz="2500" kern="1200" baseline="0" dirty="0" err="1">
                <a:solidFill>
                  <a:srgbClr val="000000"/>
                </a:solidFill>
                <a:latin typeface="Arial"/>
              </a:rPr>
              <a:t>verionseque</a:t>
            </a:r>
            <a:r>
              <a:rPr lang="de-DE" sz="2500" kern="1200" baseline="0" dirty="0">
                <a:solidFill>
                  <a:srgbClr val="000000"/>
                </a:solidFill>
                <a:latin typeface="Arial"/>
              </a:rPr>
              <a:t> </a:t>
            </a:r>
            <a:r>
              <a:rPr lang="de-DE" sz="2500" kern="1200" baseline="0" dirty="0" err="1">
                <a:solidFill>
                  <a:srgbClr val="000000"/>
                </a:solidFill>
                <a:latin typeface="Arial"/>
              </a:rPr>
              <a:t>senim</a:t>
            </a:r>
            <a:r>
              <a:rPr lang="de-DE" sz="2500" kern="1200" baseline="0" dirty="0">
                <a:solidFill>
                  <a:srgbClr val="000000"/>
                </a:solidFill>
                <a:latin typeface="Arial"/>
              </a:rPr>
              <a:t> et </a:t>
            </a:r>
            <a:r>
              <a:rPr lang="de-DE" sz="2500" kern="1200" baseline="0" dirty="0" err="1">
                <a:solidFill>
                  <a:srgbClr val="000000"/>
                </a:solidFill>
                <a:latin typeface="Arial"/>
              </a:rPr>
              <a:t>excea</a:t>
            </a:r>
            <a:r>
              <a:rPr lang="de-DE" sz="2500" kern="1200" baseline="0" dirty="0">
                <a:solidFill>
                  <a:srgbClr val="000000"/>
                </a:solidFill>
                <a:latin typeface="Arial"/>
              </a:rPr>
              <a:t> </a:t>
            </a:r>
            <a:r>
              <a:rPr lang="de-DE" sz="2500" kern="1200" baseline="0" dirty="0" err="1">
                <a:solidFill>
                  <a:srgbClr val="000000"/>
                </a:solidFill>
                <a:latin typeface="Arial"/>
              </a:rPr>
              <a:t>verchil</a:t>
            </a:r>
            <a:r>
              <a:rPr lang="de-DE" sz="2500" kern="1200" baseline="0" dirty="0">
                <a:solidFill>
                  <a:srgbClr val="000000"/>
                </a:solidFill>
                <a:latin typeface="Arial"/>
              </a:rPr>
              <a:t> ex et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quunt</a:t>
            </a:r>
            <a:r>
              <a:rPr lang="de-DE" sz="2500" kern="1200" baseline="0" dirty="0">
                <a:solidFill>
                  <a:srgbClr val="000000"/>
                </a:solidFill>
                <a:latin typeface="Arial"/>
              </a:rPr>
              <a:t> ex </a:t>
            </a:r>
            <a:r>
              <a:rPr lang="de-DE" sz="2500" kern="1200" baseline="0" dirty="0" err="1">
                <a:solidFill>
                  <a:srgbClr val="000000"/>
                </a:solidFill>
                <a:latin typeface="Arial"/>
              </a:rPr>
              <a:t>exped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doloresed</a:t>
            </a:r>
            <a:r>
              <a:rPr lang="de-DE" sz="2500" kern="1200" baseline="0" dirty="0">
                <a:solidFill>
                  <a:srgbClr val="000000"/>
                </a:solidFill>
                <a:latin typeface="Arial"/>
              </a:rPr>
              <a:t> </a:t>
            </a:r>
            <a:r>
              <a:rPr lang="de-DE" sz="2500" kern="1200" baseline="0" dirty="0" err="1">
                <a:solidFill>
                  <a:srgbClr val="000000"/>
                </a:solidFill>
                <a:latin typeface="Arial"/>
              </a:rPr>
              <a:t>quam</a:t>
            </a:r>
            <a:r>
              <a:rPr lang="de-DE" sz="2500" kern="1200" baseline="0" dirty="0">
                <a:solidFill>
                  <a:srgbClr val="000000"/>
                </a:solidFill>
                <a:latin typeface="Arial"/>
              </a:rPr>
              <a:t> </a:t>
            </a:r>
            <a:r>
              <a:rPr lang="de-DE" sz="2500" kern="1200" baseline="0" dirty="0" err="1">
                <a:solidFill>
                  <a:srgbClr val="000000"/>
                </a:solidFill>
                <a:latin typeface="Arial"/>
              </a:rPr>
              <a:t>fugiamus</a:t>
            </a:r>
            <a:r>
              <a:rPr lang="de-DE" sz="2500" kern="1200" baseline="0" dirty="0">
                <a:solidFill>
                  <a:srgbClr val="000000"/>
                </a:solidFill>
                <a:latin typeface="Arial"/>
              </a:rPr>
              <a:t> </a:t>
            </a:r>
            <a:r>
              <a:rPr lang="de-DE" sz="2500" kern="1200" baseline="0" dirty="0" err="1">
                <a:solidFill>
                  <a:srgbClr val="000000"/>
                </a:solidFill>
                <a:latin typeface="Arial"/>
              </a:rPr>
              <a:t>reperem</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ipsam</a:t>
            </a:r>
            <a:r>
              <a:rPr lang="de-DE" sz="2500" kern="1200" baseline="0" dirty="0">
                <a:solidFill>
                  <a:srgbClr val="000000"/>
                </a:solidFill>
                <a:latin typeface="Arial"/>
              </a:rPr>
              <a:t> </a:t>
            </a:r>
            <a:r>
              <a:rPr lang="de-DE" sz="2500" kern="1200" baseline="0" dirty="0" err="1">
                <a:solidFill>
                  <a:srgbClr val="000000"/>
                </a:solidFill>
                <a:latin typeface="Arial"/>
              </a:rPr>
              <a:t>audi</a:t>
            </a:r>
            <a:r>
              <a:rPr lang="de-DE" sz="2500" kern="1200" baseline="0" dirty="0">
                <a:solidFill>
                  <a:srgbClr val="000000"/>
                </a:solidFill>
                <a:latin typeface="Arial"/>
              </a:rPr>
              <a:t> </a:t>
            </a:r>
            <a:r>
              <a:rPr lang="de-DE" sz="2500" kern="1200" baseline="0" dirty="0" err="1">
                <a:solidFill>
                  <a:srgbClr val="000000"/>
                </a:solidFill>
                <a:latin typeface="Arial"/>
              </a:rPr>
              <a:t>apicili</a:t>
            </a:r>
            <a:r>
              <a:rPr lang="de-DE" sz="2500" kern="1200" baseline="0" dirty="0">
                <a:solidFill>
                  <a:srgbClr val="000000"/>
                </a:solidFill>
                <a:latin typeface="Arial"/>
              </a:rPr>
              <a:t> </a:t>
            </a:r>
            <a:r>
              <a:rPr lang="de-DE" sz="2500" kern="1200" baseline="0" dirty="0" err="1">
                <a:solidFill>
                  <a:srgbClr val="000000"/>
                </a:solidFill>
                <a:latin typeface="Arial"/>
              </a:rPr>
              <a:t>busam</a:t>
            </a:r>
            <a:r>
              <a:rPr lang="de-DE" sz="2500" kern="1200" baseline="0" dirty="0">
                <a:solidFill>
                  <a:srgbClr val="000000"/>
                </a:solidFill>
                <a:latin typeface="Arial"/>
              </a:rPr>
              <a:t>, </a:t>
            </a:r>
            <a:r>
              <a:rPr lang="de-DE" sz="2500" kern="1200" baseline="0" dirty="0" err="1">
                <a:solidFill>
                  <a:srgbClr val="000000"/>
                </a:solidFill>
                <a:latin typeface="Arial"/>
              </a:rPr>
              <a:t>eostionsedi</a:t>
            </a:r>
            <a:r>
              <a:rPr lang="de-DE" sz="2500" kern="1200" baseline="0" dirty="0">
                <a:solidFill>
                  <a:srgbClr val="000000"/>
                </a:solidFill>
                <a:latin typeface="Arial"/>
              </a:rPr>
              <a:t> </a:t>
            </a:r>
            <a:r>
              <a:rPr lang="de-DE" sz="2500" kern="1200" baseline="0" dirty="0" err="1">
                <a:solidFill>
                  <a:srgbClr val="000000"/>
                </a:solidFill>
                <a:latin typeface="Arial"/>
              </a:rPr>
              <a:t>doluptiur</a:t>
            </a:r>
            <a:r>
              <a:rPr lang="de-DE" sz="2500" kern="1200" baseline="0" dirty="0">
                <a:solidFill>
                  <a:srgbClr val="000000"/>
                </a:solidFill>
                <a:latin typeface="Arial"/>
              </a:rPr>
              <a:t> </a:t>
            </a:r>
            <a:r>
              <a:rPr lang="de-DE" sz="2500" kern="1200" baseline="0" dirty="0" err="1">
                <a:solidFill>
                  <a:srgbClr val="000000"/>
                </a:solidFill>
                <a:latin typeface="Arial"/>
              </a:rPr>
              <a:t>restestia</a:t>
            </a:r>
            <a:r>
              <a:rPr lang="de-DE" sz="2500" kern="1200" baseline="0" dirty="0">
                <a:solidFill>
                  <a:srgbClr val="000000"/>
                </a:solidFill>
                <a:latin typeface="Arial"/>
              </a:rPr>
              <a:t> </a:t>
            </a:r>
            <a:r>
              <a:rPr lang="de-DE" sz="2500" kern="1200" baseline="0" dirty="0" err="1">
                <a:solidFill>
                  <a:srgbClr val="000000"/>
                </a:solidFill>
                <a:latin typeface="Arial"/>
              </a:rPr>
              <a:t>volent</a:t>
            </a:r>
            <a:r>
              <a:rPr lang="de-DE" sz="2500" kern="1200" baseline="0" dirty="0">
                <a:solidFill>
                  <a:srgbClr val="000000"/>
                </a:solidFill>
                <a:latin typeface="Arial"/>
              </a:rPr>
              <a:t> </a:t>
            </a:r>
            <a:r>
              <a:rPr lang="de-DE" sz="2500" kern="1200" baseline="0" dirty="0" err="1">
                <a:solidFill>
                  <a:srgbClr val="000000"/>
                </a:solidFill>
                <a:latin typeface="Arial"/>
              </a:rPr>
              <a:t>pra</a:t>
            </a:r>
            <a:r>
              <a:rPr lang="de-DE" sz="2500" kern="1200" baseline="0" dirty="0">
                <a:solidFill>
                  <a:srgbClr val="000000"/>
                </a:solidFill>
                <a:latin typeface="Arial"/>
              </a:rPr>
              <a:t> </a:t>
            </a:r>
            <a:r>
              <a:rPr lang="de-DE" sz="2500" kern="1200" baseline="0" dirty="0" err="1">
                <a:solidFill>
                  <a:srgbClr val="000000"/>
                </a:solidFill>
                <a:latin typeface="Arial"/>
              </a:rPr>
              <a:t>denda</a:t>
            </a:r>
            <a:r>
              <a:rPr lang="de-DE" sz="2500" kern="1200" baseline="0" dirty="0">
                <a:solidFill>
                  <a:srgbClr val="000000"/>
                </a:solidFill>
                <a:latin typeface="Arial"/>
              </a:rPr>
              <a:t> </a:t>
            </a:r>
            <a:r>
              <a:rPr lang="de-DE" sz="2500" kern="1200" baseline="0" dirty="0" err="1">
                <a:solidFill>
                  <a:srgbClr val="000000"/>
                </a:solidFill>
                <a:latin typeface="Arial"/>
              </a:rPr>
              <a:t>iur</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a:t>
            </a:r>
            <a:r>
              <a:rPr lang="de-DE" sz="2500" kern="1200" baseline="0" dirty="0" err="1">
                <a:solidFill>
                  <a:srgbClr val="000000"/>
                </a:solidFill>
                <a:latin typeface="Arial"/>
              </a:rPr>
              <a:t>verspel</a:t>
            </a:r>
            <a:r>
              <a:rPr lang="de-DE" sz="2500" kern="1200" baseline="0" dirty="0">
                <a:solidFill>
                  <a:srgbClr val="000000"/>
                </a:solidFill>
                <a:latin typeface="Arial"/>
              </a:rPr>
              <a:t> </a:t>
            </a:r>
            <a:r>
              <a:rPr lang="de-DE" sz="2500" kern="1200" baseline="0" dirty="0" err="1">
                <a:solidFill>
                  <a:srgbClr val="000000"/>
                </a:solidFill>
                <a:latin typeface="Arial"/>
              </a:rPr>
              <a:t>luptur</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utempor</a:t>
            </a:r>
            <a:r>
              <a:rPr lang="de-DE" sz="2500" kern="1200" baseline="0" dirty="0">
                <a:solidFill>
                  <a:srgbClr val="000000"/>
                </a:solidFill>
                <a:latin typeface="Arial"/>
              </a:rPr>
              <a:t> </a:t>
            </a:r>
            <a:r>
              <a:rPr lang="de-DE" sz="2500" kern="1200" baseline="0" dirty="0" err="1">
                <a:solidFill>
                  <a:srgbClr val="000000"/>
                </a:solidFill>
                <a:latin typeface="Arial"/>
              </a:rPr>
              <a:t>rovitat</a:t>
            </a:r>
            <a:r>
              <a:rPr lang="de-DE" sz="2500" kern="1200" baseline="0" dirty="0">
                <a:solidFill>
                  <a:srgbClr val="000000"/>
                </a:solidFill>
                <a:latin typeface="Arial"/>
              </a:rPr>
              <a:t> </a:t>
            </a:r>
            <a:r>
              <a:rPr lang="de-DE" sz="2500" kern="1200" baseline="0" dirty="0" err="1">
                <a:solidFill>
                  <a:srgbClr val="000000"/>
                </a:solidFill>
                <a:latin typeface="Arial"/>
              </a:rPr>
              <a:t>isquidi</a:t>
            </a:r>
            <a:r>
              <a:rPr lang="de-DE" sz="2500" kern="1200" baseline="0" dirty="0">
                <a:solidFill>
                  <a:srgbClr val="000000"/>
                </a:solidFill>
                <a:latin typeface="Arial"/>
              </a:rPr>
              <a:t> </a:t>
            </a:r>
            <a:r>
              <a:rPr lang="de-DE" sz="2500" kern="1200" baseline="0" dirty="0" err="1">
                <a:solidFill>
                  <a:srgbClr val="000000"/>
                </a:solidFill>
                <a:latin typeface="Arial"/>
              </a:rPr>
              <a:t>gendus</a:t>
            </a:r>
            <a:r>
              <a:rPr lang="de-DE" sz="2500" kern="1200" baseline="0" dirty="0">
                <a:solidFill>
                  <a:srgbClr val="000000"/>
                </a:solidFill>
                <a:latin typeface="Arial"/>
              </a:rPr>
              <a:t> </a:t>
            </a:r>
            <a:r>
              <a:rPr lang="de-DE" sz="2500" kern="1200" baseline="0" dirty="0" err="1">
                <a:solidFill>
                  <a:srgbClr val="000000"/>
                </a:solidFill>
                <a:latin typeface="Arial"/>
              </a:rPr>
              <a:t>voluptaecae</a:t>
            </a:r>
            <a:r>
              <a:rPr lang="de-DE" sz="2500" kern="1200" baseline="0" dirty="0">
                <a:solidFill>
                  <a:srgbClr val="000000"/>
                </a:solidFill>
                <a:latin typeface="Arial"/>
              </a:rPr>
              <a:t>. </a:t>
            </a:r>
            <a:r>
              <a:rPr lang="de-DE" sz="2500" kern="1200" baseline="0" dirty="0" err="1">
                <a:solidFill>
                  <a:srgbClr val="000000"/>
                </a:solidFill>
                <a:latin typeface="Arial"/>
              </a:rPr>
              <a:t>Itatem</a:t>
            </a:r>
            <a:r>
              <a:rPr lang="de-DE" sz="2500" kern="1200" baseline="0" dirty="0">
                <a:solidFill>
                  <a:srgbClr val="000000"/>
                </a:solidFill>
                <a:latin typeface="Arial"/>
              </a:rPr>
              <a:t> quo </a:t>
            </a:r>
            <a:r>
              <a:rPr lang="de-DE" sz="2500" kern="1200" baseline="0" dirty="0" err="1">
                <a:solidFill>
                  <a:srgbClr val="000000"/>
                </a:solidFill>
                <a:latin typeface="Arial"/>
              </a:rPr>
              <a:t>conectis</a:t>
            </a:r>
            <a:r>
              <a:rPr lang="de-DE" sz="2500" kern="1200" baseline="0" dirty="0">
                <a:solidFill>
                  <a:srgbClr val="000000"/>
                </a:solidFill>
                <a:latin typeface="Arial"/>
              </a:rPr>
              <a:t> </a:t>
            </a:r>
            <a:r>
              <a:rPr lang="de-DE" sz="2500" kern="1200" baseline="0" dirty="0" err="1">
                <a:solidFill>
                  <a:srgbClr val="000000"/>
                </a:solidFill>
                <a:latin typeface="Arial"/>
              </a:rPr>
              <a:t>molore</a:t>
            </a:r>
            <a:r>
              <a:rPr lang="de-DE" sz="2500" kern="1200" baseline="0" dirty="0">
                <a:solidFill>
                  <a:srgbClr val="000000"/>
                </a:solidFill>
                <a:latin typeface="Arial"/>
              </a:rPr>
              <a:t> </a:t>
            </a:r>
            <a:r>
              <a:rPr lang="de-DE" sz="2500" kern="1200" baseline="0" dirty="0" err="1">
                <a:solidFill>
                  <a:srgbClr val="000000"/>
                </a:solidFill>
                <a:latin typeface="Arial"/>
              </a:rPr>
              <a:t>cuptatur</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a:t>
            </a:r>
          </a:p>
          <a:p>
            <a:pPr rtl="0"/>
            <a:r>
              <a:rPr lang="de-DE" sz="2500" kern="1200" baseline="0" dirty="0" err="1">
                <a:solidFill>
                  <a:srgbClr val="000000"/>
                </a:solidFill>
                <a:latin typeface="Arial"/>
              </a:rPr>
              <a:t>Xerro</a:t>
            </a:r>
            <a:r>
              <a:rPr lang="de-DE" sz="2500" kern="1200" baseline="0" dirty="0">
                <a:solidFill>
                  <a:srgbClr val="000000"/>
                </a:solidFill>
                <a:latin typeface="Arial"/>
              </a:rPr>
              <a:t> et </a:t>
            </a:r>
            <a:r>
              <a:rPr lang="de-DE" sz="2500" kern="1200" baseline="0" dirty="0" err="1">
                <a:solidFill>
                  <a:srgbClr val="000000"/>
                </a:solidFill>
                <a:latin typeface="Arial"/>
              </a:rPr>
              <a:t>elesciam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am </a:t>
            </a:r>
            <a:r>
              <a:rPr lang="de-DE" sz="2500" kern="1200" baseline="0" dirty="0" err="1">
                <a:solidFill>
                  <a:srgbClr val="000000"/>
                </a:solidFill>
                <a:latin typeface="Arial"/>
              </a:rPr>
              <a:t>videlessi</a:t>
            </a:r>
            <a:r>
              <a:rPr lang="de-DE" sz="2500" kern="1200" baseline="0" dirty="0">
                <a:solidFill>
                  <a:srgbClr val="000000"/>
                </a:solidFill>
                <a:latin typeface="Arial"/>
              </a:rPr>
              <a:t> </a:t>
            </a:r>
            <a:r>
              <a:rPr lang="de-DE" sz="2500" kern="1200" baseline="0" dirty="0" err="1">
                <a:solidFill>
                  <a:srgbClr val="000000"/>
                </a:solidFill>
                <a:latin typeface="Arial"/>
              </a:rPr>
              <a:t>accus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p>
          <a:p>
            <a:pPr rtl="0"/>
            <a:r>
              <a:rPr lang="de-DE" sz="2500" kern="1200" baseline="0" dirty="0" err="1">
                <a:solidFill>
                  <a:srgbClr val="000000"/>
                </a:solidFill>
                <a:latin typeface="Arial"/>
              </a:rPr>
              <a:t>omnient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laccum</a:t>
            </a:r>
            <a:r>
              <a:rPr lang="de-DE" sz="2500" kern="1200" baseline="0" dirty="0">
                <a:solidFill>
                  <a:srgbClr val="000000"/>
                </a:solidFill>
                <a:latin typeface="Arial"/>
              </a:rPr>
              <a:t> </a:t>
            </a:r>
            <a:r>
              <a:rPr lang="de-DE" sz="2500" kern="1200" baseline="0" dirty="0" err="1">
                <a:solidFill>
                  <a:srgbClr val="000000"/>
                </a:solidFill>
                <a:latin typeface="Arial"/>
              </a:rPr>
              <a:t>ernation</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a:t>
            </a:r>
            <a:r>
              <a:rPr lang="de-DE" sz="2500" kern="1200" baseline="0" dirty="0" err="1">
                <a:solidFill>
                  <a:srgbClr val="000000"/>
                </a:solidFill>
                <a:latin typeface="Arial"/>
              </a:rPr>
              <a:t>explictur</a:t>
            </a:r>
            <a:r>
              <a:rPr lang="de-DE" sz="2500" kern="1200" baseline="0" dirty="0">
                <a:solidFill>
                  <a:srgbClr val="000000"/>
                </a:solidFill>
                <a:latin typeface="Arial"/>
              </a:rPr>
              <a:t>? </a:t>
            </a:r>
            <a:r>
              <a:rPr lang="de-DE" sz="2500" kern="1200" baseline="0" dirty="0" err="1">
                <a:solidFill>
                  <a:srgbClr val="000000"/>
                </a:solidFill>
                <a:latin typeface="Arial"/>
              </a:rPr>
              <a:t>Abori</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molut</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eaquis</a:t>
            </a:r>
            <a:r>
              <a:rPr lang="de-DE" sz="2500" kern="1200" baseline="0" dirty="0">
                <a:solidFill>
                  <a:srgbClr val="000000"/>
                </a:solidFill>
                <a:latin typeface="Arial"/>
              </a:rPr>
              <a:t> </a:t>
            </a:r>
            <a:r>
              <a:rPr lang="de-DE" sz="2500" kern="1200" baseline="0" dirty="0" err="1">
                <a:solidFill>
                  <a:srgbClr val="000000"/>
                </a:solidFill>
                <a:latin typeface="Arial"/>
              </a:rPr>
              <a:t>venis</a:t>
            </a:r>
            <a:r>
              <a:rPr lang="de-DE" sz="2500" kern="1200" baseline="0" dirty="0">
                <a:solidFill>
                  <a:srgbClr val="000000"/>
                </a:solidFill>
                <a:latin typeface="Arial"/>
              </a:rPr>
              <a:t> </a:t>
            </a:r>
            <a:r>
              <a:rPr lang="de-DE" sz="2500" kern="1200" baseline="0" dirty="0" err="1">
                <a:solidFill>
                  <a:srgbClr val="000000"/>
                </a:solidFill>
                <a:latin typeface="Arial"/>
              </a:rPr>
              <a:t>quibus</a:t>
            </a:r>
            <a:r>
              <a:rPr lang="de-DE" sz="2500" kern="1200" baseline="0" dirty="0">
                <a:solidFill>
                  <a:srgbClr val="000000"/>
                </a:solidFill>
                <a:latin typeface="Arial"/>
              </a:rPr>
              <a:t> in es et </a:t>
            </a:r>
            <a:r>
              <a:rPr lang="de-DE" sz="2500" kern="1200" baseline="0" dirty="0" err="1">
                <a:solidFill>
                  <a:srgbClr val="000000"/>
                </a:solidFill>
                <a:latin typeface="Arial"/>
              </a:rPr>
              <a:t>aligent</a:t>
            </a:r>
            <a:r>
              <a:rPr lang="de-DE" sz="2500" kern="1200" baseline="0" dirty="0">
                <a:solidFill>
                  <a:srgbClr val="000000"/>
                </a:solidFill>
                <a:latin typeface="Arial"/>
              </a:rPr>
              <a:t>.</a:t>
            </a:r>
          </a:p>
          <a:p>
            <a:pPr rtl="0"/>
            <a:r>
              <a:rPr lang="de-DE" sz="2500" kern="1200" baseline="0" dirty="0" err="1">
                <a:solidFill>
                  <a:srgbClr val="000000"/>
                </a:solidFill>
                <a:latin typeface="Arial"/>
              </a:rPr>
              <a:t>Niat</a:t>
            </a:r>
            <a:r>
              <a:rPr lang="de-DE" sz="2500" kern="1200" baseline="0" dirty="0">
                <a:solidFill>
                  <a:srgbClr val="000000"/>
                </a:solidFill>
                <a:latin typeface="Arial"/>
              </a:rPr>
              <a:t> </a:t>
            </a:r>
            <a:r>
              <a:rPr lang="de-DE" sz="2500" kern="1200" baseline="0" dirty="0" err="1">
                <a:solidFill>
                  <a:srgbClr val="000000"/>
                </a:solidFill>
                <a:latin typeface="Arial"/>
              </a:rPr>
              <a:t>harchillis</a:t>
            </a:r>
            <a:r>
              <a:rPr lang="de-DE" sz="2500" kern="1200" baseline="0" dirty="0">
                <a:solidFill>
                  <a:srgbClr val="000000"/>
                </a:solidFill>
                <a:latin typeface="Arial"/>
              </a:rPr>
              <a:t> </a:t>
            </a:r>
            <a:r>
              <a:rPr lang="de-DE" sz="2500" kern="1200" baseline="0" dirty="0" err="1">
                <a:solidFill>
                  <a:srgbClr val="000000"/>
                </a:solidFill>
                <a:latin typeface="Arial"/>
              </a:rPr>
              <a:t>cullate</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aboreperia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doluptam</a:t>
            </a:r>
            <a:r>
              <a:rPr lang="de-DE" sz="2500" kern="1200" baseline="0" dirty="0">
                <a:solidFill>
                  <a:srgbClr val="000000"/>
                </a:solidFill>
                <a:latin typeface="Arial"/>
              </a:rPr>
              <a:t> </a:t>
            </a:r>
            <a:r>
              <a:rPr lang="de-DE" sz="2500" kern="1200" baseline="0" dirty="0" err="1">
                <a:solidFill>
                  <a:srgbClr val="000000"/>
                </a:solidFill>
                <a:latin typeface="Arial"/>
              </a:rPr>
              <a:t>faccabo</a:t>
            </a:r>
            <a:r>
              <a:rPr lang="de-DE" sz="2500" kern="1200" baseline="0" dirty="0">
                <a:solidFill>
                  <a:srgbClr val="000000"/>
                </a:solidFill>
                <a:latin typeface="Arial"/>
              </a:rPr>
              <a:t>. </a:t>
            </a:r>
            <a:r>
              <a:rPr lang="de-DE" sz="2500" kern="1200" baseline="0" dirty="0" err="1">
                <a:solidFill>
                  <a:srgbClr val="000000"/>
                </a:solidFill>
                <a:latin typeface="Arial"/>
              </a:rPr>
              <a:t>Otam</a:t>
            </a:r>
            <a:r>
              <a:rPr lang="de-DE" sz="2500" kern="1200" baseline="0" dirty="0">
                <a:solidFill>
                  <a:srgbClr val="000000"/>
                </a:solidFill>
                <a:latin typeface="Arial"/>
              </a:rPr>
              <a:t> </a:t>
            </a:r>
            <a:r>
              <a:rPr lang="de-DE" sz="2500" kern="1200" baseline="0" dirty="0" err="1">
                <a:solidFill>
                  <a:srgbClr val="000000"/>
                </a:solidFill>
                <a:latin typeface="Arial"/>
              </a:rPr>
              <a:t>iniminventur</a:t>
            </a:r>
            <a:r>
              <a:rPr lang="de-DE" sz="2500" kern="1200" baseline="0" dirty="0">
                <a:solidFill>
                  <a:srgbClr val="000000"/>
                </a:solidFill>
                <a:latin typeface="Arial"/>
              </a:rPr>
              <a:t>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none</a:t>
            </a:r>
            <a:r>
              <a:rPr lang="de-DE" sz="2500" kern="1200" baseline="0" dirty="0">
                <a:solidFill>
                  <a:srgbClr val="000000"/>
                </a:solidFill>
                <a:latin typeface="Arial"/>
              </a:rPr>
              <a:t> </a:t>
            </a:r>
            <a:r>
              <a:rPr lang="de-DE" sz="2500" kern="1200" baseline="0" dirty="0" err="1">
                <a:solidFill>
                  <a:srgbClr val="000000"/>
                </a:solidFill>
                <a:latin typeface="Arial"/>
              </a:rPr>
              <a:t>net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accum</a:t>
            </a:r>
            <a:r>
              <a:rPr lang="de-DE" sz="2500" kern="1200" baseline="0" dirty="0">
                <a:solidFill>
                  <a:srgbClr val="000000"/>
                </a:solidFill>
                <a:latin typeface="Arial"/>
              </a:rPr>
              <a:t>, </a:t>
            </a:r>
            <a:r>
              <a:rPr lang="de-DE" sz="2500" kern="1200" baseline="0" dirty="0" err="1">
                <a:solidFill>
                  <a:srgbClr val="000000"/>
                </a:solidFill>
                <a:latin typeface="Arial"/>
              </a:rPr>
              <a:t>nimet</a:t>
            </a:r>
            <a:r>
              <a:rPr lang="de-DE" sz="2500" kern="1200" baseline="0" dirty="0">
                <a:solidFill>
                  <a:srgbClr val="000000"/>
                </a:solidFill>
                <a:latin typeface="Arial"/>
              </a:rPr>
              <a:t> </a:t>
            </a:r>
            <a:r>
              <a:rPr lang="de-DE" sz="2500" kern="1200" baseline="0" dirty="0" err="1">
                <a:solidFill>
                  <a:srgbClr val="000000"/>
                </a:solidFill>
                <a:latin typeface="Arial"/>
              </a:rPr>
              <a:t>officimi</a:t>
            </a:r>
            <a:r>
              <a:rPr lang="de-DE" sz="2500" kern="1200" baseline="0" dirty="0">
                <a:solidFill>
                  <a:srgbClr val="000000"/>
                </a:solidFill>
                <a:latin typeface="Arial"/>
              </a:rPr>
              <a:t>, </a:t>
            </a:r>
            <a:r>
              <a:rPr lang="de-DE" sz="2500" kern="1200" baseline="0" dirty="0" err="1">
                <a:solidFill>
                  <a:srgbClr val="000000"/>
                </a:solidFill>
                <a:latin typeface="Arial"/>
              </a:rPr>
              <a:t>conseque</a:t>
            </a:r>
            <a:r>
              <a:rPr lang="de-DE" sz="2500" kern="1200" baseline="0" dirty="0">
                <a:solidFill>
                  <a:srgbClr val="000000"/>
                </a:solidFill>
                <a:latin typeface="Arial"/>
              </a:rPr>
              <a:t> </a:t>
            </a:r>
            <a:r>
              <a:rPr lang="de-DE" sz="2500" kern="1200" baseline="0" dirty="0" err="1">
                <a:solidFill>
                  <a:srgbClr val="000000"/>
                </a:solidFill>
                <a:latin typeface="Arial"/>
              </a:rPr>
              <a:t>dit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Nam, </a:t>
            </a:r>
            <a:r>
              <a:rPr lang="de-DE" sz="2500" kern="1200" baseline="0" dirty="0" err="1">
                <a:solidFill>
                  <a:srgbClr val="000000"/>
                </a:solidFill>
                <a:latin typeface="Arial"/>
              </a:rPr>
              <a:t>quibus</a:t>
            </a:r>
            <a:r>
              <a:rPr lang="de-DE" sz="2500" kern="1200" baseline="0" dirty="0">
                <a:solidFill>
                  <a:srgbClr val="000000"/>
                </a:solidFill>
                <a:latin typeface="Arial"/>
              </a:rPr>
              <a:t> </a:t>
            </a:r>
            <a:r>
              <a:rPr lang="de-DE" sz="2500" kern="1200" baseline="0" dirty="0" err="1">
                <a:solidFill>
                  <a:srgbClr val="000000"/>
                </a:solidFill>
                <a:latin typeface="Arial"/>
              </a:rPr>
              <a:t>moloraectius</a:t>
            </a:r>
            <a:r>
              <a:rPr lang="de-DE" sz="2500" kern="1200" baseline="0" dirty="0">
                <a:solidFill>
                  <a:srgbClr val="000000"/>
                </a:solidFill>
                <a:latin typeface="Arial"/>
              </a:rPr>
              <a:t> </a:t>
            </a:r>
            <a:r>
              <a:rPr lang="de-DE" sz="2500" kern="1200" baseline="0" dirty="0" err="1">
                <a:solidFill>
                  <a:srgbClr val="000000"/>
                </a:solidFill>
                <a:latin typeface="Arial"/>
              </a:rPr>
              <a:t>illabor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laborrum</a:t>
            </a:r>
            <a:r>
              <a:rPr lang="de-DE" sz="2500" kern="1200" baseline="0" dirty="0">
                <a:solidFill>
                  <a:srgbClr val="000000"/>
                </a:solidFill>
                <a:latin typeface="Arial"/>
              </a:rPr>
              <a:t> </a:t>
            </a:r>
            <a:r>
              <a:rPr lang="de-DE" sz="2500" kern="1200" baseline="0" dirty="0" err="1">
                <a:solidFill>
                  <a:srgbClr val="000000"/>
                </a:solidFill>
                <a:latin typeface="Arial"/>
              </a:rPr>
              <a:t>inveliquia</a:t>
            </a:r>
            <a:r>
              <a:rPr lang="de-DE" sz="2500" kern="1200" baseline="0" dirty="0">
                <a:solidFill>
                  <a:srgbClr val="000000"/>
                </a:solidFill>
                <a:latin typeface="Arial"/>
              </a:rPr>
              <a:t> </a:t>
            </a:r>
            <a:r>
              <a:rPr lang="de-DE" sz="2500" kern="1200" baseline="0" dirty="0" err="1">
                <a:solidFill>
                  <a:srgbClr val="000000"/>
                </a:solidFill>
                <a:latin typeface="Arial"/>
              </a:rPr>
              <a:t>sequias</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spedis</a:t>
            </a:r>
            <a:r>
              <a:rPr lang="de-DE" sz="2500" kern="1200" baseline="0" dirty="0">
                <a:solidFill>
                  <a:srgbClr val="000000"/>
                </a:solidFill>
                <a:latin typeface="Arial"/>
              </a:rPr>
              <a:t> </a:t>
            </a:r>
            <a:r>
              <a:rPr lang="de-DE" sz="2500" kern="1200" baseline="0" dirty="0" err="1">
                <a:solidFill>
                  <a:srgbClr val="000000"/>
                </a:solidFill>
                <a:latin typeface="Arial"/>
              </a:rPr>
              <a:t>moluptias</a:t>
            </a:r>
            <a:r>
              <a:rPr lang="de-DE" sz="2500" kern="1200" baseline="0" dirty="0">
                <a:solidFill>
                  <a:srgbClr val="000000"/>
                </a:solidFill>
                <a:latin typeface="Arial"/>
              </a:rPr>
              <a:t> </a:t>
            </a:r>
            <a:r>
              <a:rPr lang="de-DE" sz="2500" kern="1200" baseline="0" dirty="0" err="1">
                <a:solidFill>
                  <a:srgbClr val="000000"/>
                </a:solidFill>
                <a:latin typeface="Arial"/>
              </a:rPr>
              <a:t>adia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acest</a:t>
            </a:r>
            <a:r>
              <a:rPr lang="de-DE" sz="2500" kern="1200" baseline="0" dirty="0">
                <a:solidFill>
                  <a:srgbClr val="000000"/>
                </a:solidFill>
                <a:latin typeface="Arial"/>
              </a:rPr>
              <a:t> </a:t>
            </a:r>
            <a:r>
              <a:rPr lang="de-DE" sz="2500" kern="1200" baseline="0" dirty="0" err="1">
                <a:solidFill>
                  <a:srgbClr val="000000"/>
                </a:solidFill>
                <a:latin typeface="Arial"/>
              </a:rPr>
              <a:t>audae</a:t>
            </a:r>
            <a:r>
              <a:rPr lang="de-DE" sz="2500" kern="1200" baseline="0" dirty="0">
                <a:solidFill>
                  <a:srgbClr val="000000"/>
                </a:solidFill>
                <a:latin typeface="Arial"/>
              </a:rPr>
              <a:t> </a:t>
            </a:r>
            <a:r>
              <a:rPr lang="de-DE" sz="2500" kern="1200" baseline="0" dirty="0" err="1">
                <a:solidFill>
                  <a:srgbClr val="000000"/>
                </a:solidFill>
                <a:latin typeface="Arial"/>
              </a:rPr>
              <a:t>pernatum</a:t>
            </a:r>
            <a:r>
              <a:rPr lang="de-DE" sz="2500" kern="1200" baseline="0" dirty="0">
                <a:solidFill>
                  <a:srgbClr val="000000"/>
                </a:solidFill>
                <a:latin typeface="Arial"/>
              </a:rPr>
              <a:t> </a:t>
            </a:r>
            <a:r>
              <a:rPr lang="de-DE" sz="2500" kern="1200" baseline="0" dirty="0" err="1">
                <a:solidFill>
                  <a:srgbClr val="000000"/>
                </a:solidFill>
                <a:latin typeface="Arial"/>
              </a:rPr>
              <a:t>ius</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ad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et </a:t>
            </a:r>
            <a:r>
              <a:rPr lang="de-DE" sz="2500" kern="1200" baseline="0" dirty="0" err="1">
                <a:solidFill>
                  <a:srgbClr val="000000"/>
                </a:solidFill>
                <a:latin typeface="Arial"/>
              </a:rPr>
              <a:t>volo</a:t>
            </a:r>
            <a:r>
              <a:rPr lang="de-DE" sz="2500" kern="1200" baseline="0" dirty="0">
                <a:solidFill>
                  <a:srgbClr val="000000"/>
                </a:solidFill>
                <a:latin typeface="Arial"/>
              </a:rPr>
              <a:t> </a:t>
            </a:r>
            <a:r>
              <a:rPr lang="de-DE" sz="2500" kern="1200" baseline="0" dirty="0" err="1">
                <a:solidFill>
                  <a:srgbClr val="000000"/>
                </a:solidFill>
                <a:latin typeface="Arial"/>
              </a:rPr>
              <a:t>verovid</a:t>
            </a:r>
            <a:r>
              <a:rPr lang="de-DE" sz="2500" kern="1200" baseline="0" dirty="0">
                <a:solidFill>
                  <a:srgbClr val="000000"/>
                </a:solidFill>
                <a:latin typeface="Arial"/>
              </a:rPr>
              <a:t> </a:t>
            </a:r>
            <a:r>
              <a:rPr lang="de-DE" sz="2500" kern="1200" baseline="0" dirty="0" err="1">
                <a:solidFill>
                  <a:srgbClr val="000000"/>
                </a:solidFill>
                <a:latin typeface="Arial"/>
              </a:rPr>
              <a:t>unturitatet</a:t>
            </a:r>
            <a:r>
              <a:rPr lang="de-DE" sz="2500" kern="1200" baseline="0" dirty="0">
                <a:solidFill>
                  <a:srgbClr val="000000"/>
                </a:solidFill>
                <a:latin typeface="Arial"/>
              </a:rPr>
              <a:t> </a:t>
            </a:r>
            <a:r>
              <a:rPr lang="de-DE" sz="2500" kern="1200" baseline="0" dirty="0" err="1">
                <a:solidFill>
                  <a:srgbClr val="000000"/>
                </a:solidFill>
                <a:latin typeface="Arial"/>
              </a:rPr>
              <a:t>adiorehendi</a:t>
            </a:r>
            <a:r>
              <a:rPr lang="de-DE" sz="2500" kern="1200" baseline="0" dirty="0">
                <a:solidFill>
                  <a:srgbClr val="000000"/>
                </a:solidFill>
                <a:latin typeface="Arial"/>
              </a:rPr>
              <a:t> </a:t>
            </a:r>
            <a:r>
              <a:rPr lang="de-DE" sz="2500" kern="1200" baseline="0" dirty="0" err="1">
                <a:solidFill>
                  <a:srgbClr val="000000"/>
                </a:solidFill>
                <a:latin typeface="Arial"/>
              </a:rPr>
              <a:t>blabor</a:t>
            </a:r>
            <a:r>
              <a:rPr lang="de-DE" sz="2500" kern="1200" baseline="0" dirty="0">
                <a:solidFill>
                  <a:srgbClr val="000000"/>
                </a:solidFill>
                <a:latin typeface="Arial"/>
              </a:rPr>
              <a:t> </a:t>
            </a:r>
            <a:r>
              <a:rPr lang="de-DE" sz="2500" kern="1200" baseline="0" dirty="0" err="1">
                <a:solidFill>
                  <a:srgbClr val="000000"/>
                </a:solidFill>
                <a:latin typeface="Arial"/>
              </a:rPr>
              <a:t>aciur</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resciuntem</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imendendae</a:t>
            </a:r>
            <a:r>
              <a:rPr lang="de-DE" sz="2500" kern="1200" baseline="0" dirty="0">
                <a:solidFill>
                  <a:srgbClr val="000000"/>
                </a:solidFill>
                <a:latin typeface="Arial"/>
              </a:rPr>
              <a:t> </a:t>
            </a:r>
            <a:r>
              <a:rPr lang="de-DE" sz="2500" kern="1200" baseline="0" dirty="0" err="1">
                <a:solidFill>
                  <a:srgbClr val="000000"/>
                </a:solidFill>
                <a:latin typeface="Arial"/>
              </a:rPr>
              <a:t>verum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dem. </a:t>
            </a:r>
            <a:r>
              <a:rPr lang="de-DE" sz="2500" kern="1200" baseline="0" dirty="0" err="1">
                <a:solidFill>
                  <a:srgbClr val="000000"/>
                </a:solidFill>
                <a:latin typeface="Arial"/>
              </a:rPr>
              <a:t>Ro</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a:t>
            </a:r>
            <a:r>
              <a:rPr lang="de-DE" sz="2500" kern="1200" baseline="0" dirty="0">
                <a:solidFill>
                  <a:srgbClr val="000000"/>
                </a:solidFill>
                <a:latin typeface="Arial"/>
              </a:rPr>
              <a:t> </a:t>
            </a:r>
            <a:r>
              <a:rPr lang="de-DE" sz="2500" kern="1200" baseline="0" dirty="0" err="1">
                <a:solidFill>
                  <a:srgbClr val="000000"/>
                </a:solidFill>
                <a:latin typeface="Arial"/>
              </a:rPr>
              <a:t>atiorro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in </a:t>
            </a:r>
            <a:r>
              <a:rPr lang="de-DE" sz="2500" kern="1200" baseline="0" dirty="0" err="1">
                <a:solidFill>
                  <a:srgbClr val="000000"/>
                </a:solidFill>
                <a:latin typeface="Arial"/>
              </a:rPr>
              <a:t>nihiliquis</a:t>
            </a:r>
            <a:r>
              <a:rPr lang="de-DE" sz="2500" kern="1200" baseline="0" dirty="0">
                <a:solidFill>
                  <a:srgbClr val="000000"/>
                </a:solidFill>
                <a:latin typeface="Arial"/>
              </a:rPr>
              <a:t> </a:t>
            </a:r>
            <a:r>
              <a:rPr lang="de-DE" sz="2500" kern="1200" baseline="0" dirty="0" err="1">
                <a:solidFill>
                  <a:srgbClr val="000000"/>
                </a:solidFill>
                <a:latin typeface="Arial"/>
              </a:rPr>
              <a:t>volorporro</a:t>
            </a:r>
            <a:r>
              <a:rPr lang="de-DE" sz="2500" kern="1200" baseline="0" dirty="0">
                <a:solidFill>
                  <a:srgbClr val="000000"/>
                </a:solidFill>
                <a:latin typeface="Arial"/>
              </a:rPr>
              <a:t> </a:t>
            </a:r>
            <a:r>
              <a:rPr lang="de-DE" sz="2500" kern="1200" baseline="0" dirty="0" err="1">
                <a:solidFill>
                  <a:srgbClr val="000000"/>
                </a:solidFill>
                <a:latin typeface="Arial"/>
              </a:rPr>
              <a:t>is</a:t>
            </a:r>
            <a:r>
              <a:rPr lang="de-DE" sz="2500" kern="1200" baseline="0" dirty="0">
                <a:solidFill>
                  <a:srgbClr val="000000"/>
                </a:solidFill>
                <a:latin typeface="Arial"/>
              </a:rPr>
              <a:t> </a:t>
            </a:r>
            <a:r>
              <a:rPr lang="de-DE" sz="2500" kern="1200" baseline="0" dirty="0" err="1">
                <a:solidFill>
                  <a:srgbClr val="000000"/>
                </a:solidFill>
                <a:latin typeface="Arial"/>
              </a:rPr>
              <a:t>istiusdaecto</a:t>
            </a:r>
            <a:r>
              <a:rPr lang="de-DE" sz="2500" kern="1200" baseline="0" dirty="0">
                <a:solidFill>
                  <a:srgbClr val="000000"/>
                </a:solidFill>
                <a:latin typeface="Arial"/>
              </a:rPr>
              <a:t> </a:t>
            </a:r>
            <a:r>
              <a:rPr lang="de-DE" sz="2500" kern="1200" baseline="0" dirty="0" err="1">
                <a:solidFill>
                  <a:srgbClr val="000000"/>
                </a:solidFill>
                <a:latin typeface="Arial"/>
              </a:rPr>
              <a:t>tem</a:t>
            </a:r>
            <a:r>
              <a:rPr lang="de-DE" sz="2500" kern="1200" baseline="0" dirty="0">
                <a:solidFill>
                  <a:srgbClr val="000000"/>
                </a:solidFill>
                <a:latin typeface="Arial"/>
              </a:rPr>
              <a:t> </a:t>
            </a:r>
            <a:r>
              <a:rPr lang="de-DE" sz="2500" kern="1200" baseline="0" dirty="0" err="1">
                <a:solidFill>
                  <a:srgbClr val="000000"/>
                </a:solidFill>
                <a:latin typeface="Arial"/>
              </a:rPr>
              <a:t>recae</a:t>
            </a:r>
            <a:r>
              <a:rPr lang="de-DE" sz="2500" kern="1200" baseline="0" dirty="0">
                <a:solidFill>
                  <a:srgbClr val="000000"/>
                </a:solidFill>
                <a:latin typeface="Arial"/>
              </a:rPr>
              <a:t> mi, si </a:t>
            </a:r>
            <a:r>
              <a:rPr lang="de-DE" sz="2500" kern="1200" baseline="0" dirty="0" err="1">
                <a:solidFill>
                  <a:srgbClr val="000000"/>
                </a:solidFill>
                <a:latin typeface="Arial"/>
              </a:rPr>
              <a:t>voluptat</a:t>
            </a:r>
            <a:r>
              <a:rPr lang="de-DE" sz="2500" kern="1200" baseline="0" dirty="0">
                <a:solidFill>
                  <a:srgbClr val="000000"/>
                </a:solidFill>
                <a:latin typeface="Arial"/>
              </a:rPr>
              <a:t>.</a:t>
            </a:r>
          </a:p>
          <a:p>
            <a:pPr rtl="0"/>
            <a:r>
              <a:rPr lang="de-DE" sz="2500" kern="1200" baseline="0" dirty="0" err="1">
                <a:solidFill>
                  <a:srgbClr val="000000"/>
                </a:solidFill>
                <a:latin typeface="Arial"/>
              </a:rPr>
              <a:t>Cae</a:t>
            </a:r>
            <a:r>
              <a:rPr lang="de-DE" sz="2500" kern="1200" baseline="0" dirty="0">
                <a:solidFill>
                  <a:srgbClr val="000000"/>
                </a:solidFill>
                <a:latin typeface="Arial"/>
              </a:rPr>
              <a:t> et </a:t>
            </a:r>
            <a:r>
              <a:rPr lang="de-DE" sz="2500" kern="1200" baseline="0" dirty="0" err="1">
                <a:solidFill>
                  <a:srgbClr val="000000"/>
                </a:solidFill>
                <a:latin typeface="Arial"/>
              </a:rPr>
              <a:t>autem</a:t>
            </a:r>
            <a:r>
              <a:rPr lang="de-DE" sz="2500" kern="1200" baseline="0" dirty="0">
                <a:solidFill>
                  <a:srgbClr val="000000"/>
                </a:solidFill>
                <a:latin typeface="Arial"/>
              </a:rPr>
              <a:t> </a:t>
            </a:r>
            <a:r>
              <a:rPr lang="de-DE" sz="2500" kern="1200" baseline="0" dirty="0" err="1">
                <a:solidFill>
                  <a:srgbClr val="000000"/>
                </a:solidFill>
                <a:latin typeface="Arial"/>
              </a:rPr>
              <a:t>at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reped</a:t>
            </a:r>
            <a:r>
              <a:rPr lang="de-DE" sz="2500" kern="1200" baseline="0" dirty="0">
                <a:solidFill>
                  <a:srgbClr val="000000"/>
                </a:solidFill>
                <a:latin typeface="Arial"/>
              </a:rPr>
              <a:t> </a:t>
            </a:r>
            <a:r>
              <a:rPr lang="de-DE" sz="2500" kern="1200" baseline="0" dirty="0" err="1">
                <a:solidFill>
                  <a:srgbClr val="000000"/>
                </a:solidFill>
                <a:latin typeface="Arial"/>
              </a:rPr>
              <a:t>quasinc</a:t>
            </a:r>
            <a:r>
              <a:rPr lang="de-DE" sz="2500" kern="1200" baseline="0" dirty="0">
                <a:solidFill>
                  <a:srgbClr val="000000"/>
                </a:solidFill>
                <a:latin typeface="Arial"/>
              </a:rPr>
              <a:t> </a:t>
            </a:r>
            <a:r>
              <a:rPr lang="de-DE" sz="2500" kern="1200" baseline="0" dirty="0" err="1">
                <a:solidFill>
                  <a:srgbClr val="000000"/>
                </a:solidFill>
                <a:latin typeface="Arial"/>
              </a:rPr>
              <a:t>ipitio</a:t>
            </a:r>
            <a:r>
              <a:rPr lang="de-DE" sz="2500" kern="1200" baseline="0" dirty="0">
                <a:solidFill>
                  <a:srgbClr val="000000"/>
                </a:solidFill>
                <a:latin typeface="Arial"/>
              </a:rPr>
              <a:t>. </a:t>
            </a:r>
            <a:r>
              <a:rPr lang="de-DE" sz="2500" kern="1200" baseline="0" dirty="0" err="1">
                <a:solidFill>
                  <a:srgbClr val="000000"/>
                </a:solidFill>
                <a:latin typeface="Arial"/>
              </a:rPr>
              <a:t>Ariscipsamus</a:t>
            </a:r>
            <a:r>
              <a:rPr lang="de-DE" sz="2500" kern="1200" baseline="0" dirty="0">
                <a:solidFill>
                  <a:srgbClr val="000000"/>
                </a:solidFill>
                <a:latin typeface="Arial"/>
              </a:rPr>
              <a:t> </a:t>
            </a:r>
            <a:r>
              <a:rPr lang="de-DE" sz="2500" kern="1200" baseline="0" dirty="0" err="1">
                <a:solidFill>
                  <a:srgbClr val="000000"/>
                </a:solidFill>
                <a:latin typeface="Arial"/>
              </a:rPr>
              <a:t>volorec</a:t>
            </a:r>
            <a:r>
              <a:rPr lang="de-DE" sz="2500" kern="1200" baseline="0" dirty="0">
                <a:solidFill>
                  <a:srgbClr val="000000"/>
                </a:solidFill>
                <a:latin typeface="Arial"/>
              </a:rPr>
              <a:t> </a:t>
            </a:r>
            <a:r>
              <a:rPr lang="de-DE" sz="2500" kern="1200" baseline="0" dirty="0" err="1">
                <a:solidFill>
                  <a:srgbClr val="000000"/>
                </a:solidFill>
                <a:latin typeface="Arial"/>
              </a:rPr>
              <a:t>tionse</a:t>
            </a:r>
            <a:r>
              <a:rPr lang="de-DE" sz="2500" kern="1200" baseline="0" dirty="0">
                <a:solidFill>
                  <a:srgbClr val="000000"/>
                </a:solidFill>
                <a:latin typeface="Arial"/>
              </a:rPr>
              <a:t> </a:t>
            </a:r>
            <a:r>
              <a:rPr lang="de-DE" sz="2500" kern="1200" baseline="0" dirty="0" err="1">
                <a:solidFill>
                  <a:srgbClr val="000000"/>
                </a:solidFill>
                <a:latin typeface="Arial"/>
              </a:rPr>
              <a:t>perum</a:t>
            </a:r>
            <a:r>
              <a:rPr lang="de-DE" sz="2500" kern="1200" baseline="0" dirty="0">
                <a:solidFill>
                  <a:srgbClr val="000000"/>
                </a:solidFill>
                <a:latin typeface="Arial"/>
              </a:rPr>
              <a:t> </a:t>
            </a:r>
            <a:r>
              <a:rPr lang="de-DE" sz="2500" kern="1200" baseline="0" dirty="0" err="1">
                <a:solidFill>
                  <a:srgbClr val="000000"/>
                </a:solidFill>
                <a:latin typeface="Arial"/>
              </a:rPr>
              <a:t>volorunt</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a:t>
            </a:r>
            <a:r>
              <a:rPr lang="de-DE" sz="2500" kern="1200" baseline="0" dirty="0">
                <a:solidFill>
                  <a:srgbClr val="000000"/>
                </a:solidFill>
                <a:latin typeface="Arial"/>
              </a:rPr>
              <a:t>.</a:t>
            </a:r>
          </a:p>
          <a:p>
            <a:pPr rtl="0"/>
            <a:r>
              <a:rPr lang="de-DE" sz="2500" kern="1200" baseline="0" dirty="0" err="1">
                <a:solidFill>
                  <a:srgbClr val="000000"/>
                </a:solidFill>
                <a:latin typeface="Arial"/>
              </a:rPr>
              <a:t>Consequo</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et </a:t>
            </a:r>
            <a:r>
              <a:rPr lang="de-DE" sz="2500" kern="1200" baseline="0" dirty="0" err="1">
                <a:solidFill>
                  <a:srgbClr val="000000"/>
                </a:solidFill>
                <a:latin typeface="Arial"/>
              </a:rPr>
              <a:t>erioratur</a:t>
            </a:r>
            <a:r>
              <a:rPr lang="de-DE" sz="2500" kern="1200" baseline="0" dirty="0">
                <a:solidFill>
                  <a:srgbClr val="000000"/>
                </a:solidFill>
                <a:latin typeface="Arial"/>
              </a:rPr>
              <a:t>?</a:t>
            </a:r>
          </a:p>
          <a:p>
            <a:pPr rtl="0"/>
            <a:r>
              <a:rPr lang="de-DE" sz="2500" kern="1200" baseline="0" dirty="0">
                <a:solidFill>
                  <a:srgbClr val="000000"/>
                </a:solidFill>
                <a:latin typeface="Arial"/>
              </a:rPr>
              <a:t>As </a:t>
            </a:r>
            <a:r>
              <a:rPr lang="de-DE" sz="2500" kern="1200" baseline="0" dirty="0" err="1">
                <a:solidFill>
                  <a:srgbClr val="000000"/>
                </a:solidFill>
                <a:latin typeface="Arial"/>
              </a:rPr>
              <a:t>ipsunt</a:t>
            </a:r>
            <a:r>
              <a:rPr lang="de-DE" sz="2500" kern="1200" baseline="0" dirty="0">
                <a:solidFill>
                  <a:srgbClr val="000000"/>
                </a:solidFill>
                <a:latin typeface="Arial"/>
              </a:rPr>
              <a:t> </a:t>
            </a:r>
            <a:r>
              <a:rPr lang="de-DE" sz="2500" kern="1200" baseline="0" dirty="0" err="1">
                <a:solidFill>
                  <a:srgbClr val="000000"/>
                </a:solidFill>
                <a:latin typeface="Arial"/>
              </a:rPr>
              <a:t>etus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exerum</a:t>
            </a:r>
            <a:r>
              <a:rPr lang="de-DE" sz="2500" kern="1200" baseline="0" dirty="0">
                <a:solidFill>
                  <a:srgbClr val="000000"/>
                </a:solidFill>
                <a:latin typeface="Arial"/>
              </a:rPr>
              <a:t> </a:t>
            </a:r>
            <a:r>
              <a:rPr lang="de-DE" sz="2500" kern="1200" baseline="0" dirty="0" err="1">
                <a:solidFill>
                  <a:srgbClr val="000000"/>
                </a:solidFill>
                <a:latin typeface="Arial"/>
              </a:rPr>
              <a:t>il</a:t>
            </a:r>
            <a:r>
              <a:rPr lang="de-DE" sz="2500" kern="1200" baseline="0" dirty="0">
                <a:solidFill>
                  <a:srgbClr val="000000"/>
                </a:solidFill>
                <a:latin typeface="Arial"/>
              </a:rPr>
              <a:t> </a:t>
            </a:r>
            <a:r>
              <a:rPr lang="de-DE" sz="2500" kern="1200" baseline="0" dirty="0" err="1">
                <a:solidFill>
                  <a:srgbClr val="000000"/>
                </a:solidFill>
                <a:latin typeface="Arial"/>
              </a:rPr>
              <a:t>ipsandio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et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nime</a:t>
            </a:r>
            <a:r>
              <a:rPr lang="de-DE" sz="2500" kern="1200" baseline="0" dirty="0">
                <a:solidFill>
                  <a:srgbClr val="000000"/>
                </a:solidFill>
                <a:latin typeface="Arial"/>
              </a:rPr>
              <a:t> </a:t>
            </a:r>
            <a:r>
              <a:rPr lang="de-DE" sz="2500" kern="1200" baseline="0" dirty="0" err="1">
                <a:solidFill>
                  <a:srgbClr val="000000"/>
                </a:solidFill>
                <a:latin typeface="Arial"/>
              </a:rPr>
              <a:t>pratet</a:t>
            </a:r>
            <a:r>
              <a:rPr lang="de-DE" sz="2500" kern="1200" baseline="0" dirty="0">
                <a:solidFill>
                  <a:srgbClr val="000000"/>
                </a:solidFill>
                <a:latin typeface="Arial"/>
              </a:rPr>
              <a:t> </a:t>
            </a:r>
            <a:r>
              <a:rPr lang="de-DE" sz="2500" kern="1200" baseline="0" dirty="0" err="1">
                <a:solidFill>
                  <a:srgbClr val="000000"/>
                </a:solidFill>
                <a:latin typeface="Arial"/>
              </a:rPr>
              <a:t>officitis</a:t>
            </a:r>
            <a:r>
              <a:rPr lang="de-DE" sz="2500" kern="1200" baseline="0" dirty="0">
                <a:solidFill>
                  <a:srgbClr val="000000"/>
                </a:solidFill>
                <a:latin typeface="Arial"/>
              </a:rPr>
              <a:t> </a:t>
            </a:r>
            <a:r>
              <a:rPr lang="de-DE" sz="2500" kern="1200" baseline="0" dirty="0" err="1">
                <a:solidFill>
                  <a:srgbClr val="000000"/>
                </a:solidFill>
                <a:latin typeface="Arial"/>
              </a:rPr>
              <a:t>doles</a:t>
            </a:r>
            <a:r>
              <a:rPr lang="de-DE" sz="2500" kern="1200" baseline="0" dirty="0">
                <a:solidFill>
                  <a:srgbClr val="000000"/>
                </a:solidFill>
                <a:latin typeface="Arial"/>
              </a:rPr>
              <a:t> </a:t>
            </a:r>
            <a:r>
              <a:rPr lang="de-DE" sz="2500" kern="1200" baseline="0" dirty="0" err="1">
                <a:solidFill>
                  <a:srgbClr val="000000"/>
                </a:solidFill>
                <a:latin typeface="Arial"/>
              </a:rPr>
              <a:t>essi</a:t>
            </a:r>
            <a:r>
              <a:rPr lang="de-DE" sz="2500" kern="1200" baseline="0" dirty="0">
                <a:solidFill>
                  <a:srgbClr val="000000"/>
                </a:solidFill>
                <a:latin typeface="Arial"/>
              </a:rPr>
              <a:t> </a:t>
            </a:r>
            <a:r>
              <a:rPr lang="de-DE" sz="2500" kern="1200" baseline="0" dirty="0" err="1">
                <a:solidFill>
                  <a:srgbClr val="000000"/>
                </a:solidFill>
                <a:latin typeface="Arial"/>
              </a:rPr>
              <a:t>quuntur</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eosaeped</a:t>
            </a:r>
            <a:r>
              <a:rPr lang="de-DE" sz="2500" kern="1200" baseline="0" dirty="0">
                <a:solidFill>
                  <a:srgbClr val="000000"/>
                </a:solidFill>
                <a:latin typeface="Arial"/>
              </a:rPr>
              <a:t> </a:t>
            </a:r>
            <a:r>
              <a:rPr lang="de-DE" sz="2500" kern="1200" baseline="0" dirty="0" err="1">
                <a:solidFill>
                  <a:srgbClr val="000000"/>
                </a:solidFill>
                <a:latin typeface="Arial"/>
              </a:rPr>
              <a:t>eri</a:t>
            </a:r>
            <a:r>
              <a:rPr lang="de-DE" sz="2500" kern="1200" baseline="0" dirty="0">
                <a:solidFill>
                  <a:srgbClr val="000000"/>
                </a:solidFill>
                <a:latin typeface="Arial"/>
              </a:rPr>
              <a:t> </a:t>
            </a:r>
            <a:r>
              <a:rPr lang="de-DE" sz="2500" kern="1200" baseline="0" dirty="0" err="1">
                <a:solidFill>
                  <a:srgbClr val="000000"/>
                </a:solidFill>
                <a:latin typeface="Arial"/>
              </a:rPr>
              <a:t>aperat</a:t>
            </a:r>
            <a:r>
              <a:rPr lang="de-DE" sz="2500" kern="1200" baseline="0" dirty="0">
                <a:solidFill>
                  <a:srgbClr val="000000"/>
                </a:solidFill>
                <a:latin typeface="Arial"/>
              </a:rPr>
              <a:t> </a:t>
            </a:r>
            <a:r>
              <a:rPr lang="de-DE" sz="2500" kern="1200" baseline="0" dirty="0" err="1">
                <a:solidFill>
                  <a:srgbClr val="000000"/>
                </a:solidFill>
                <a:latin typeface="Arial"/>
              </a:rPr>
              <a:t>este</a:t>
            </a:r>
            <a:r>
              <a:rPr lang="de-DE" sz="2500" kern="1200" baseline="0" dirty="0">
                <a:solidFill>
                  <a:srgbClr val="000000"/>
                </a:solidFill>
                <a:latin typeface="Arial"/>
              </a:rPr>
              <a:t> nos </a:t>
            </a:r>
            <a:r>
              <a:rPr lang="de-DE" sz="2500" kern="1200" baseline="0" dirty="0" err="1">
                <a:solidFill>
                  <a:srgbClr val="000000"/>
                </a:solidFill>
                <a:latin typeface="Arial"/>
              </a:rPr>
              <a:t>mosandi</a:t>
            </a:r>
            <a:r>
              <a:rPr lang="de-DE" sz="2500" kern="1200" baseline="0" dirty="0">
                <a:solidFill>
                  <a:srgbClr val="000000"/>
                </a:solidFill>
                <a:latin typeface="Arial"/>
              </a:rPr>
              <a:t> </a:t>
            </a:r>
            <a:r>
              <a:rPr lang="de-DE" sz="2500" kern="1200" baseline="0" dirty="0" err="1">
                <a:solidFill>
                  <a:srgbClr val="000000"/>
                </a:solidFill>
                <a:latin typeface="Arial"/>
              </a:rPr>
              <a:t>tenit</a:t>
            </a:r>
            <a:r>
              <a:rPr lang="de-DE" sz="2500" kern="1200" baseline="0" dirty="0">
                <a:solidFill>
                  <a:srgbClr val="000000"/>
                </a:solidFill>
                <a:latin typeface="Arial"/>
              </a:rPr>
              <a:t>, </a:t>
            </a:r>
            <a:r>
              <a:rPr lang="de-DE" sz="2500" kern="1200" baseline="0" dirty="0" err="1">
                <a:solidFill>
                  <a:srgbClr val="000000"/>
                </a:solidFill>
                <a:latin typeface="Arial"/>
              </a:rPr>
              <a:t>sandanis</a:t>
            </a:r>
            <a:r>
              <a:rPr lang="de-DE" sz="2500" kern="1200" baseline="0" dirty="0">
                <a:solidFill>
                  <a:srgbClr val="000000"/>
                </a:solidFill>
                <a:latin typeface="Arial"/>
              </a:rPr>
              <a:t> </a:t>
            </a:r>
            <a:r>
              <a:rPr lang="de-DE" sz="2500" kern="1200" baseline="0" dirty="0" err="1">
                <a:solidFill>
                  <a:srgbClr val="000000"/>
                </a:solidFill>
                <a:latin typeface="Arial"/>
              </a:rPr>
              <a:t>idellam</a:t>
            </a:r>
            <a:r>
              <a:rPr lang="de-DE" sz="2500" kern="1200" baseline="0" dirty="0">
                <a:solidFill>
                  <a:srgbClr val="000000"/>
                </a:solidFill>
                <a:latin typeface="Arial"/>
              </a:rPr>
              <a:t> </a:t>
            </a:r>
            <a:r>
              <a:rPr lang="de-DE" sz="2500" kern="1200" baseline="0" dirty="0" err="1">
                <a:solidFill>
                  <a:srgbClr val="000000"/>
                </a:solidFill>
                <a:latin typeface="Arial"/>
              </a:rPr>
              <a:t>inctas</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et </a:t>
            </a:r>
            <a:r>
              <a:rPr lang="de-DE" sz="2500" kern="1200" baseline="0" dirty="0" err="1">
                <a:solidFill>
                  <a:srgbClr val="000000"/>
                </a:solidFill>
                <a:latin typeface="Arial"/>
              </a:rPr>
              <a:t>veliquidel</a:t>
            </a:r>
            <a:r>
              <a:rPr lang="de-DE" sz="2500" kern="1200" baseline="0" dirty="0">
                <a:solidFill>
                  <a:srgbClr val="000000"/>
                </a:solidFill>
                <a:latin typeface="Arial"/>
              </a:rPr>
              <a:t> </a:t>
            </a:r>
            <a:r>
              <a:rPr lang="de-DE" sz="2500" kern="1200" baseline="0" dirty="0" err="1">
                <a:solidFill>
                  <a:srgbClr val="000000"/>
                </a:solidFill>
                <a:latin typeface="Arial"/>
              </a:rPr>
              <a:t>event</a:t>
            </a:r>
            <a:r>
              <a:rPr lang="de-DE" sz="2500" kern="1200" baseline="0" dirty="0">
                <a:solidFill>
                  <a:srgbClr val="000000"/>
                </a:solidFill>
                <a:latin typeface="Arial"/>
              </a:rPr>
              <a:t> </a:t>
            </a:r>
            <a:r>
              <a:rPr lang="de-DE" sz="2500" kern="1200" baseline="0" dirty="0" err="1">
                <a:solidFill>
                  <a:srgbClr val="000000"/>
                </a:solidFill>
                <a:latin typeface="Arial"/>
              </a:rPr>
              <a:t>reperum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rerspelic</a:t>
            </a:r>
            <a:r>
              <a:rPr lang="de-DE" sz="2500" kern="1200" baseline="0" dirty="0">
                <a:solidFill>
                  <a:srgbClr val="000000"/>
                </a:solidFill>
                <a:latin typeface="Arial"/>
              </a:rPr>
              <a:t> </a:t>
            </a:r>
            <a:r>
              <a:rPr lang="de-DE" sz="2500" kern="1200" baseline="0" dirty="0" err="1">
                <a:solidFill>
                  <a:srgbClr val="000000"/>
                </a:solidFill>
                <a:latin typeface="Arial"/>
              </a:rPr>
              <a:t>te</a:t>
            </a:r>
            <a:r>
              <a:rPr lang="de-DE" sz="2500" kern="1200" baseline="0" dirty="0">
                <a:solidFill>
                  <a:srgbClr val="000000"/>
                </a:solidFill>
                <a:latin typeface="Arial"/>
              </a:rPr>
              <a:t> nos et </a:t>
            </a:r>
            <a:r>
              <a:rPr lang="de-DE" sz="2500" kern="1200" baseline="0" dirty="0" err="1">
                <a:solidFill>
                  <a:srgbClr val="000000"/>
                </a:solidFill>
                <a:latin typeface="Arial"/>
              </a:rPr>
              <a:t>faceratur</a:t>
            </a:r>
            <a:r>
              <a:rPr lang="de-DE" sz="2500" kern="1200" baseline="0" dirty="0">
                <a:solidFill>
                  <a:srgbClr val="000000"/>
                </a:solidFill>
                <a:latin typeface="Arial"/>
              </a:rPr>
              <a:t> </a:t>
            </a:r>
            <a:r>
              <a:rPr lang="de-DE" sz="2500" kern="1200" baseline="0" dirty="0" err="1">
                <a:solidFill>
                  <a:srgbClr val="000000"/>
                </a:solidFill>
                <a:latin typeface="Arial"/>
              </a:rPr>
              <a:t>aboremque</a:t>
            </a:r>
            <a:r>
              <a:rPr lang="de-DE" sz="2500" kern="1200" baseline="0" dirty="0">
                <a:solidFill>
                  <a:srgbClr val="000000"/>
                </a:solidFill>
                <a:latin typeface="Arial"/>
              </a:rPr>
              <a:t> </a:t>
            </a:r>
            <a:r>
              <a:rPr lang="de-DE" sz="2500" kern="1200" baseline="0" dirty="0" err="1">
                <a:solidFill>
                  <a:srgbClr val="000000"/>
                </a:solidFill>
                <a:latin typeface="Arial"/>
              </a:rPr>
              <a:t>liquis</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rest</a:t>
            </a:r>
            <a:r>
              <a:rPr lang="de-DE" sz="2500" kern="1200" baseline="0" dirty="0">
                <a:solidFill>
                  <a:srgbClr val="000000"/>
                </a:solidFill>
                <a:latin typeface="Arial"/>
              </a:rPr>
              <a:t>, </a:t>
            </a:r>
            <a:r>
              <a:rPr lang="de-DE" sz="2500" kern="1200" baseline="0" dirty="0" err="1">
                <a:solidFill>
                  <a:srgbClr val="000000"/>
                </a:solidFill>
                <a:latin typeface="Arial"/>
              </a:rPr>
              <a:t>omnietur</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a:t>
            </a:r>
            <a:r>
              <a:rPr lang="de-DE" sz="2500" kern="1200" baseline="0" dirty="0" err="1">
                <a:solidFill>
                  <a:srgbClr val="000000"/>
                </a:solidFill>
                <a:latin typeface="Arial"/>
              </a:rPr>
              <a:t>eruptas</a:t>
            </a:r>
            <a:r>
              <a:rPr lang="de-DE" sz="2500" kern="1200" baseline="0" dirty="0">
                <a:solidFill>
                  <a:srgbClr val="000000"/>
                </a:solidFill>
                <a:latin typeface="Arial"/>
              </a:rPr>
              <a:t> </a:t>
            </a:r>
            <a:r>
              <a:rPr lang="de-DE" sz="2500" kern="1200" baseline="0" dirty="0" err="1">
                <a:solidFill>
                  <a:srgbClr val="000000"/>
                </a:solidFill>
                <a:latin typeface="Arial"/>
              </a:rPr>
              <a:t>quiduci</a:t>
            </a:r>
            <a:r>
              <a:rPr lang="de-DE" sz="2500" kern="1200" baseline="0" dirty="0">
                <a:solidFill>
                  <a:srgbClr val="000000"/>
                </a:solidFill>
                <a:latin typeface="Arial"/>
              </a:rPr>
              <a:t> </a:t>
            </a:r>
            <a:r>
              <a:rPr lang="de-DE" sz="2500" kern="1200" baseline="0" dirty="0" err="1">
                <a:solidFill>
                  <a:srgbClr val="000000"/>
                </a:solidFill>
                <a:latin typeface="Arial"/>
              </a:rPr>
              <a:t>liquatur</a:t>
            </a:r>
            <a:r>
              <a:rPr lang="de-DE" sz="2500" kern="1200" baseline="0" dirty="0">
                <a:solidFill>
                  <a:srgbClr val="000000"/>
                </a:solidFill>
                <a:latin typeface="Arial"/>
              </a:rPr>
              <a:t> </a:t>
            </a:r>
            <a:r>
              <a:rPr lang="de-DE" sz="2500" kern="1200" baseline="0" dirty="0" err="1">
                <a:solidFill>
                  <a:srgbClr val="000000"/>
                </a:solidFill>
                <a:latin typeface="Arial"/>
              </a:rPr>
              <a:t>atia</a:t>
            </a:r>
            <a:r>
              <a:rPr lang="de-DE" sz="2500" kern="1200" baseline="0" dirty="0">
                <a:solidFill>
                  <a:srgbClr val="000000"/>
                </a:solidFill>
                <a:latin typeface="Arial"/>
              </a:rPr>
              <a:t> </a:t>
            </a:r>
            <a:r>
              <a:rPr lang="de-DE" sz="2500" kern="1200" baseline="0" dirty="0" err="1">
                <a:solidFill>
                  <a:srgbClr val="000000"/>
                </a:solidFill>
                <a:latin typeface="Arial"/>
              </a:rPr>
              <a:t>volorerro</a:t>
            </a:r>
            <a:r>
              <a:rPr lang="de-DE" sz="2500" kern="1200" baseline="0" dirty="0">
                <a:solidFill>
                  <a:srgbClr val="000000"/>
                </a:solidFill>
                <a:latin typeface="Arial"/>
              </a:rPr>
              <a:t> es </a:t>
            </a:r>
            <a:r>
              <a:rPr lang="de-DE" sz="2500" kern="1200" baseline="0" dirty="0" err="1">
                <a:solidFill>
                  <a:srgbClr val="000000"/>
                </a:solidFill>
                <a:latin typeface="Arial"/>
              </a:rPr>
              <a:t>magnimo</a:t>
            </a:r>
            <a:r>
              <a:rPr lang="de-DE" sz="2500" kern="1200" baseline="0" dirty="0">
                <a:solidFill>
                  <a:srgbClr val="000000"/>
                </a:solidFill>
                <a:latin typeface="Arial"/>
              </a:rPr>
              <a:t> </a:t>
            </a:r>
            <a:r>
              <a:rPr lang="de-DE" sz="2500" kern="1200" baseline="0" dirty="0" err="1">
                <a:solidFill>
                  <a:srgbClr val="000000"/>
                </a:solidFill>
                <a:latin typeface="Arial"/>
              </a:rPr>
              <a:t>luptaqu</a:t>
            </a:r>
            <a:r>
              <a:rPr lang="de-DE" sz="2500" kern="1200" baseline="0" dirty="0">
                <a:solidFill>
                  <a:srgbClr val="000000"/>
                </a:solidFill>
                <a:latin typeface="Arial"/>
              </a:rPr>
              <a:t> </a:t>
            </a:r>
            <a:r>
              <a:rPr lang="de-DE" sz="2500" kern="1200" baseline="0" dirty="0" err="1">
                <a:solidFill>
                  <a:srgbClr val="000000"/>
                </a:solidFill>
                <a:latin typeface="Arial"/>
              </a:rPr>
              <a:t>ibust</a:t>
            </a:r>
            <a:r>
              <a:rPr lang="de-DE" sz="2500" kern="1200" baseline="0" dirty="0">
                <a:solidFill>
                  <a:srgbClr val="000000"/>
                </a:solidFill>
                <a:latin typeface="Arial"/>
              </a:rPr>
              <a:t>, </a:t>
            </a:r>
            <a:r>
              <a:rPr lang="de-DE" sz="2500" kern="1200" baseline="0" dirty="0" err="1">
                <a:solidFill>
                  <a:srgbClr val="000000"/>
                </a:solidFill>
                <a:latin typeface="Arial"/>
              </a:rPr>
              <a:t>acero</a:t>
            </a:r>
            <a:r>
              <a:rPr lang="de-DE" sz="2500" kern="1200" baseline="0" dirty="0">
                <a:solidFill>
                  <a:srgbClr val="000000"/>
                </a:solidFill>
                <a:latin typeface="Arial"/>
              </a:rPr>
              <a:t> </a:t>
            </a:r>
            <a:r>
              <a:rPr lang="de-DE" sz="2500" kern="1200" baseline="0" dirty="0" err="1">
                <a:solidFill>
                  <a:srgbClr val="000000"/>
                </a:solidFill>
                <a:latin typeface="Arial"/>
              </a:rPr>
              <a:t>maximus</a:t>
            </a:r>
            <a:r>
              <a:rPr lang="de-DE" sz="2500" kern="1200" baseline="0" dirty="0">
                <a:solidFill>
                  <a:srgbClr val="000000"/>
                </a:solidFill>
                <a:latin typeface="Arial"/>
              </a:rPr>
              <a:t> </a:t>
            </a:r>
            <a:r>
              <a:rPr lang="de-DE" sz="2500" kern="1200" baseline="0" dirty="0" err="1">
                <a:solidFill>
                  <a:srgbClr val="000000"/>
                </a:solidFill>
                <a:latin typeface="Arial"/>
              </a:rPr>
              <a:t>expero</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cumque</a:t>
            </a:r>
            <a:r>
              <a:rPr lang="de-DE" sz="2500" kern="1200" baseline="0" dirty="0">
                <a:solidFill>
                  <a:srgbClr val="000000"/>
                </a:solidFill>
                <a:latin typeface="Arial"/>
              </a:rPr>
              <a:t> </a:t>
            </a:r>
            <a:r>
              <a:rPr lang="de-DE" sz="2500" kern="1200" baseline="0" dirty="0" err="1">
                <a:solidFill>
                  <a:srgbClr val="000000"/>
                </a:solidFill>
                <a:latin typeface="Arial"/>
              </a:rPr>
              <a:t>pori</a:t>
            </a:r>
            <a:r>
              <a:rPr lang="de-DE" sz="2500" kern="1200" baseline="0" dirty="0">
                <a:solidFill>
                  <a:srgbClr val="000000"/>
                </a:solidFill>
                <a:latin typeface="Arial"/>
              </a:rPr>
              <a:t> </a:t>
            </a:r>
            <a:r>
              <a:rPr lang="de-DE" sz="2500" kern="1200" baseline="0" dirty="0" err="1">
                <a:solidFill>
                  <a:srgbClr val="000000"/>
                </a:solidFill>
                <a:latin typeface="Arial"/>
              </a:rPr>
              <a:t>dolorro</a:t>
            </a:r>
            <a:r>
              <a:rPr lang="de-DE" sz="2500" kern="1200" baseline="0" dirty="0">
                <a:solidFill>
                  <a:srgbClr val="000000"/>
                </a:solidFill>
                <a:latin typeface="Arial"/>
              </a:rPr>
              <a:t> </a:t>
            </a:r>
            <a:r>
              <a:rPr lang="de-DE" sz="2500" kern="1200" baseline="0" dirty="0" err="1">
                <a:solidFill>
                  <a:srgbClr val="000000"/>
                </a:solidFill>
                <a:latin typeface="Arial"/>
              </a:rPr>
              <a:t>dolut</a:t>
            </a:r>
            <a:r>
              <a:rPr lang="de-DE" sz="2500" kern="1200" baseline="0" dirty="0">
                <a:solidFill>
                  <a:srgbClr val="000000"/>
                </a:solidFill>
                <a:latin typeface="Arial"/>
              </a:rPr>
              <a:t> </a:t>
            </a:r>
            <a:r>
              <a:rPr lang="de-DE" sz="2500" kern="1200" baseline="0" dirty="0" err="1">
                <a:solidFill>
                  <a:srgbClr val="000000"/>
                </a:solidFill>
                <a:latin typeface="Arial"/>
              </a:rPr>
              <a:t>preprae</a:t>
            </a:r>
            <a:r>
              <a:rPr lang="de-DE" sz="2500" kern="1200" baseline="0" dirty="0">
                <a:solidFill>
                  <a:srgbClr val="000000"/>
                </a:solidFill>
                <a:latin typeface="Arial"/>
              </a:rPr>
              <a:t>.</a:t>
            </a:r>
          </a:p>
          <a:p>
            <a:pPr rtl="0"/>
            <a:r>
              <a:rPr lang="de-DE" sz="2500" kern="1200" baseline="0" dirty="0" err="1">
                <a:solidFill>
                  <a:srgbClr val="000000"/>
                </a:solidFill>
                <a:latin typeface="Arial"/>
              </a:rPr>
              <a:t>Volupti</a:t>
            </a:r>
            <a:r>
              <a:rPr lang="de-DE" sz="2500" kern="1200" baseline="0" dirty="0">
                <a:solidFill>
                  <a:srgbClr val="000000"/>
                </a:solidFill>
                <a:latin typeface="Arial"/>
              </a:rPr>
              <a:t> </a:t>
            </a:r>
            <a:r>
              <a:rPr lang="de-DE" sz="2500" kern="1200" baseline="0" dirty="0" err="1">
                <a:solidFill>
                  <a:srgbClr val="000000"/>
                </a:solidFill>
                <a:latin typeface="Arial"/>
              </a:rPr>
              <a:t>reiuntia</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estinum</a:t>
            </a:r>
            <a:r>
              <a:rPr lang="de-DE" sz="2500" kern="1200" baseline="0" dirty="0">
                <a:solidFill>
                  <a:srgbClr val="000000"/>
                </a:solidFill>
                <a:latin typeface="Arial"/>
              </a:rPr>
              <a:t> </a:t>
            </a:r>
            <a:r>
              <a:rPr lang="de-DE" sz="2500" kern="1200" baseline="0" dirty="0" err="1">
                <a:solidFill>
                  <a:srgbClr val="000000"/>
                </a:solidFill>
                <a:latin typeface="Arial"/>
              </a:rPr>
              <a:t>dolorum</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omnisqui</a:t>
            </a:r>
            <a:r>
              <a:rPr lang="de-DE" sz="2500" kern="1200" baseline="0" dirty="0">
                <a:solidFill>
                  <a:srgbClr val="000000"/>
                </a:solidFill>
                <a:latin typeface="Arial"/>
              </a:rPr>
              <a:t> </a:t>
            </a:r>
            <a:r>
              <a:rPr lang="de-DE" sz="2500" kern="1200" baseline="0" dirty="0" err="1">
                <a:solidFill>
                  <a:srgbClr val="000000"/>
                </a:solidFill>
                <a:latin typeface="Arial"/>
              </a:rPr>
              <a:t>utas</a:t>
            </a:r>
            <a:r>
              <a:rPr lang="de-DE" sz="2500" kern="1200" baseline="0" dirty="0">
                <a:solidFill>
                  <a:srgbClr val="000000"/>
                </a:solidFill>
                <a:latin typeface="Arial"/>
              </a:rPr>
              <a:t> a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inveressus</a:t>
            </a:r>
            <a:r>
              <a:rPr lang="de-DE" sz="2500" kern="1200" baseline="0" dirty="0">
                <a:solidFill>
                  <a:srgbClr val="000000"/>
                </a:solidFill>
                <a:latin typeface="Arial"/>
              </a:rPr>
              <a:t> </a:t>
            </a:r>
            <a:r>
              <a:rPr lang="de-DE" sz="2500" kern="1200" baseline="0" dirty="0" err="1">
                <a:solidFill>
                  <a:srgbClr val="000000"/>
                </a:solidFill>
                <a:latin typeface="Arial"/>
              </a:rPr>
              <a:t>quaspelique</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nos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res</a:t>
            </a:r>
            <a:r>
              <a:rPr lang="de-DE" sz="2500" kern="1200" baseline="0" dirty="0">
                <a:solidFill>
                  <a:srgbClr val="000000"/>
                </a:solidFill>
                <a:latin typeface="Arial"/>
              </a:rPr>
              <a:t> </a:t>
            </a:r>
            <a:r>
              <a:rPr lang="de-DE" sz="2500" kern="1200" baseline="0" dirty="0" err="1">
                <a:solidFill>
                  <a:srgbClr val="000000"/>
                </a:solidFill>
                <a:latin typeface="Arial"/>
              </a:rPr>
              <a:t>essunt</a:t>
            </a:r>
            <a:r>
              <a:rPr lang="de-DE" sz="2500" kern="1200" baseline="0" dirty="0">
                <a:solidFill>
                  <a:srgbClr val="000000"/>
                </a:solidFill>
                <a:latin typeface="Arial"/>
              </a:rPr>
              <a:t> am </a:t>
            </a:r>
            <a:r>
              <a:rPr lang="de-DE" sz="2500" kern="1200" baseline="0" dirty="0" err="1">
                <a:solidFill>
                  <a:srgbClr val="000000"/>
                </a:solidFill>
                <a:latin typeface="Arial"/>
              </a:rPr>
              <a:t>venim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Quistotam</a:t>
            </a:r>
            <a:r>
              <a:rPr lang="de-DE" sz="2500" kern="1200" baseline="0" dirty="0">
                <a:solidFill>
                  <a:srgbClr val="000000"/>
                </a:solidFill>
                <a:latin typeface="Arial"/>
              </a:rPr>
              <a:t> </a:t>
            </a:r>
            <a:r>
              <a:rPr lang="de-DE" sz="2500" kern="1200" baseline="0" dirty="0" err="1">
                <a:solidFill>
                  <a:srgbClr val="000000"/>
                </a:solidFill>
                <a:latin typeface="Arial"/>
              </a:rPr>
              <a:t>repere</a:t>
            </a:r>
            <a:r>
              <a:rPr lang="de-DE" sz="2500" kern="1200" baseline="0" dirty="0">
                <a:solidFill>
                  <a:srgbClr val="000000"/>
                </a:solidFill>
                <a:latin typeface="Arial"/>
              </a:rPr>
              <a:t> cum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odi</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pore</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idis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opta</a:t>
            </a:r>
            <a:r>
              <a:rPr lang="de-DE" sz="2500" kern="1200" baseline="0" dirty="0">
                <a:solidFill>
                  <a:srgbClr val="000000"/>
                </a:solidFill>
                <a:latin typeface="Arial"/>
              </a:rPr>
              <a:t> </a:t>
            </a:r>
            <a:r>
              <a:rPr lang="de-DE" sz="2500" kern="1200" baseline="0" dirty="0" err="1">
                <a:solidFill>
                  <a:srgbClr val="000000"/>
                </a:solidFill>
                <a:latin typeface="Arial"/>
              </a:rPr>
              <a:t>volupietur</a:t>
            </a:r>
            <a:r>
              <a:rPr lang="de-DE" sz="2500" kern="1200" baseline="0" dirty="0">
                <a:solidFill>
                  <a:srgbClr val="000000"/>
                </a:solidFill>
                <a:latin typeface="Arial"/>
              </a:rPr>
              <a:t>, </a:t>
            </a:r>
            <a:r>
              <a:rPr lang="de-DE" sz="2500" kern="1200" baseline="0" dirty="0" err="1">
                <a:solidFill>
                  <a:srgbClr val="000000"/>
                </a:solidFill>
                <a:latin typeface="Arial"/>
              </a:rPr>
              <a:t>torit</a:t>
            </a:r>
            <a:r>
              <a:rPr lang="de-DE" sz="2500" kern="1200" baseline="0" dirty="0">
                <a:solidFill>
                  <a:srgbClr val="000000"/>
                </a:solidFill>
                <a:latin typeface="Arial"/>
              </a:rPr>
              <a:t> </a:t>
            </a:r>
            <a:r>
              <a:rPr lang="de-DE" sz="2500" kern="1200" baseline="0" dirty="0" err="1">
                <a:solidFill>
                  <a:srgbClr val="000000"/>
                </a:solidFill>
                <a:latin typeface="Arial"/>
              </a:rPr>
              <a:t>acculla</a:t>
            </a:r>
            <a:r>
              <a:rPr lang="de-DE" sz="2500" kern="1200" baseline="0" dirty="0">
                <a:solidFill>
                  <a:srgbClr val="000000"/>
                </a:solidFill>
                <a:latin typeface="Arial"/>
              </a:rPr>
              <a:t> </a:t>
            </a:r>
            <a:r>
              <a:rPr lang="de-DE" sz="2500" kern="1200" baseline="0" dirty="0" err="1">
                <a:solidFill>
                  <a:srgbClr val="000000"/>
                </a:solidFill>
                <a:latin typeface="Arial"/>
              </a:rPr>
              <a:t>boriost</a:t>
            </a:r>
            <a:r>
              <a:rPr lang="de-DE" sz="2500" kern="1200" baseline="0" dirty="0">
                <a:solidFill>
                  <a:srgbClr val="000000"/>
                </a:solidFill>
                <a:latin typeface="Arial"/>
              </a:rPr>
              <a:t> </a:t>
            </a:r>
            <a:r>
              <a:rPr lang="de-DE" sz="2500" kern="1200" baseline="0" dirty="0" err="1">
                <a:solidFill>
                  <a:srgbClr val="000000"/>
                </a:solidFill>
                <a:latin typeface="Arial"/>
              </a:rPr>
              <a:t>ibusto</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abo</a:t>
            </a:r>
            <a:r>
              <a:rPr lang="de-DE" sz="2500" kern="1200" baseline="0" dirty="0">
                <a:solidFill>
                  <a:srgbClr val="000000"/>
                </a:solidFill>
                <a:latin typeface="Arial"/>
              </a:rPr>
              <a:t>. </a:t>
            </a:r>
            <a:r>
              <a:rPr lang="de-DE" sz="2500" kern="1200" baseline="0" dirty="0" err="1">
                <a:solidFill>
                  <a:srgbClr val="000000"/>
                </a:solidFill>
                <a:latin typeface="Arial"/>
              </a:rPr>
              <a:t>Giam</a:t>
            </a:r>
            <a:r>
              <a:rPr lang="de-DE" sz="2500" kern="1200" baseline="0" dirty="0">
                <a:solidFill>
                  <a:srgbClr val="000000"/>
                </a:solidFill>
                <a:latin typeface="Arial"/>
              </a:rPr>
              <a:t>, </a:t>
            </a:r>
            <a:r>
              <a:rPr lang="de-DE" sz="2500" kern="1200" baseline="0" dirty="0" err="1">
                <a:solidFill>
                  <a:srgbClr val="000000"/>
                </a:solidFill>
                <a:latin typeface="Arial"/>
              </a:rPr>
              <a:t>tet</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quassimenia</a:t>
            </a:r>
            <a:r>
              <a:rPr lang="de-DE" sz="2500" kern="1200" baseline="0" dirty="0">
                <a:solidFill>
                  <a:srgbClr val="000000"/>
                </a:solidFill>
                <a:latin typeface="Arial"/>
              </a:rPr>
              <a:t> </a:t>
            </a:r>
            <a:r>
              <a:rPr lang="de-DE" sz="2500" kern="1200" baseline="0" dirty="0" err="1">
                <a:solidFill>
                  <a:srgbClr val="000000"/>
                </a:solidFill>
                <a:latin typeface="Arial"/>
              </a:rPr>
              <a:t>nest</a:t>
            </a:r>
            <a:r>
              <a:rPr lang="de-DE" sz="2500" kern="1200" baseline="0" dirty="0">
                <a:solidFill>
                  <a:srgbClr val="000000"/>
                </a:solidFill>
                <a:latin typeface="Arial"/>
              </a:rPr>
              <a:t>, </a:t>
            </a:r>
            <a:r>
              <a:rPr lang="de-DE" sz="2500" kern="1200" baseline="0" dirty="0" err="1">
                <a:solidFill>
                  <a:srgbClr val="000000"/>
                </a:solidFill>
                <a:latin typeface="Arial"/>
              </a:rPr>
              <a:t>explacipis</a:t>
            </a:r>
            <a:r>
              <a:rPr lang="de-DE" sz="2500" kern="1200" baseline="0" dirty="0">
                <a:solidFill>
                  <a:srgbClr val="000000"/>
                </a:solidFill>
                <a:latin typeface="Arial"/>
              </a:rPr>
              <a:t> si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platur</a:t>
            </a:r>
            <a:r>
              <a:rPr lang="de-DE" sz="2500" kern="1200" baseline="0" dirty="0">
                <a:solidFill>
                  <a:srgbClr val="000000"/>
                </a:solidFill>
                <a:latin typeface="Arial"/>
              </a:rPr>
              <a:t>? Mi,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paris</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vitate</a:t>
            </a:r>
            <a:r>
              <a:rPr lang="de-DE" sz="2500" kern="1200" baseline="0" dirty="0">
                <a:solidFill>
                  <a:srgbClr val="000000"/>
                </a:solidFill>
                <a:latin typeface="Arial"/>
              </a:rPr>
              <a:t> </a:t>
            </a:r>
            <a:r>
              <a:rPr lang="de-DE" sz="2500" kern="1200" baseline="0" dirty="0" err="1">
                <a:solidFill>
                  <a:srgbClr val="000000"/>
                </a:solidFill>
                <a:latin typeface="Arial"/>
              </a:rPr>
              <a:t>eatiis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nis</a:t>
            </a:r>
            <a:r>
              <a:rPr lang="de-DE" sz="2500" kern="1200" baseline="0" dirty="0">
                <a:solidFill>
                  <a:srgbClr val="000000"/>
                </a:solidFill>
                <a:latin typeface="Arial"/>
              </a:rPr>
              <a:t> </a:t>
            </a:r>
            <a:r>
              <a:rPr lang="de-DE" sz="2500" kern="1200" baseline="0" dirty="0" err="1">
                <a:solidFill>
                  <a:srgbClr val="000000"/>
                </a:solidFill>
                <a:latin typeface="Arial"/>
              </a:rPr>
              <a:t>quianih</a:t>
            </a:r>
            <a:r>
              <a:rPr lang="de-DE" sz="2500" kern="1200" baseline="0" dirty="0">
                <a:solidFill>
                  <a:srgbClr val="000000"/>
                </a:solidFill>
                <a:latin typeface="Arial"/>
              </a:rPr>
              <a:t> </a:t>
            </a:r>
            <a:r>
              <a:rPr lang="de-DE" sz="2500" kern="1200" baseline="0" dirty="0" err="1">
                <a:solidFill>
                  <a:srgbClr val="000000"/>
                </a:solidFill>
                <a:latin typeface="Arial"/>
              </a:rPr>
              <a:t>icabo</a:t>
            </a:r>
            <a:r>
              <a:rPr lang="de-DE" sz="2500" kern="1200" baseline="0" dirty="0">
                <a:solidFill>
                  <a:srgbClr val="000000"/>
                </a:solidFill>
                <a:latin typeface="Arial"/>
              </a:rPr>
              <a:t>. </a:t>
            </a:r>
            <a:r>
              <a:rPr lang="de-DE" sz="2500" kern="1200" baseline="0" dirty="0" err="1">
                <a:solidFill>
                  <a:srgbClr val="000000"/>
                </a:solidFill>
                <a:latin typeface="Arial"/>
              </a:rPr>
              <a:t>Nequos</a:t>
            </a:r>
            <a:r>
              <a:rPr lang="de-DE" sz="2500" kern="1200" baseline="0" dirty="0">
                <a:solidFill>
                  <a:srgbClr val="000000"/>
                </a:solidFill>
                <a:latin typeface="Arial"/>
              </a:rPr>
              <a:t> ex </a:t>
            </a:r>
            <a:r>
              <a:rPr lang="de-DE" sz="2500" kern="1200" baseline="0" dirty="0" err="1">
                <a:solidFill>
                  <a:srgbClr val="000000"/>
                </a:solidFill>
                <a:latin typeface="Arial"/>
              </a:rPr>
              <a:t>ex</a:t>
            </a:r>
            <a:r>
              <a:rPr lang="de-DE" sz="2500" kern="1200" baseline="0" dirty="0">
                <a:solidFill>
                  <a:srgbClr val="000000"/>
                </a:solidFill>
                <a:latin typeface="Arial"/>
              </a:rPr>
              <a:t> </a:t>
            </a:r>
            <a:r>
              <a:rPr lang="de-DE" sz="2500" kern="1200" baseline="0" dirty="0" err="1">
                <a:solidFill>
                  <a:srgbClr val="000000"/>
                </a:solidFill>
                <a:latin typeface="Arial"/>
              </a:rPr>
              <a:t>eoste</a:t>
            </a:r>
            <a:r>
              <a:rPr lang="de-DE" sz="2500" kern="1200" baseline="0" dirty="0">
                <a:solidFill>
                  <a:srgbClr val="000000"/>
                </a:solidFill>
                <a:latin typeface="Arial"/>
              </a:rPr>
              <a:t> </a:t>
            </a:r>
            <a:r>
              <a:rPr lang="de-DE" sz="2500" kern="1200" baseline="0" dirty="0" err="1">
                <a:solidFill>
                  <a:srgbClr val="000000"/>
                </a:solidFill>
                <a:latin typeface="Arial"/>
              </a:rPr>
              <a:t>nulparu</a:t>
            </a:r>
            <a:r>
              <a:rPr lang="de-DE" sz="2500" kern="1200" baseline="0" dirty="0">
                <a:solidFill>
                  <a:srgbClr val="000000"/>
                </a:solidFill>
                <a:latin typeface="Arial"/>
              </a:rPr>
              <a:t> </a:t>
            </a:r>
            <a:r>
              <a:rPr lang="de-DE" sz="2500" kern="1200" baseline="0" dirty="0" err="1">
                <a:solidFill>
                  <a:srgbClr val="000000"/>
                </a:solidFill>
                <a:latin typeface="Arial"/>
              </a:rPr>
              <a:t>ptatur</a:t>
            </a:r>
            <a:r>
              <a:rPr lang="de-DE" sz="2500" kern="1200" baseline="0" dirty="0">
                <a:solidFill>
                  <a:srgbClr val="000000"/>
                </a:solidFill>
                <a:latin typeface="Arial"/>
              </a:rPr>
              <a:t>? Qui </a:t>
            </a:r>
            <a:r>
              <a:rPr lang="de-DE" sz="2500" kern="1200" baseline="0" dirty="0" err="1">
                <a:solidFill>
                  <a:srgbClr val="000000"/>
                </a:solidFill>
                <a:latin typeface="Arial"/>
              </a:rPr>
              <a:t>optiur</a:t>
            </a:r>
            <a:r>
              <a:rPr lang="de-DE" sz="2500" kern="1200" baseline="0" dirty="0">
                <a:solidFill>
                  <a:srgbClr val="000000"/>
                </a:solidFill>
                <a:latin typeface="Arial"/>
              </a:rPr>
              <a:t> </a:t>
            </a:r>
            <a:r>
              <a:rPr lang="de-DE" sz="2500" kern="1200" baseline="0" dirty="0" err="1">
                <a:solidFill>
                  <a:srgbClr val="000000"/>
                </a:solidFill>
                <a:latin typeface="Arial"/>
              </a:rPr>
              <a:t>soluptiume</a:t>
            </a:r>
            <a:r>
              <a:rPr lang="de-DE" sz="2500" kern="1200" baseline="0" dirty="0">
                <a:solidFill>
                  <a:srgbClr val="000000"/>
                </a:solidFill>
                <a:latin typeface="Arial"/>
              </a:rPr>
              <a:t> </a:t>
            </a:r>
            <a:r>
              <a:rPr lang="de-DE" sz="2500" kern="1200" baseline="0" dirty="0" err="1">
                <a:solidFill>
                  <a:srgbClr val="000000"/>
                </a:solidFill>
                <a:latin typeface="Arial"/>
              </a:rPr>
              <a:t>estiorepuda</a:t>
            </a:r>
            <a:r>
              <a:rPr lang="de-DE" sz="2500" kern="1200" baseline="0" dirty="0">
                <a:solidFill>
                  <a:srgbClr val="000000"/>
                </a:solidFill>
                <a:latin typeface="Arial"/>
              </a:rPr>
              <a:t> </a:t>
            </a:r>
            <a:r>
              <a:rPr lang="de-DE" sz="2500" kern="1200" baseline="0" dirty="0" err="1">
                <a:solidFill>
                  <a:srgbClr val="000000"/>
                </a:solidFill>
                <a:latin typeface="Arial"/>
              </a:rPr>
              <a:t>voles</a:t>
            </a:r>
            <a:r>
              <a:rPr lang="de-DE" sz="2500" kern="1200" baseline="0" dirty="0">
                <a:solidFill>
                  <a:srgbClr val="000000"/>
                </a:solidFill>
                <a:latin typeface="Arial"/>
              </a:rPr>
              <a:t> se </a:t>
            </a:r>
            <a:r>
              <a:rPr lang="de-DE" sz="2500" kern="1200" baseline="0" dirty="0" err="1">
                <a:solidFill>
                  <a:srgbClr val="000000"/>
                </a:solidFill>
                <a:latin typeface="Arial"/>
              </a:rPr>
              <a:t>voles</a:t>
            </a:r>
            <a:r>
              <a:rPr lang="de-DE" sz="2500" kern="1200" baseline="0" dirty="0">
                <a:solidFill>
                  <a:srgbClr val="000000"/>
                </a:solidFill>
                <a:latin typeface="Arial"/>
              </a:rPr>
              <a:t> </a:t>
            </a:r>
            <a:r>
              <a:rPr lang="de-DE" sz="2500" kern="1200" baseline="0" dirty="0" err="1">
                <a:solidFill>
                  <a:srgbClr val="000000"/>
                </a:solidFill>
                <a:latin typeface="Arial"/>
              </a:rPr>
              <a:t>quiaspe</a:t>
            </a:r>
            <a:r>
              <a:rPr lang="de-DE" sz="2500" kern="1200" baseline="0" dirty="0">
                <a:solidFill>
                  <a:srgbClr val="000000"/>
                </a:solidFill>
                <a:latin typeface="Arial"/>
              </a:rPr>
              <a:t> </a:t>
            </a:r>
            <a:r>
              <a:rPr lang="de-DE" sz="2500" kern="1200" baseline="0" dirty="0" err="1">
                <a:solidFill>
                  <a:srgbClr val="000000"/>
                </a:solidFill>
                <a:latin typeface="Arial"/>
              </a:rPr>
              <a:t>provid</a:t>
            </a:r>
            <a:r>
              <a:rPr lang="de-DE" sz="2500" kern="1200" baseline="0" dirty="0">
                <a:solidFill>
                  <a:srgbClr val="000000"/>
                </a:solidFill>
                <a:latin typeface="Arial"/>
              </a:rPr>
              <a:t> </a:t>
            </a:r>
            <a:r>
              <a:rPr lang="de-DE" sz="2500" kern="1200" baseline="0" dirty="0" err="1">
                <a:solidFill>
                  <a:srgbClr val="000000"/>
                </a:solidFill>
                <a:latin typeface="Arial"/>
              </a:rPr>
              <a:t>ullenda</a:t>
            </a:r>
            <a:r>
              <a:rPr lang="de-DE" sz="2500" kern="1200" baseline="0" dirty="0">
                <a:solidFill>
                  <a:srgbClr val="000000"/>
                </a:solidFill>
                <a:latin typeface="Arial"/>
              </a:rPr>
              <a:t> si </a:t>
            </a:r>
            <a:r>
              <a:rPr lang="de-DE" sz="2500" kern="1200" baseline="0" dirty="0" err="1">
                <a:solidFill>
                  <a:srgbClr val="000000"/>
                </a:solidFill>
                <a:latin typeface="Arial"/>
              </a:rPr>
              <a:t>neceate</a:t>
            </a:r>
            <a:r>
              <a:rPr lang="de-DE" sz="2500" kern="1200" baseline="0" dirty="0">
                <a:solidFill>
                  <a:srgbClr val="000000"/>
                </a:solidFill>
                <a:latin typeface="Arial"/>
              </a:rPr>
              <a:t> </a:t>
            </a:r>
            <a:r>
              <a:rPr lang="de-DE" sz="2500" kern="1200" baseline="0" dirty="0" err="1">
                <a:solidFill>
                  <a:srgbClr val="000000"/>
                </a:solidFill>
                <a:latin typeface="Arial"/>
              </a:rPr>
              <a:t>pedit</a:t>
            </a:r>
            <a:r>
              <a:rPr lang="de-DE" sz="2500" kern="1200" baseline="0" dirty="0">
                <a:solidFill>
                  <a:srgbClr val="000000"/>
                </a:solidFill>
                <a:latin typeface="Arial"/>
              </a:rPr>
              <a:t> </a:t>
            </a:r>
            <a:r>
              <a:rPr lang="de-DE" sz="2500" kern="1200" baseline="0" dirty="0" err="1">
                <a:solidFill>
                  <a:srgbClr val="000000"/>
                </a:solidFill>
                <a:latin typeface="Arial"/>
              </a:rPr>
              <a:t>eicient</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a:t>
            </a:r>
            <a:r>
              <a:rPr lang="de-DE" sz="2500" kern="1200" baseline="0" dirty="0" err="1">
                <a:solidFill>
                  <a:srgbClr val="000000"/>
                </a:solidFill>
                <a:latin typeface="Arial"/>
              </a:rPr>
              <a:t>adi</a:t>
            </a:r>
            <a:r>
              <a:rPr lang="de-DE" sz="2500" kern="1200" baseline="0" dirty="0">
                <a:solidFill>
                  <a:srgbClr val="000000"/>
                </a:solidFill>
                <a:latin typeface="Arial"/>
              </a:rPr>
              <a:t> </a:t>
            </a:r>
            <a:r>
              <a:rPr lang="de-DE" sz="2500" kern="1200" baseline="0" dirty="0" err="1">
                <a:solidFill>
                  <a:srgbClr val="000000"/>
                </a:solidFill>
                <a:latin typeface="Arial"/>
              </a:rPr>
              <a:t>sectem</a:t>
            </a:r>
            <a:r>
              <a:rPr lang="de-DE" sz="2500" kern="1200" baseline="0" dirty="0">
                <a:solidFill>
                  <a:srgbClr val="000000"/>
                </a:solidFill>
                <a:latin typeface="Arial"/>
              </a:rPr>
              <a:t> </a:t>
            </a:r>
            <a:r>
              <a:rPr lang="de-DE" sz="2500" kern="1200" baseline="0" dirty="0" err="1">
                <a:solidFill>
                  <a:srgbClr val="000000"/>
                </a:solidFill>
                <a:latin typeface="Arial"/>
              </a:rPr>
              <a:t>doluptate</a:t>
            </a:r>
            <a:r>
              <a:rPr lang="de-DE" sz="2500" kern="1200" baseline="0" dirty="0">
                <a:solidFill>
                  <a:srgbClr val="000000"/>
                </a:solidFill>
                <a:latin typeface="Arial"/>
              </a:rPr>
              <a:t> </a:t>
            </a:r>
            <a:r>
              <a:rPr lang="de-DE" sz="2500" kern="1200" baseline="0" dirty="0" err="1">
                <a:solidFill>
                  <a:srgbClr val="000000"/>
                </a:solidFill>
                <a:latin typeface="Arial"/>
              </a:rPr>
              <a:t>volest</a:t>
            </a:r>
            <a:r>
              <a:rPr lang="de-DE" sz="2500" kern="1200" baseline="0" dirty="0">
                <a:solidFill>
                  <a:srgbClr val="000000"/>
                </a:solidFill>
                <a:latin typeface="Arial"/>
              </a:rPr>
              <a:t>, </a:t>
            </a:r>
            <a:r>
              <a:rPr lang="de-DE" sz="2500" kern="1200" baseline="0" dirty="0" err="1">
                <a:solidFill>
                  <a:srgbClr val="000000"/>
                </a:solidFill>
                <a:latin typeface="Arial"/>
              </a:rPr>
              <a:t>volora</a:t>
            </a:r>
            <a:r>
              <a:rPr lang="de-DE" sz="2500" kern="1200" baseline="0" dirty="0">
                <a:solidFill>
                  <a:srgbClr val="000000"/>
                </a:solidFill>
                <a:latin typeface="Arial"/>
              </a:rPr>
              <a:t> </a:t>
            </a:r>
            <a:r>
              <a:rPr lang="de-DE" sz="2500" kern="1200" baseline="0" dirty="0" err="1">
                <a:solidFill>
                  <a:srgbClr val="000000"/>
                </a:solidFill>
                <a:latin typeface="Arial"/>
              </a:rPr>
              <a:t>eatam</a:t>
            </a:r>
            <a:r>
              <a:rPr lang="de-DE" sz="2500" kern="1200" baseline="0" dirty="0">
                <a:solidFill>
                  <a:srgbClr val="000000"/>
                </a:solidFill>
                <a:latin typeface="Arial"/>
              </a:rPr>
              <a:t> in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atet</a:t>
            </a:r>
            <a:r>
              <a:rPr lang="de-DE" sz="2500" kern="1200" baseline="0" dirty="0">
                <a:solidFill>
                  <a:srgbClr val="000000"/>
                </a:solidFill>
                <a:latin typeface="Arial"/>
              </a:rPr>
              <a:t> </a:t>
            </a:r>
            <a:r>
              <a:rPr lang="de-DE" sz="2500" kern="1200" baseline="0" dirty="0" err="1">
                <a:solidFill>
                  <a:srgbClr val="000000"/>
                </a:solidFill>
                <a:latin typeface="Arial"/>
              </a:rPr>
              <a:t>viducidis</a:t>
            </a:r>
            <a:r>
              <a:rPr lang="de-DE" sz="2500" kern="1200" baseline="0" dirty="0">
                <a:solidFill>
                  <a:srgbClr val="000000"/>
                </a:solidFill>
                <a:latin typeface="Arial"/>
              </a:rPr>
              <a:t> </a:t>
            </a:r>
            <a:r>
              <a:rPr lang="de-DE" sz="2500" kern="1200" baseline="0" dirty="0" err="1">
                <a:solidFill>
                  <a:srgbClr val="000000"/>
                </a:solidFill>
                <a:latin typeface="Arial"/>
              </a:rPr>
              <a:t>eaquae</a:t>
            </a:r>
            <a:r>
              <a:rPr lang="de-DE" sz="2500" kern="1200" baseline="0" dirty="0">
                <a:solidFill>
                  <a:srgbClr val="000000"/>
                </a:solidFill>
                <a:latin typeface="Arial"/>
              </a:rPr>
              <a:t>. </a:t>
            </a:r>
            <a:r>
              <a:rPr lang="de-DE" sz="2500" kern="1200" baseline="0" dirty="0" err="1">
                <a:solidFill>
                  <a:srgbClr val="000000"/>
                </a:solidFill>
                <a:latin typeface="Arial"/>
              </a:rPr>
              <a:t>Em</a:t>
            </a:r>
            <a:r>
              <a:rPr lang="de-DE" sz="2500" kern="1200" baseline="0" dirty="0">
                <a:solidFill>
                  <a:srgbClr val="000000"/>
                </a:solidFill>
                <a:latin typeface="Arial"/>
              </a:rPr>
              <a:t> </a:t>
            </a:r>
            <a:r>
              <a:rPr lang="de-DE" sz="2500" kern="1200" baseline="0" dirty="0" err="1">
                <a:solidFill>
                  <a:srgbClr val="000000"/>
                </a:solidFill>
                <a:latin typeface="Arial"/>
              </a:rPr>
              <a:t>deles</a:t>
            </a:r>
            <a:r>
              <a:rPr lang="de-DE" sz="2500" kern="1200" baseline="0" dirty="0">
                <a:solidFill>
                  <a:srgbClr val="000000"/>
                </a:solidFill>
                <a:latin typeface="Arial"/>
              </a:rPr>
              <a:t> </a:t>
            </a:r>
            <a:r>
              <a:rPr lang="de-DE" sz="2500" kern="1200" baseline="0" dirty="0" err="1">
                <a:solidFill>
                  <a:srgbClr val="000000"/>
                </a:solidFill>
                <a:latin typeface="Arial"/>
              </a:rPr>
              <a:t>doluptus</a:t>
            </a:r>
            <a:r>
              <a:rPr lang="de-DE" sz="2500" kern="1200" baseline="0" dirty="0">
                <a:solidFill>
                  <a:srgbClr val="000000"/>
                </a:solidFill>
                <a:latin typeface="Arial"/>
              </a:rPr>
              <a:t> </a:t>
            </a:r>
            <a:r>
              <a:rPr lang="de-DE" sz="2500" kern="1200" baseline="0" dirty="0" err="1">
                <a:solidFill>
                  <a:srgbClr val="000000"/>
                </a:solidFill>
                <a:latin typeface="Arial"/>
              </a:rPr>
              <a:t>estotatur</a:t>
            </a:r>
            <a:r>
              <a:rPr lang="de-DE" sz="2500" kern="1200" baseline="0" dirty="0">
                <a:solidFill>
                  <a:srgbClr val="000000"/>
                </a:solidFill>
                <a:latin typeface="Arial"/>
              </a:rPr>
              <a:t>? </a:t>
            </a:r>
            <a:r>
              <a:rPr lang="de-DE" sz="2500" kern="1200" baseline="0" dirty="0" err="1">
                <a:solidFill>
                  <a:srgbClr val="000000"/>
                </a:solidFill>
                <a:latin typeface="Arial"/>
              </a:rPr>
              <a:t>Igendella</a:t>
            </a:r>
            <a:r>
              <a:rPr lang="de-DE" sz="2500" kern="1200" baseline="0" dirty="0">
                <a:solidFill>
                  <a:srgbClr val="000000"/>
                </a:solidFill>
                <a:latin typeface="Arial"/>
              </a:rPr>
              <a:t> </a:t>
            </a:r>
            <a:r>
              <a:rPr lang="de-DE" sz="2500" kern="1200" baseline="0" dirty="0" err="1">
                <a:solidFill>
                  <a:srgbClr val="000000"/>
                </a:solidFill>
                <a:latin typeface="Arial"/>
              </a:rPr>
              <a:t>preped</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fugiasp</a:t>
            </a:r>
            <a:r>
              <a:rPr lang="de-DE" sz="2500" kern="1200" baseline="0" dirty="0">
                <a:solidFill>
                  <a:srgbClr val="000000"/>
                </a:solidFill>
                <a:latin typeface="Arial"/>
              </a:rPr>
              <a:t> </a:t>
            </a:r>
            <a:r>
              <a:rPr lang="de-DE" sz="2500" kern="1200" baseline="0" dirty="0" err="1">
                <a:solidFill>
                  <a:srgbClr val="000000"/>
                </a:solidFill>
                <a:latin typeface="Arial"/>
              </a:rPr>
              <a:t>eraerum</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autaspe</a:t>
            </a:r>
            <a:r>
              <a:rPr lang="de-DE" sz="2500" kern="1200" baseline="0" dirty="0">
                <a:solidFill>
                  <a:srgbClr val="000000"/>
                </a:solidFill>
                <a:latin typeface="Arial"/>
              </a:rPr>
              <a:t> </a:t>
            </a:r>
            <a:r>
              <a:rPr lang="de-DE" sz="2500" kern="1200" baseline="0" dirty="0" err="1">
                <a:solidFill>
                  <a:srgbClr val="000000"/>
                </a:solidFill>
                <a:latin typeface="Arial"/>
              </a:rPr>
              <a:t>molupta</a:t>
            </a:r>
            <a:r>
              <a:rPr lang="de-DE" sz="2500" kern="1200" baseline="0" dirty="0">
                <a:solidFill>
                  <a:srgbClr val="000000"/>
                </a:solidFill>
                <a:latin typeface="Arial"/>
              </a:rPr>
              <a:t> </a:t>
            </a:r>
            <a:r>
              <a:rPr lang="de-DE" sz="2500" kern="1200" baseline="0" dirty="0" err="1">
                <a:solidFill>
                  <a:srgbClr val="000000"/>
                </a:solidFill>
                <a:latin typeface="Arial"/>
              </a:rPr>
              <a:t>tiatiate</a:t>
            </a:r>
            <a:r>
              <a:rPr lang="de-DE" sz="2500" kern="1200" baseline="0" dirty="0">
                <a:solidFill>
                  <a:srgbClr val="000000"/>
                </a:solidFill>
                <a:latin typeface="Arial"/>
              </a:rPr>
              <a:t> </a:t>
            </a:r>
            <a:r>
              <a:rPr lang="de-DE" sz="2500" kern="1200" baseline="0" dirty="0" err="1">
                <a:solidFill>
                  <a:srgbClr val="000000"/>
                </a:solidFill>
                <a:latin typeface="Arial"/>
              </a:rPr>
              <a:t>voluptur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Nequia</a:t>
            </a:r>
            <a:r>
              <a:rPr lang="de-DE" sz="2500" kern="1200" baseline="0" dirty="0">
                <a:solidFill>
                  <a:srgbClr val="000000"/>
                </a:solidFill>
                <a:latin typeface="Arial"/>
              </a:rPr>
              <a:t> </a:t>
            </a:r>
            <a:r>
              <a:rPr lang="de-DE" sz="2500" kern="1200" baseline="0" dirty="0" err="1">
                <a:solidFill>
                  <a:srgbClr val="000000"/>
                </a:solidFill>
                <a:latin typeface="Arial"/>
              </a:rPr>
              <a:t>voloratusci</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mos</a:t>
            </a:r>
            <a:r>
              <a:rPr lang="de-DE" sz="2500" kern="1200" baseline="0" dirty="0">
                <a:solidFill>
                  <a:srgbClr val="000000"/>
                </a:solidFill>
                <a:latin typeface="Arial"/>
              </a:rPr>
              <a:t> </a:t>
            </a:r>
            <a:r>
              <a:rPr lang="de-DE" sz="2500" kern="1200" baseline="0" dirty="0" err="1">
                <a:solidFill>
                  <a:srgbClr val="000000"/>
                </a:solidFill>
                <a:latin typeface="Arial"/>
              </a:rPr>
              <a:t>ipidella</a:t>
            </a:r>
            <a:r>
              <a:rPr lang="de-DE" sz="2500" kern="1200" baseline="0" dirty="0">
                <a:solidFill>
                  <a:srgbClr val="000000"/>
                </a:solidFill>
                <a:latin typeface="Arial"/>
              </a:rPr>
              <a:t> </a:t>
            </a:r>
            <a:r>
              <a:rPr lang="de-DE" sz="2500" kern="1200" baseline="0" dirty="0" err="1">
                <a:solidFill>
                  <a:srgbClr val="000000"/>
                </a:solidFill>
                <a:latin typeface="Arial"/>
              </a:rPr>
              <a:t>simust</a:t>
            </a:r>
            <a:r>
              <a:rPr lang="de-DE" sz="2500" kern="1200" baseline="0" dirty="0">
                <a:solidFill>
                  <a:srgbClr val="000000"/>
                </a:solidFill>
                <a:latin typeface="Arial"/>
              </a:rPr>
              <a:t>, </a:t>
            </a:r>
            <a:r>
              <a:rPr lang="de-DE" sz="2500" kern="1200" baseline="0" dirty="0" err="1">
                <a:solidFill>
                  <a:srgbClr val="000000"/>
                </a:solidFill>
                <a:latin typeface="Arial"/>
              </a:rPr>
              <a:t>erferumquam</a:t>
            </a:r>
            <a:r>
              <a:rPr lang="de-DE" sz="2500" kern="1200" baseline="0" dirty="0">
                <a:solidFill>
                  <a:srgbClr val="000000"/>
                </a:solidFill>
                <a:latin typeface="Arial"/>
              </a:rPr>
              <a:t> et </a:t>
            </a:r>
            <a:r>
              <a:rPr lang="de-DE" sz="2500" kern="1200" baseline="0" dirty="0" err="1">
                <a:solidFill>
                  <a:srgbClr val="000000"/>
                </a:solidFill>
                <a:latin typeface="Arial"/>
              </a:rPr>
              <a:t>dolum</a:t>
            </a:r>
            <a:r>
              <a:rPr lang="de-DE" sz="2500" kern="1200" baseline="0" dirty="0">
                <a:solidFill>
                  <a:srgbClr val="000000"/>
                </a:solidFill>
                <a:latin typeface="Arial"/>
              </a:rPr>
              <a:t> in </a:t>
            </a:r>
            <a:r>
              <a:rPr lang="de-DE" sz="2500" kern="1200" baseline="0" dirty="0" err="1">
                <a:solidFill>
                  <a:srgbClr val="000000"/>
                </a:solidFill>
                <a:latin typeface="Arial"/>
              </a:rPr>
              <a:t>eseque</a:t>
            </a:r>
            <a:r>
              <a:rPr lang="de-DE" sz="2500" kern="1200" baseline="0" dirty="0">
                <a:solidFill>
                  <a:srgbClr val="000000"/>
                </a:solidFill>
                <a:latin typeface="Arial"/>
              </a:rPr>
              <a:t> </a:t>
            </a:r>
            <a:r>
              <a:rPr lang="de-DE" sz="2500" kern="1200" baseline="0" dirty="0" err="1">
                <a:solidFill>
                  <a:srgbClr val="000000"/>
                </a:solidFill>
                <a:latin typeface="Arial"/>
              </a:rPr>
              <a:t>pe</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quas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nimusda</a:t>
            </a:r>
            <a:r>
              <a:rPr lang="de-DE" sz="2500" kern="1200" baseline="0" dirty="0">
                <a:solidFill>
                  <a:srgbClr val="000000"/>
                </a:solidFill>
                <a:latin typeface="Arial"/>
              </a:rPr>
              <a:t> </a:t>
            </a:r>
            <a:r>
              <a:rPr lang="de-DE" sz="2500" kern="1200" baseline="0" dirty="0" err="1">
                <a:solidFill>
                  <a:srgbClr val="000000"/>
                </a:solidFill>
                <a:latin typeface="Arial"/>
              </a:rPr>
              <a:t>ndebitas</a:t>
            </a:r>
            <a:r>
              <a:rPr lang="de-DE" sz="2500" kern="1200" baseline="0" dirty="0">
                <a:solidFill>
                  <a:srgbClr val="000000"/>
                </a:solidFill>
                <a:latin typeface="Arial"/>
              </a:rPr>
              <a:t> </a:t>
            </a:r>
            <a:r>
              <a:rPr lang="de-DE" sz="2500" kern="1200" baseline="0" dirty="0" err="1">
                <a:solidFill>
                  <a:srgbClr val="000000"/>
                </a:solidFill>
                <a:latin typeface="Arial"/>
              </a:rPr>
              <a:t>rehentio</a:t>
            </a:r>
            <a:r>
              <a:rPr lang="de-DE" sz="2500" kern="1200" baseline="0" dirty="0">
                <a:solidFill>
                  <a:srgbClr val="000000"/>
                </a:solidFill>
                <a:latin typeface="Arial"/>
              </a:rPr>
              <a:t> </a:t>
            </a:r>
            <a:r>
              <a:rPr lang="de-DE" sz="2500" kern="1200" baseline="0" dirty="0" err="1">
                <a:solidFill>
                  <a:srgbClr val="000000"/>
                </a:solidFill>
                <a:latin typeface="Arial"/>
              </a:rPr>
              <a:t>quiaspero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a:t>
            </a:r>
            <a:r>
              <a:rPr lang="de-DE" sz="2500" kern="1200" baseline="0" dirty="0" err="1">
                <a:solidFill>
                  <a:srgbClr val="000000"/>
                </a:solidFill>
                <a:latin typeface="Arial"/>
              </a:rPr>
              <a:t>magnimp</a:t>
            </a:r>
            <a:r>
              <a:rPr lang="de-DE" sz="2500" kern="1200" baseline="0" dirty="0">
                <a:solidFill>
                  <a:srgbClr val="000000"/>
                </a:solidFill>
                <a:latin typeface="Arial"/>
              </a:rPr>
              <a:t> </a:t>
            </a:r>
            <a:r>
              <a:rPr lang="de-DE" sz="2500" kern="1200" baseline="0" dirty="0" err="1">
                <a:solidFill>
                  <a:srgbClr val="000000"/>
                </a:solidFill>
                <a:latin typeface="Arial"/>
              </a:rPr>
              <a:t>orrorum</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voloratur</a:t>
            </a:r>
            <a:r>
              <a:rPr lang="de-DE" sz="2500" kern="1200" baseline="0" dirty="0">
                <a:solidFill>
                  <a:srgbClr val="000000"/>
                </a:solidFill>
                <a:latin typeface="Arial"/>
              </a:rPr>
              <a:t>, </a:t>
            </a:r>
            <a:r>
              <a:rPr lang="de-DE" sz="2500" kern="1200" baseline="0" dirty="0" err="1">
                <a:solidFill>
                  <a:srgbClr val="000000"/>
                </a:solidFill>
                <a:latin typeface="Arial"/>
              </a:rPr>
              <a:t>sundam</a:t>
            </a:r>
            <a:r>
              <a:rPr lang="de-DE" sz="2500" kern="1200" baseline="0" dirty="0">
                <a:solidFill>
                  <a:srgbClr val="000000"/>
                </a:solidFill>
                <a:latin typeface="Arial"/>
              </a:rPr>
              <a:t> </a:t>
            </a:r>
            <a:r>
              <a:rPr lang="de-DE" sz="2500" kern="1200" baseline="0" dirty="0" err="1">
                <a:solidFill>
                  <a:srgbClr val="000000"/>
                </a:solidFill>
                <a:latin typeface="Arial"/>
              </a:rPr>
              <a:t>eat</a:t>
            </a:r>
            <a:r>
              <a:rPr lang="de-DE" sz="2500" kern="1200" baseline="0" dirty="0">
                <a:solidFill>
                  <a:srgbClr val="000000"/>
                </a:solidFill>
                <a:latin typeface="Arial"/>
              </a:rPr>
              <a:t> </a:t>
            </a:r>
            <a:r>
              <a:rPr lang="de-DE" sz="2500" kern="1200" baseline="0" dirty="0" err="1">
                <a:solidFill>
                  <a:srgbClr val="000000"/>
                </a:solidFill>
                <a:latin typeface="Arial"/>
              </a:rPr>
              <a:t>litatin</a:t>
            </a:r>
            <a:r>
              <a:rPr lang="de-DE" sz="2500" kern="1200" baseline="0" dirty="0">
                <a:solidFill>
                  <a:srgbClr val="000000"/>
                </a:solidFill>
                <a:latin typeface="Arial"/>
              </a:rPr>
              <a:t> </a:t>
            </a:r>
            <a:r>
              <a:rPr lang="de-DE" sz="2500" kern="1200" baseline="0" dirty="0" err="1">
                <a:solidFill>
                  <a:srgbClr val="000000"/>
                </a:solidFill>
                <a:latin typeface="Arial"/>
              </a:rPr>
              <a:t>experia</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offici</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laccabo</a:t>
            </a:r>
            <a:r>
              <a:rPr lang="de-DE" sz="2500" kern="1200" baseline="0" dirty="0">
                <a:solidFill>
                  <a:srgbClr val="000000"/>
                </a:solidFill>
                <a:latin typeface="Arial"/>
              </a:rPr>
              <a:t>. Min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oditatistem</a:t>
            </a:r>
            <a:r>
              <a:rPr lang="de-DE" sz="2500" kern="1200" baseline="0" dirty="0">
                <a:solidFill>
                  <a:srgbClr val="000000"/>
                </a:solidFill>
                <a:latin typeface="Arial"/>
              </a:rPr>
              <a:t> </a:t>
            </a:r>
            <a:r>
              <a:rPr lang="de-DE" sz="2500" kern="1200" baseline="0" dirty="0" err="1">
                <a:solidFill>
                  <a:srgbClr val="000000"/>
                </a:solidFill>
                <a:latin typeface="Arial"/>
              </a:rPr>
              <a:t>volorem</a:t>
            </a:r>
            <a:r>
              <a:rPr lang="de-DE" sz="2500" kern="1200" baseline="0" dirty="0">
                <a:solidFill>
                  <a:srgbClr val="000000"/>
                </a:solidFill>
                <a:latin typeface="Arial"/>
              </a:rPr>
              <a:t> </a:t>
            </a:r>
            <a:r>
              <a:rPr lang="de-DE" sz="2500" kern="1200" baseline="0" dirty="0" err="1">
                <a:solidFill>
                  <a:srgbClr val="000000"/>
                </a:solidFill>
                <a:latin typeface="Arial"/>
              </a:rPr>
              <a:t>ratemporesti</a:t>
            </a:r>
            <a:r>
              <a:rPr lang="de-DE" sz="2500" kern="1200" baseline="0" dirty="0">
                <a:solidFill>
                  <a:srgbClr val="000000"/>
                </a:solidFill>
                <a:latin typeface="Arial"/>
              </a:rPr>
              <a:t> </a:t>
            </a:r>
            <a:r>
              <a:rPr lang="de-DE" sz="2500" kern="1200" baseline="0" dirty="0" err="1">
                <a:solidFill>
                  <a:srgbClr val="000000"/>
                </a:solidFill>
                <a:latin typeface="Arial"/>
              </a:rPr>
              <a:t>volesciur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p>
        </p:txBody>
      </p:sp>
      <p:sp>
        <p:nvSpPr>
          <p:cNvPr id="5" name="Fußzeilenplatzhalter 4"/>
          <p:cNvSpPr>
            <a:spLocks noGrp="1"/>
          </p:cNvSpPr>
          <p:nvPr>
            <p:ph type="ftr" sz="quarter" idx="11"/>
          </p:nvPr>
        </p:nvSpPr>
        <p:spPr>
          <a:xfrm>
            <a:off x="1656000" y="27936000"/>
            <a:ext cx="39492000" cy="741491"/>
          </a:xfrm>
          <a:prstGeom prst="rect">
            <a:avLst/>
          </a:prstGeom>
        </p:spPr>
        <p:txBody>
          <a:bodyPr/>
          <a:lstStyle/>
          <a:p>
            <a:r>
              <a:rPr lang="de-DE" b="1" dirty="0"/>
              <a:t>Technische Universität München </a:t>
            </a:r>
          </a:p>
          <a:p>
            <a:r>
              <a:rPr lang="de-DE" dirty="0"/>
              <a:t>TUM School </a:t>
            </a:r>
            <a:r>
              <a:rPr lang="de-DE" dirty="0" err="1"/>
              <a:t>of</a:t>
            </a:r>
            <a:r>
              <a:rPr lang="de-DE" dirty="0"/>
              <a:t> Mustertechnik </a:t>
            </a:r>
          </a:p>
          <a:p>
            <a:r>
              <a:rPr lang="de-DE" dirty="0"/>
              <a:t>Lehrstuhl für Musterverfahren</a:t>
            </a:r>
          </a:p>
        </p:txBody>
      </p:sp>
      <p:sp>
        <p:nvSpPr>
          <p:cNvPr id="13" name="Bildplatzhalter 12"/>
          <p:cNvSpPr>
            <a:spLocks noGrp="1"/>
          </p:cNvSpPr>
          <p:nvPr>
            <p:ph type="pic" sz="quarter" idx="16"/>
          </p:nvPr>
        </p:nvSpPr>
        <p:spPr>
          <a:xfrm>
            <a:off x="9666958" y="20684603"/>
            <a:ext cx="7380000" cy="6120000"/>
          </a:xfrm>
          <a:prstGeom prst="rect">
            <a:avLst/>
          </a:prstGeom>
        </p:spPr>
        <p:txBody>
          <a:bodyPr bIns="46800" anchor="t" anchorCtr="0"/>
          <a:lstStyle/>
          <a:p>
            <a:r>
              <a:rPr lang="en-GB"/>
              <a:t>Click icon to add picture</a:t>
            </a:r>
            <a:endParaRPr lang="de-DE" dirty="0"/>
          </a:p>
        </p:txBody>
      </p:sp>
      <p:sp>
        <p:nvSpPr>
          <p:cNvPr id="19" name="Textplatzhalter 18"/>
          <p:cNvSpPr>
            <a:spLocks noGrp="1"/>
          </p:cNvSpPr>
          <p:nvPr>
            <p:ph type="body" sz="quarter" idx="17" hasCustomPrompt="1"/>
          </p:nvPr>
        </p:nvSpPr>
        <p:spPr>
          <a:xfrm>
            <a:off x="9666958" y="26805283"/>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2" name="Bildplatzhalter 12"/>
          <p:cNvSpPr>
            <a:spLocks noGrp="1"/>
          </p:cNvSpPr>
          <p:nvPr>
            <p:ph type="pic" sz="quarter" idx="18"/>
          </p:nvPr>
        </p:nvSpPr>
        <p:spPr>
          <a:xfrm>
            <a:off x="25761566" y="9091315"/>
            <a:ext cx="7380000" cy="9360360"/>
          </a:xfrm>
          <a:prstGeom prst="rect">
            <a:avLst/>
          </a:prstGeom>
        </p:spPr>
        <p:txBody>
          <a:bodyPr bIns="46800" anchor="t" anchorCtr="0"/>
          <a:lstStyle/>
          <a:p>
            <a:r>
              <a:rPr lang="en-GB"/>
              <a:t>Click icon to add picture</a:t>
            </a:r>
            <a:endParaRPr lang="de-DE" dirty="0"/>
          </a:p>
        </p:txBody>
      </p:sp>
      <p:sp>
        <p:nvSpPr>
          <p:cNvPr id="14" name="Textplatzhalter 18"/>
          <p:cNvSpPr>
            <a:spLocks noGrp="1"/>
          </p:cNvSpPr>
          <p:nvPr>
            <p:ph type="body" sz="quarter" idx="19" hasCustomPrompt="1"/>
          </p:nvPr>
        </p:nvSpPr>
        <p:spPr>
          <a:xfrm>
            <a:off x="25761566" y="18452355"/>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5"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6" name="Textplatzhalter 16"/>
          <p:cNvSpPr>
            <a:spLocks noGrp="1"/>
          </p:cNvSpPr>
          <p:nvPr>
            <p:ph type="body" sz="quarter" idx="14" hasCustomPrompt="1"/>
          </p:nvPr>
        </p:nvSpPr>
        <p:spPr>
          <a:xfrm>
            <a:off x="1656000" y="8172000"/>
            <a:ext cx="39492000" cy="508672"/>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7"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EXTBOXEN 5 Spalten">
    <p:spTree>
      <p:nvGrpSpPr>
        <p:cNvPr id="1" name=""/>
        <p:cNvGrpSpPr/>
        <p:nvPr/>
      </p:nvGrpSpPr>
      <p:grpSpPr>
        <a:xfrm>
          <a:off x="0" y="0"/>
          <a:ext cx="0" cy="0"/>
          <a:chOff x="0" y="0"/>
          <a:chExt cx="0" cy="0"/>
        </a:xfrm>
      </p:grpSpPr>
      <p:sp>
        <p:nvSpPr>
          <p:cNvPr id="21" name="Textplatzhalter 16"/>
          <p:cNvSpPr>
            <a:spLocks noGrp="1"/>
          </p:cNvSpPr>
          <p:nvPr>
            <p:ph type="body" sz="quarter" idx="22" hasCustomPrompt="1"/>
          </p:nvPr>
        </p:nvSpPr>
        <p:spPr>
          <a:xfrm>
            <a:off x="17745238" y="8784000"/>
            <a:ext cx="7308000" cy="18426761"/>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rtl="0"/>
            <a:r>
              <a:rPr lang="de-DE" sz="2500" kern="1200" baseline="0" dirty="0">
                <a:solidFill>
                  <a:srgbClr val="000000"/>
                </a:solidFill>
                <a:latin typeface="Arial"/>
              </a:rPr>
              <a:t>Papier-stärke (sog. Grammatur) und Haptik achten.</a:t>
            </a:r>
          </a:p>
          <a:p>
            <a:pPr rtl="0"/>
            <a:r>
              <a:rPr lang="de-DE" sz="2500" kern="1200" baseline="0" dirty="0">
                <a:solidFill>
                  <a:srgbClr val="000000"/>
                </a:solidFill>
                <a:latin typeface="Arial"/>
              </a:rPr>
              <a:t>Weitere Informationen zum Corporate Design der TUM finden Sie unter www.tum.de/cd</a:t>
            </a:r>
          </a:p>
          <a:p>
            <a:pPr lvl="1"/>
            <a:r>
              <a:rPr lang="de-DE" dirty="0"/>
              <a:t>Blindtext</a:t>
            </a:r>
          </a:p>
          <a:p>
            <a:pPr rtl="0"/>
            <a:r>
              <a:rPr lang="de-DE" sz="2500" kern="1200" baseline="0" dirty="0" err="1">
                <a:solidFill>
                  <a:srgbClr val="000000"/>
                </a:solidFill>
                <a:latin typeface="Arial"/>
              </a:rPr>
              <a:t>Pa</a:t>
            </a:r>
            <a:r>
              <a:rPr lang="de-DE" sz="2500" kern="1200" baseline="0" dirty="0">
                <a:solidFill>
                  <a:srgbClr val="000000"/>
                </a:solidFill>
                <a:latin typeface="Arial"/>
              </a:rPr>
              <a:t> </a:t>
            </a:r>
            <a:r>
              <a:rPr lang="de-DE" sz="2500" kern="1200" baseline="0" dirty="0" err="1">
                <a:solidFill>
                  <a:srgbClr val="000000"/>
                </a:solidFill>
                <a:latin typeface="Arial"/>
              </a:rPr>
              <a:t>dolumquatur</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officiist</a:t>
            </a:r>
            <a:r>
              <a:rPr lang="de-DE" sz="2500" kern="1200" baseline="0" dirty="0">
                <a:solidFill>
                  <a:srgbClr val="000000"/>
                </a:solidFill>
                <a:latin typeface="Arial"/>
              </a:rPr>
              <a:t>, </a:t>
            </a:r>
            <a:r>
              <a:rPr lang="de-DE" sz="2500" kern="1200" baseline="0" dirty="0" err="1">
                <a:solidFill>
                  <a:srgbClr val="000000"/>
                </a:solidFill>
                <a:latin typeface="Arial"/>
              </a:rPr>
              <a:t>cullacc</a:t>
            </a:r>
            <a:r>
              <a:rPr lang="de-DE" sz="2500" kern="1200" baseline="0" dirty="0">
                <a:solidFill>
                  <a:srgbClr val="000000"/>
                </a:solidFill>
                <a:latin typeface="Arial"/>
              </a:rPr>
              <a:t> </a:t>
            </a:r>
            <a:r>
              <a:rPr lang="de-DE" sz="2500" kern="1200" baseline="0" dirty="0" err="1">
                <a:solidFill>
                  <a:srgbClr val="000000"/>
                </a:solidFill>
                <a:latin typeface="Arial"/>
              </a:rPr>
              <a:t>umquod</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non </a:t>
            </a:r>
            <a:r>
              <a:rPr lang="de-DE" sz="2500" kern="1200" baseline="0" dirty="0" err="1">
                <a:solidFill>
                  <a:srgbClr val="000000"/>
                </a:solidFill>
                <a:latin typeface="Arial"/>
              </a:rPr>
              <a:t>res</a:t>
            </a:r>
            <a:r>
              <a:rPr lang="de-DE" sz="2500" kern="1200" baseline="0" dirty="0">
                <a:solidFill>
                  <a:srgbClr val="000000"/>
                </a:solidFill>
                <a:latin typeface="Arial"/>
              </a:rPr>
              <a:t> ex et </a:t>
            </a:r>
            <a:r>
              <a:rPr lang="de-DE" sz="2500" kern="1200" baseline="0" dirty="0" err="1">
                <a:solidFill>
                  <a:srgbClr val="000000"/>
                </a:solidFill>
                <a:latin typeface="Arial"/>
              </a:rPr>
              <a:t>odita</a:t>
            </a:r>
            <a:r>
              <a:rPr lang="de-DE" sz="2500" kern="1200" baseline="0" dirty="0">
                <a:solidFill>
                  <a:srgbClr val="000000"/>
                </a:solidFill>
                <a:latin typeface="Arial"/>
              </a:rPr>
              <a:t> </a:t>
            </a:r>
            <a:r>
              <a:rPr lang="de-DE" sz="2500" kern="1200" baseline="0" dirty="0" err="1">
                <a:solidFill>
                  <a:srgbClr val="000000"/>
                </a:solidFill>
                <a:latin typeface="Arial"/>
              </a:rPr>
              <a:t>volum</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estibus</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et </a:t>
            </a:r>
            <a:r>
              <a:rPr lang="de-DE" sz="2500" kern="1200" baseline="0" dirty="0" err="1">
                <a:solidFill>
                  <a:srgbClr val="000000"/>
                </a:solidFill>
                <a:latin typeface="Arial"/>
              </a:rPr>
              <a:t>lit</a:t>
            </a:r>
            <a:r>
              <a:rPr lang="de-DE" sz="2500" kern="1200" baseline="0" dirty="0">
                <a:solidFill>
                  <a:srgbClr val="000000"/>
                </a:solidFill>
                <a:latin typeface="Arial"/>
              </a:rPr>
              <a:t> quo </a:t>
            </a:r>
            <a:r>
              <a:rPr lang="de-DE" sz="2500" kern="1200" baseline="0" dirty="0" err="1">
                <a:solidFill>
                  <a:srgbClr val="000000"/>
                </a:solidFill>
                <a:latin typeface="Arial"/>
              </a:rPr>
              <a:t>quam</a:t>
            </a:r>
            <a:r>
              <a:rPr lang="de-DE" sz="2500" kern="1200" baseline="0" dirty="0">
                <a:solidFill>
                  <a:srgbClr val="000000"/>
                </a:solidFill>
                <a:latin typeface="Arial"/>
              </a:rPr>
              <a:t> quo </a:t>
            </a:r>
            <a:r>
              <a:rPr lang="de-DE" sz="2500" kern="1200" baseline="0" dirty="0" err="1">
                <a:solidFill>
                  <a:srgbClr val="000000"/>
                </a:solidFill>
                <a:latin typeface="Arial"/>
              </a:rPr>
              <a:t>ea</a:t>
            </a:r>
            <a:r>
              <a:rPr lang="de-DE" sz="2500" kern="1200" baseline="0" dirty="0">
                <a:solidFill>
                  <a:srgbClr val="000000"/>
                </a:solidFill>
                <a:latin typeface="Arial"/>
              </a:rPr>
              <a:t> </a:t>
            </a:r>
            <a:r>
              <a:rPr lang="de-DE" sz="2500" kern="1200" baseline="0" dirty="0" err="1">
                <a:solidFill>
                  <a:srgbClr val="000000"/>
                </a:solidFill>
                <a:latin typeface="Arial"/>
              </a:rPr>
              <a:t>voluptis</a:t>
            </a:r>
            <a:r>
              <a:rPr lang="de-DE" sz="2500" kern="1200" baseline="0" dirty="0">
                <a:solidFill>
                  <a:srgbClr val="000000"/>
                </a:solidFill>
                <a:latin typeface="Arial"/>
              </a:rPr>
              <a:t>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elitatur</a:t>
            </a:r>
            <a:r>
              <a:rPr lang="de-DE" sz="2500" kern="1200" baseline="0" dirty="0">
                <a:solidFill>
                  <a:srgbClr val="000000"/>
                </a:solidFill>
                <a:latin typeface="Arial"/>
              </a:rPr>
              <a:t>, ex </a:t>
            </a:r>
            <a:r>
              <a:rPr lang="de-DE" sz="2500" kern="1200" baseline="0" dirty="0" err="1">
                <a:solidFill>
                  <a:srgbClr val="000000"/>
                </a:solidFill>
                <a:latin typeface="Arial"/>
              </a:rPr>
              <a:t>experep</a:t>
            </a:r>
            <a:r>
              <a:rPr lang="de-DE" sz="2500" kern="1200" baseline="0" dirty="0">
                <a:solidFill>
                  <a:srgbClr val="000000"/>
                </a:solidFill>
                <a:latin typeface="Arial"/>
              </a:rPr>
              <a:t> </a:t>
            </a:r>
            <a:r>
              <a:rPr lang="de-DE" sz="2500" kern="1200" baseline="0" dirty="0" err="1">
                <a:solidFill>
                  <a:srgbClr val="000000"/>
                </a:solidFill>
                <a:latin typeface="Arial"/>
              </a:rPr>
              <a:t>elibus</a:t>
            </a:r>
            <a:r>
              <a:rPr lang="de-DE" sz="2500" kern="1200" baseline="0" dirty="0">
                <a:solidFill>
                  <a:srgbClr val="000000"/>
                </a:solidFill>
                <a:latin typeface="Arial"/>
              </a:rPr>
              <a:t>, </a:t>
            </a:r>
            <a:r>
              <a:rPr lang="de-DE" sz="2500" kern="1200" baseline="0" dirty="0" err="1">
                <a:solidFill>
                  <a:srgbClr val="000000"/>
                </a:solidFill>
                <a:latin typeface="Arial"/>
              </a:rPr>
              <a:t>officius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inciam</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tureictest</a:t>
            </a:r>
            <a:r>
              <a:rPr lang="de-DE" sz="2500" kern="1200" baseline="0" dirty="0">
                <a:solidFill>
                  <a:srgbClr val="000000"/>
                </a:solidFill>
                <a:latin typeface="Arial"/>
              </a:rPr>
              <a:t> </a:t>
            </a:r>
            <a:r>
              <a:rPr lang="de-DE" sz="2500" kern="1200" baseline="0" dirty="0" err="1">
                <a:solidFill>
                  <a:srgbClr val="000000"/>
                </a:solidFill>
                <a:latin typeface="Arial"/>
              </a:rPr>
              <a:t>vererenienda</a:t>
            </a:r>
            <a:r>
              <a:rPr lang="de-DE" sz="2500" kern="1200" baseline="0" dirty="0">
                <a:solidFill>
                  <a:srgbClr val="000000"/>
                </a:solidFill>
                <a:latin typeface="Arial"/>
              </a:rPr>
              <a:t> pro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ullande</a:t>
            </a:r>
            <a:r>
              <a:rPr lang="de-DE" sz="2500" kern="1200" baseline="0" dirty="0">
                <a:solidFill>
                  <a:srgbClr val="000000"/>
                </a:solidFill>
                <a:latin typeface="Arial"/>
              </a:rPr>
              <a:t> </a:t>
            </a:r>
            <a:r>
              <a:rPr lang="de-DE" sz="2500" kern="1200" baseline="0" dirty="0" err="1">
                <a:solidFill>
                  <a:srgbClr val="000000"/>
                </a:solidFill>
                <a:latin typeface="Arial"/>
              </a:rPr>
              <a:t>eaqui</a:t>
            </a:r>
            <a:r>
              <a:rPr lang="de-DE" sz="2500" kern="1200" baseline="0" dirty="0">
                <a:solidFill>
                  <a:srgbClr val="000000"/>
                </a:solidFill>
                <a:latin typeface="Arial"/>
              </a:rPr>
              <a:t> </a:t>
            </a:r>
            <a:r>
              <a:rPr lang="de-DE" sz="2500" kern="1200" baseline="0" dirty="0" err="1">
                <a:solidFill>
                  <a:srgbClr val="000000"/>
                </a:solidFill>
                <a:latin typeface="Arial"/>
              </a:rPr>
              <a:t>toritionsed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voloriorem</a:t>
            </a:r>
            <a:r>
              <a:rPr lang="de-DE" sz="2500" kern="1200" baseline="0" dirty="0">
                <a:solidFill>
                  <a:srgbClr val="000000"/>
                </a:solidFill>
                <a:latin typeface="Arial"/>
              </a:rPr>
              <a:t> </a:t>
            </a:r>
            <a:r>
              <a:rPr lang="de-DE" sz="2500" kern="1200" baseline="0" dirty="0" err="1">
                <a:solidFill>
                  <a:srgbClr val="000000"/>
                </a:solidFill>
                <a:latin typeface="Arial"/>
              </a:rPr>
              <a:t>harum</a:t>
            </a:r>
            <a:r>
              <a:rPr lang="de-DE" sz="2500" kern="1200" baseline="0" dirty="0">
                <a:solidFill>
                  <a:srgbClr val="000000"/>
                </a:solidFill>
                <a:latin typeface="Arial"/>
              </a:rPr>
              <a:t> am </a:t>
            </a:r>
            <a:r>
              <a:rPr lang="de-DE" sz="2500" kern="1200" baseline="0" dirty="0" err="1">
                <a:solidFill>
                  <a:srgbClr val="000000"/>
                </a:solidFill>
                <a:latin typeface="Arial"/>
              </a:rPr>
              <a:t>sitiossiti</a:t>
            </a:r>
            <a:r>
              <a:rPr lang="de-DE" sz="2500" kern="1200" baseline="0" dirty="0">
                <a:solidFill>
                  <a:srgbClr val="000000"/>
                </a:solidFill>
                <a:latin typeface="Arial"/>
              </a:rPr>
              <a:t> </a:t>
            </a:r>
            <a:r>
              <a:rPr lang="de-DE" sz="2500" kern="1200" baseline="0" dirty="0" err="1">
                <a:solidFill>
                  <a:srgbClr val="000000"/>
                </a:solidFill>
                <a:latin typeface="Arial"/>
              </a:rPr>
              <a:t>ilit</a:t>
            </a:r>
            <a:r>
              <a:rPr lang="de-DE" sz="2500" kern="1200" baseline="0" dirty="0">
                <a:solidFill>
                  <a:srgbClr val="000000"/>
                </a:solidFill>
                <a:latin typeface="Arial"/>
              </a:rPr>
              <a:t> </a:t>
            </a:r>
            <a:r>
              <a:rPr lang="de-DE" sz="2500" kern="1200" baseline="0" dirty="0" err="1">
                <a:solidFill>
                  <a:srgbClr val="000000"/>
                </a:solidFill>
                <a:latin typeface="Arial"/>
              </a:rPr>
              <a:t>mollorum</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eatias</a:t>
            </a:r>
            <a:r>
              <a:rPr lang="de-DE" sz="2500" kern="1200" baseline="0" dirty="0">
                <a:solidFill>
                  <a:srgbClr val="000000"/>
                </a:solidFill>
                <a:latin typeface="Arial"/>
              </a:rPr>
              <a:t> </a:t>
            </a:r>
            <a:r>
              <a:rPr lang="de-DE" sz="2500" kern="1200" baseline="0" dirty="0" err="1">
                <a:solidFill>
                  <a:srgbClr val="000000"/>
                </a:solidFill>
                <a:latin typeface="Arial"/>
              </a:rPr>
              <a:t>sim</a:t>
            </a:r>
            <a:r>
              <a:rPr lang="de-DE" sz="2500" kern="1200" baseline="0" dirty="0">
                <a:solidFill>
                  <a:srgbClr val="000000"/>
                </a:solidFill>
                <a:latin typeface="Arial"/>
              </a:rPr>
              <a: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mint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plitasped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volesti</a:t>
            </a:r>
            <a:r>
              <a:rPr lang="de-DE" sz="2500" kern="1200" baseline="0" dirty="0">
                <a:solidFill>
                  <a:srgbClr val="000000"/>
                </a:solidFill>
                <a:latin typeface="Arial"/>
              </a:rPr>
              <a:t> </a:t>
            </a:r>
            <a:r>
              <a:rPr lang="de-DE" sz="2500" kern="1200" baseline="0" dirty="0" err="1">
                <a:solidFill>
                  <a:srgbClr val="000000"/>
                </a:solidFill>
                <a:latin typeface="Arial"/>
              </a:rPr>
              <a:t>quamusa</a:t>
            </a:r>
            <a:r>
              <a:rPr lang="de-DE" sz="2500" kern="1200" baseline="0" dirty="0">
                <a:solidFill>
                  <a:srgbClr val="000000"/>
                </a:solidFill>
                <a:latin typeface="Arial"/>
              </a:rPr>
              <a:t> </a:t>
            </a:r>
            <a:r>
              <a:rPr lang="de-DE" sz="2500" kern="1200" baseline="0" dirty="0" err="1">
                <a:solidFill>
                  <a:srgbClr val="000000"/>
                </a:solidFill>
                <a:latin typeface="Arial"/>
              </a:rPr>
              <a:t>verionseque</a:t>
            </a:r>
            <a:r>
              <a:rPr lang="de-DE" sz="2500" kern="1200" baseline="0" dirty="0">
                <a:solidFill>
                  <a:srgbClr val="000000"/>
                </a:solidFill>
                <a:latin typeface="Arial"/>
              </a:rPr>
              <a:t> </a:t>
            </a:r>
            <a:r>
              <a:rPr lang="de-DE" sz="2500" kern="1200" baseline="0" dirty="0" err="1">
                <a:solidFill>
                  <a:srgbClr val="000000"/>
                </a:solidFill>
                <a:latin typeface="Arial"/>
              </a:rPr>
              <a:t>senim</a:t>
            </a:r>
            <a:r>
              <a:rPr lang="de-DE" sz="2500" kern="1200" baseline="0" dirty="0">
                <a:solidFill>
                  <a:srgbClr val="000000"/>
                </a:solidFill>
                <a:latin typeface="Arial"/>
              </a:rPr>
              <a:t> et </a:t>
            </a:r>
            <a:r>
              <a:rPr lang="de-DE" sz="2500" kern="1200" baseline="0" dirty="0" err="1">
                <a:solidFill>
                  <a:srgbClr val="000000"/>
                </a:solidFill>
                <a:latin typeface="Arial"/>
              </a:rPr>
              <a:t>excea</a:t>
            </a:r>
            <a:r>
              <a:rPr lang="de-DE" sz="2500" kern="1200" baseline="0" dirty="0">
                <a:solidFill>
                  <a:srgbClr val="000000"/>
                </a:solidFill>
                <a:latin typeface="Arial"/>
              </a:rPr>
              <a:t> </a:t>
            </a:r>
            <a:r>
              <a:rPr lang="de-DE" sz="2500" kern="1200" baseline="0" dirty="0" err="1">
                <a:solidFill>
                  <a:srgbClr val="000000"/>
                </a:solidFill>
                <a:latin typeface="Arial"/>
              </a:rPr>
              <a:t>verchil</a:t>
            </a:r>
            <a:r>
              <a:rPr lang="de-DE" sz="2500" kern="1200" baseline="0" dirty="0">
                <a:solidFill>
                  <a:srgbClr val="000000"/>
                </a:solidFill>
                <a:latin typeface="Arial"/>
              </a:rPr>
              <a:t> ex et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quunt</a:t>
            </a:r>
            <a:r>
              <a:rPr lang="de-DE" sz="2500" kern="1200" baseline="0" dirty="0">
                <a:solidFill>
                  <a:srgbClr val="000000"/>
                </a:solidFill>
                <a:latin typeface="Arial"/>
              </a:rPr>
              <a:t> ex </a:t>
            </a:r>
            <a:r>
              <a:rPr lang="de-DE" sz="2500" kern="1200" baseline="0" dirty="0" err="1">
                <a:solidFill>
                  <a:srgbClr val="000000"/>
                </a:solidFill>
                <a:latin typeface="Arial"/>
              </a:rPr>
              <a:t>exped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doloresed</a:t>
            </a:r>
            <a:r>
              <a:rPr lang="de-DE" sz="2500" kern="1200" baseline="0" dirty="0">
                <a:solidFill>
                  <a:srgbClr val="000000"/>
                </a:solidFill>
                <a:latin typeface="Arial"/>
              </a:rPr>
              <a:t> </a:t>
            </a:r>
            <a:r>
              <a:rPr lang="de-DE" sz="2500" kern="1200" baseline="0" dirty="0" err="1">
                <a:solidFill>
                  <a:srgbClr val="000000"/>
                </a:solidFill>
                <a:latin typeface="Arial"/>
              </a:rPr>
              <a:t>quam</a:t>
            </a:r>
            <a:r>
              <a:rPr lang="de-DE" sz="2500" kern="1200" baseline="0" dirty="0">
                <a:solidFill>
                  <a:srgbClr val="000000"/>
                </a:solidFill>
                <a:latin typeface="Arial"/>
              </a:rPr>
              <a:t> </a:t>
            </a:r>
            <a:r>
              <a:rPr lang="de-DE" sz="2500" kern="1200" baseline="0" dirty="0" err="1">
                <a:solidFill>
                  <a:srgbClr val="000000"/>
                </a:solidFill>
                <a:latin typeface="Arial"/>
              </a:rPr>
              <a:t>fugiamus</a:t>
            </a:r>
            <a:r>
              <a:rPr lang="de-DE" sz="2500" kern="1200" baseline="0" dirty="0">
                <a:solidFill>
                  <a:srgbClr val="000000"/>
                </a:solidFill>
                <a:latin typeface="Arial"/>
              </a:rPr>
              <a:t> </a:t>
            </a:r>
            <a:r>
              <a:rPr lang="de-DE" sz="2500" kern="1200" baseline="0" dirty="0" err="1">
                <a:solidFill>
                  <a:srgbClr val="000000"/>
                </a:solidFill>
                <a:latin typeface="Arial"/>
              </a:rPr>
              <a:t>reperem</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ipsam</a:t>
            </a:r>
            <a:r>
              <a:rPr lang="de-DE" sz="2500" kern="1200" baseline="0" dirty="0">
                <a:solidFill>
                  <a:srgbClr val="000000"/>
                </a:solidFill>
                <a:latin typeface="Arial"/>
              </a:rPr>
              <a:t> </a:t>
            </a:r>
            <a:r>
              <a:rPr lang="de-DE" sz="2500" kern="1200" baseline="0" dirty="0" err="1">
                <a:solidFill>
                  <a:srgbClr val="000000"/>
                </a:solidFill>
                <a:latin typeface="Arial"/>
              </a:rPr>
              <a:t>audi</a:t>
            </a:r>
            <a:r>
              <a:rPr lang="de-DE" sz="2500" kern="1200" baseline="0" dirty="0">
                <a:solidFill>
                  <a:srgbClr val="000000"/>
                </a:solidFill>
                <a:latin typeface="Arial"/>
              </a:rPr>
              <a:t> </a:t>
            </a:r>
            <a:r>
              <a:rPr lang="de-DE" sz="2500" kern="1200" baseline="0" dirty="0" err="1">
                <a:solidFill>
                  <a:srgbClr val="000000"/>
                </a:solidFill>
                <a:latin typeface="Arial"/>
              </a:rPr>
              <a:t>apicili</a:t>
            </a:r>
            <a:r>
              <a:rPr lang="de-DE" sz="2500" kern="1200" baseline="0" dirty="0">
                <a:solidFill>
                  <a:srgbClr val="000000"/>
                </a:solidFill>
                <a:latin typeface="Arial"/>
              </a:rPr>
              <a:t> </a:t>
            </a:r>
            <a:r>
              <a:rPr lang="de-DE" sz="2500" kern="1200" baseline="0" dirty="0" err="1">
                <a:solidFill>
                  <a:srgbClr val="000000"/>
                </a:solidFill>
                <a:latin typeface="Arial"/>
              </a:rPr>
              <a:t>busam</a:t>
            </a:r>
            <a:r>
              <a:rPr lang="de-DE" sz="2500" kern="1200" baseline="0" dirty="0">
                <a:solidFill>
                  <a:srgbClr val="000000"/>
                </a:solidFill>
                <a:latin typeface="Arial"/>
              </a:rPr>
              <a:t>, </a:t>
            </a:r>
            <a:r>
              <a:rPr lang="de-DE" sz="2500" kern="1200" baseline="0" dirty="0" err="1">
                <a:solidFill>
                  <a:srgbClr val="000000"/>
                </a:solidFill>
                <a:latin typeface="Arial"/>
              </a:rPr>
              <a:t>eostionsedi</a:t>
            </a:r>
            <a:r>
              <a:rPr lang="de-DE" sz="2500" kern="1200" baseline="0" dirty="0">
                <a:solidFill>
                  <a:srgbClr val="000000"/>
                </a:solidFill>
                <a:latin typeface="Arial"/>
              </a:rPr>
              <a:t> </a:t>
            </a:r>
            <a:r>
              <a:rPr lang="de-DE" sz="2500" kern="1200" baseline="0" dirty="0" err="1">
                <a:solidFill>
                  <a:srgbClr val="000000"/>
                </a:solidFill>
                <a:latin typeface="Arial"/>
              </a:rPr>
              <a:t>doluptiur</a:t>
            </a:r>
            <a:r>
              <a:rPr lang="de-DE" sz="2500" kern="1200" baseline="0" dirty="0">
                <a:solidFill>
                  <a:srgbClr val="000000"/>
                </a:solidFill>
                <a:latin typeface="Arial"/>
              </a:rPr>
              <a:t> </a:t>
            </a:r>
            <a:r>
              <a:rPr lang="de-DE" sz="2500" kern="1200" baseline="0" dirty="0" err="1">
                <a:solidFill>
                  <a:srgbClr val="000000"/>
                </a:solidFill>
                <a:latin typeface="Arial"/>
              </a:rPr>
              <a:t>restestia</a:t>
            </a:r>
            <a:r>
              <a:rPr lang="de-DE" sz="2500" kern="1200" baseline="0" dirty="0">
                <a:solidFill>
                  <a:srgbClr val="000000"/>
                </a:solidFill>
                <a:latin typeface="Arial"/>
              </a:rPr>
              <a:t> </a:t>
            </a:r>
            <a:r>
              <a:rPr lang="de-DE" sz="2500" kern="1200" baseline="0" dirty="0" err="1">
                <a:solidFill>
                  <a:srgbClr val="000000"/>
                </a:solidFill>
                <a:latin typeface="Arial"/>
              </a:rPr>
              <a:t>volent</a:t>
            </a:r>
            <a:r>
              <a:rPr lang="de-DE" sz="2500" kern="1200" baseline="0" dirty="0">
                <a:solidFill>
                  <a:srgbClr val="000000"/>
                </a:solidFill>
                <a:latin typeface="Arial"/>
              </a:rPr>
              <a:t> </a:t>
            </a:r>
            <a:r>
              <a:rPr lang="de-DE" sz="2500" kern="1200" baseline="0" dirty="0" err="1">
                <a:solidFill>
                  <a:srgbClr val="000000"/>
                </a:solidFill>
                <a:latin typeface="Arial"/>
              </a:rPr>
              <a:t>pra</a:t>
            </a:r>
            <a:r>
              <a:rPr lang="de-DE" sz="2500" kern="1200" baseline="0" dirty="0">
                <a:solidFill>
                  <a:srgbClr val="000000"/>
                </a:solidFill>
                <a:latin typeface="Arial"/>
              </a:rPr>
              <a:t> </a:t>
            </a:r>
            <a:r>
              <a:rPr lang="de-DE" sz="2500" kern="1200" baseline="0" dirty="0" err="1">
                <a:solidFill>
                  <a:srgbClr val="000000"/>
                </a:solidFill>
                <a:latin typeface="Arial"/>
              </a:rPr>
              <a:t>denda</a:t>
            </a:r>
            <a:r>
              <a:rPr lang="de-DE" sz="2500" kern="1200" baseline="0" dirty="0">
                <a:solidFill>
                  <a:srgbClr val="000000"/>
                </a:solidFill>
                <a:latin typeface="Arial"/>
              </a:rPr>
              <a:t> </a:t>
            </a:r>
            <a:r>
              <a:rPr lang="de-DE" sz="2500" kern="1200" baseline="0" dirty="0" err="1">
                <a:solidFill>
                  <a:srgbClr val="000000"/>
                </a:solidFill>
                <a:latin typeface="Arial"/>
              </a:rPr>
              <a:t>iur</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a:t>
            </a:r>
            <a:r>
              <a:rPr lang="de-DE" sz="2500" kern="1200" baseline="0" dirty="0" err="1">
                <a:solidFill>
                  <a:srgbClr val="000000"/>
                </a:solidFill>
                <a:latin typeface="Arial"/>
              </a:rPr>
              <a:t>verspel</a:t>
            </a:r>
            <a:r>
              <a:rPr lang="de-DE" sz="2500" kern="1200" baseline="0" dirty="0">
                <a:solidFill>
                  <a:srgbClr val="000000"/>
                </a:solidFill>
                <a:latin typeface="Arial"/>
              </a:rPr>
              <a:t> </a:t>
            </a:r>
            <a:r>
              <a:rPr lang="de-DE" sz="2500" kern="1200" baseline="0" dirty="0" err="1">
                <a:solidFill>
                  <a:srgbClr val="000000"/>
                </a:solidFill>
                <a:latin typeface="Arial"/>
              </a:rPr>
              <a:t>luptur</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utempor</a:t>
            </a:r>
            <a:r>
              <a:rPr lang="de-DE" sz="2500" kern="1200" baseline="0" dirty="0">
                <a:solidFill>
                  <a:srgbClr val="000000"/>
                </a:solidFill>
                <a:latin typeface="Arial"/>
              </a:rPr>
              <a:t> </a:t>
            </a:r>
            <a:r>
              <a:rPr lang="de-DE" sz="2500" kern="1200" baseline="0" dirty="0" err="1">
                <a:solidFill>
                  <a:srgbClr val="000000"/>
                </a:solidFill>
                <a:latin typeface="Arial"/>
              </a:rPr>
              <a:t>rovitat</a:t>
            </a:r>
            <a:r>
              <a:rPr lang="de-DE" sz="2500" kern="1200" baseline="0" dirty="0">
                <a:solidFill>
                  <a:srgbClr val="000000"/>
                </a:solidFill>
                <a:latin typeface="Arial"/>
              </a:rPr>
              <a:t> </a:t>
            </a:r>
            <a:r>
              <a:rPr lang="de-DE" sz="2500" kern="1200" baseline="0" dirty="0" err="1">
                <a:solidFill>
                  <a:srgbClr val="000000"/>
                </a:solidFill>
                <a:latin typeface="Arial"/>
              </a:rPr>
              <a:t>isquidi</a:t>
            </a:r>
            <a:r>
              <a:rPr lang="de-DE" sz="2500" kern="1200" baseline="0" dirty="0">
                <a:solidFill>
                  <a:srgbClr val="000000"/>
                </a:solidFill>
                <a:latin typeface="Arial"/>
              </a:rPr>
              <a:t> </a:t>
            </a:r>
            <a:r>
              <a:rPr lang="de-DE" sz="2500" kern="1200" baseline="0" dirty="0" err="1">
                <a:solidFill>
                  <a:srgbClr val="000000"/>
                </a:solidFill>
                <a:latin typeface="Arial"/>
              </a:rPr>
              <a:t>gendus</a:t>
            </a:r>
            <a:r>
              <a:rPr lang="de-DE" sz="2500" kern="1200" baseline="0" dirty="0">
                <a:solidFill>
                  <a:srgbClr val="000000"/>
                </a:solidFill>
                <a:latin typeface="Arial"/>
              </a:rPr>
              <a:t> </a:t>
            </a:r>
            <a:r>
              <a:rPr lang="de-DE" sz="2500" kern="1200" baseline="0" dirty="0" err="1">
                <a:solidFill>
                  <a:srgbClr val="000000"/>
                </a:solidFill>
                <a:latin typeface="Arial"/>
              </a:rPr>
              <a:t>voluptaecae</a:t>
            </a:r>
            <a:r>
              <a:rPr lang="de-DE" sz="2500" kern="1200" baseline="0" dirty="0">
                <a:solidFill>
                  <a:srgbClr val="000000"/>
                </a:solidFill>
                <a:latin typeface="Arial"/>
              </a:rPr>
              <a:t>. </a:t>
            </a:r>
            <a:r>
              <a:rPr lang="de-DE" sz="2500" kern="1200" baseline="0" dirty="0" err="1">
                <a:solidFill>
                  <a:srgbClr val="000000"/>
                </a:solidFill>
                <a:latin typeface="Arial"/>
              </a:rPr>
              <a:t>Itatem</a:t>
            </a:r>
            <a:r>
              <a:rPr lang="de-DE" sz="2500" kern="1200" baseline="0" dirty="0">
                <a:solidFill>
                  <a:srgbClr val="000000"/>
                </a:solidFill>
                <a:latin typeface="Arial"/>
              </a:rPr>
              <a:t> quo </a:t>
            </a:r>
            <a:r>
              <a:rPr lang="de-DE" sz="2500" kern="1200" baseline="0" dirty="0" err="1">
                <a:solidFill>
                  <a:srgbClr val="000000"/>
                </a:solidFill>
                <a:latin typeface="Arial"/>
              </a:rPr>
              <a:t>conectis</a:t>
            </a:r>
            <a:r>
              <a:rPr lang="de-DE" sz="2500" kern="1200" baseline="0" dirty="0">
                <a:solidFill>
                  <a:srgbClr val="000000"/>
                </a:solidFill>
                <a:latin typeface="Arial"/>
              </a:rPr>
              <a:t> </a:t>
            </a:r>
            <a:r>
              <a:rPr lang="de-DE" sz="2500" kern="1200" baseline="0" dirty="0" err="1">
                <a:solidFill>
                  <a:srgbClr val="000000"/>
                </a:solidFill>
                <a:latin typeface="Arial"/>
              </a:rPr>
              <a:t>molore</a:t>
            </a:r>
            <a:r>
              <a:rPr lang="de-DE" sz="2500" kern="1200" baseline="0" dirty="0">
                <a:solidFill>
                  <a:srgbClr val="000000"/>
                </a:solidFill>
                <a:latin typeface="Arial"/>
              </a:rPr>
              <a:t> </a:t>
            </a:r>
            <a:r>
              <a:rPr lang="de-DE" sz="2500" kern="1200" baseline="0" dirty="0" err="1">
                <a:solidFill>
                  <a:srgbClr val="000000"/>
                </a:solidFill>
                <a:latin typeface="Arial"/>
              </a:rPr>
              <a:t>cuptatur</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a:t>
            </a:r>
          </a:p>
          <a:p>
            <a:pPr rtl="0"/>
            <a:r>
              <a:rPr lang="de-DE" sz="2500" kern="1200" baseline="0" dirty="0" err="1">
                <a:solidFill>
                  <a:srgbClr val="000000"/>
                </a:solidFill>
                <a:latin typeface="Arial"/>
              </a:rPr>
              <a:t>Xerro</a:t>
            </a:r>
            <a:r>
              <a:rPr lang="de-DE" sz="2500" kern="1200" baseline="0" dirty="0">
                <a:solidFill>
                  <a:srgbClr val="000000"/>
                </a:solidFill>
                <a:latin typeface="Arial"/>
              </a:rPr>
              <a:t> et </a:t>
            </a:r>
            <a:r>
              <a:rPr lang="de-DE" sz="2500" kern="1200" baseline="0" dirty="0" err="1">
                <a:solidFill>
                  <a:srgbClr val="000000"/>
                </a:solidFill>
                <a:latin typeface="Arial"/>
              </a:rPr>
              <a:t>elesciam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am </a:t>
            </a:r>
            <a:r>
              <a:rPr lang="de-DE" sz="2500" kern="1200" baseline="0" dirty="0" err="1">
                <a:solidFill>
                  <a:srgbClr val="000000"/>
                </a:solidFill>
                <a:latin typeface="Arial"/>
              </a:rPr>
              <a:t>videlessi</a:t>
            </a:r>
            <a:r>
              <a:rPr lang="de-DE" sz="2500" kern="1200" baseline="0" dirty="0">
                <a:solidFill>
                  <a:srgbClr val="000000"/>
                </a:solidFill>
                <a:latin typeface="Arial"/>
              </a:rPr>
              <a:t> </a:t>
            </a:r>
            <a:r>
              <a:rPr lang="de-DE" sz="2500" kern="1200" baseline="0" dirty="0" err="1">
                <a:solidFill>
                  <a:srgbClr val="000000"/>
                </a:solidFill>
                <a:latin typeface="Arial"/>
              </a:rPr>
              <a:t>accus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p>
          <a:p>
            <a:pPr rtl="0"/>
            <a:r>
              <a:rPr lang="de-DE" sz="2500" kern="1200" baseline="0" dirty="0" err="1">
                <a:solidFill>
                  <a:srgbClr val="000000"/>
                </a:solidFill>
                <a:latin typeface="Arial"/>
              </a:rPr>
              <a:t>omnient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laccum</a:t>
            </a:r>
            <a:r>
              <a:rPr lang="de-DE" sz="2500" kern="1200" baseline="0" dirty="0">
                <a:solidFill>
                  <a:srgbClr val="000000"/>
                </a:solidFill>
                <a:latin typeface="Arial"/>
              </a:rPr>
              <a:t> </a:t>
            </a:r>
            <a:r>
              <a:rPr lang="de-DE" sz="2500" kern="1200" baseline="0" dirty="0" err="1">
                <a:solidFill>
                  <a:srgbClr val="000000"/>
                </a:solidFill>
                <a:latin typeface="Arial"/>
              </a:rPr>
              <a:t>ernation</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a:t>
            </a:r>
            <a:r>
              <a:rPr lang="de-DE" sz="2500" kern="1200" baseline="0" dirty="0" err="1">
                <a:solidFill>
                  <a:srgbClr val="000000"/>
                </a:solidFill>
                <a:latin typeface="Arial"/>
              </a:rPr>
              <a:t>explictur</a:t>
            </a:r>
            <a:r>
              <a:rPr lang="de-DE" sz="2500" kern="1200" baseline="0" dirty="0">
                <a:solidFill>
                  <a:srgbClr val="000000"/>
                </a:solidFill>
                <a:latin typeface="Arial"/>
              </a:rPr>
              <a:t>? </a:t>
            </a:r>
            <a:r>
              <a:rPr lang="de-DE" sz="2500" kern="1200" baseline="0" dirty="0" err="1">
                <a:solidFill>
                  <a:srgbClr val="000000"/>
                </a:solidFill>
                <a:latin typeface="Arial"/>
              </a:rPr>
              <a:t>Abori</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molut</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eaquis</a:t>
            </a:r>
            <a:r>
              <a:rPr lang="de-DE" sz="2500" kern="1200" baseline="0" dirty="0">
                <a:solidFill>
                  <a:srgbClr val="000000"/>
                </a:solidFill>
                <a:latin typeface="Arial"/>
              </a:rPr>
              <a:t> </a:t>
            </a:r>
            <a:r>
              <a:rPr lang="de-DE" sz="2500" kern="1200" baseline="0" dirty="0" err="1">
                <a:solidFill>
                  <a:srgbClr val="000000"/>
                </a:solidFill>
                <a:latin typeface="Arial"/>
              </a:rPr>
              <a:t>venis</a:t>
            </a:r>
            <a:r>
              <a:rPr lang="de-DE" sz="2500" kern="1200" baseline="0" dirty="0">
                <a:solidFill>
                  <a:srgbClr val="000000"/>
                </a:solidFill>
                <a:latin typeface="Arial"/>
              </a:rPr>
              <a:t> </a:t>
            </a:r>
            <a:r>
              <a:rPr lang="de-DE" sz="2500" kern="1200" baseline="0" dirty="0" err="1">
                <a:solidFill>
                  <a:srgbClr val="000000"/>
                </a:solidFill>
                <a:latin typeface="Arial"/>
              </a:rPr>
              <a:t>quibus</a:t>
            </a:r>
            <a:r>
              <a:rPr lang="de-DE" sz="2500" kern="1200" baseline="0" dirty="0">
                <a:solidFill>
                  <a:srgbClr val="000000"/>
                </a:solidFill>
                <a:latin typeface="Arial"/>
              </a:rPr>
              <a:t> in es et </a:t>
            </a:r>
            <a:r>
              <a:rPr lang="de-DE" sz="2500" kern="1200" baseline="0" dirty="0" err="1">
                <a:solidFill>
                  <a:srgbClr val="000000"/>
                </a:solidFill>
                <a:latin typeface="Arial"/>
              </a:rPr>
              <a:t>aligent</a:t>
            </a:r>
            <a:r>
              <a:rPr lang="de-DE" sz="2500" kern="1200" baseline="0" dirty="0">
                <a:solidFill>
                  <a:srgbClr val="000000"/>
                </a:solidFill>
                <a:latin typeface="Arial"/>
              </a:rPr>
              <a:t>.</a:t>
            </a:r>
          </a:p>
          <a:p>
            <a:pPr rtl="0"/>
            <a:r>
              <a:rPr lang="de-DE" sz="2500" kern="1200" baseline="0" dirty="0" err="1">
                <a:solidFill>
                  <a:srgbClr val="000000"/>
                </a:solidFill>
                <a:latin typeface="Arial"/>
              </a:rPr>
              <a:t>Niat</a:t>
            </a:r>
            <a:r>
              <a:rPr lang="de-DE" sz="2500" kern="1200" baseline="0" dirty="0">
                <a:solidFill>
                  <a:srgbClr val="000000"/>
                </a:solidFill>
                <a:latin typeface="Arial"/>
              </a:rPr>
              <a:t> </a:t>
            </a:r>
            <a:r>
              <a:rPr lang="de-DE" sz="2500" kern="1200" baseline="0" dirty="0" err="1">
                <a:solidFill>
                  <a:srgbClr val="000000"/>
                </a:solidFill>
                <a:latin typeface="Arial"/>
              </a:rPr>
              <a:t>harchillis</a:t>
            </a:r>
            <a:r>
              <a:rPr lang="de-DE" sz="2500" kern="1200" baseline="0" dirty="0">
                <a:solidFill>
                  <a:srgbClr val="000000"/>
                </a:solidFill>
                <a:latin typeface="Arial"/>
              </a:rPr>
              <a:t> </a:t>
            </a:r>
            <a:r>
              <a:rPr lang="de-DE" sz="2500" kern="1200" baseline="0" dirty="0" err="1">
                <a:solidFill>
                  <a:srgbClr val="000000"/>
                </a:solidFill>
                <a:latin typeface="Arial"/>
              </a:rPr>
              <a:t>cullate</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aboreperia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doluptam</a:t>
            </a:r>
            <a:r>
              <a:rPr lang="de-DE" sz="2500" kern="1200" baseline="0" dirty="0">
                <a:solidFill>
                  <a:srgbClr val="000000"/>
                </a:solidFill>
                <a:latin typeface="Arial"/>
              </a:rPr>
              <a:t> </a:t>
            </a:r>
            <a:r>
              <a:rPr lang="de-DE" sz="2500" kern="1200" baseline="0" dirty="0" err="1">
                <a:solidFill>
                  <a:srgbClr val="000000"/>
                </a:solidFill>
                <a:latin typeface="Arial"/>
              </a:rPr>
              <a:t>faccabo</a:t>
            </a:r>
            <a:r>
              <a:rPr lang="de-DE" sz="2500" kern="1200" baseline="0" dirty="0">
                <a:solidFill>
                  <a:srgbClr val="000000"/>
                </a:solidFill>
                <a:latin typeface="Arial"/>
              </a:rPr>
              <a:t>. </a:t>
            </a:r>
            <a:r>
              <a:rPr lang="de-DE" sz="2500" kern="1200" baseline="0" dirty="0" err="1">
                <a:solidFill>
                  <a:srgbClr val="000000"/>
                </a:solidFill>
                <a:latin typeface="Arial"/>
              </a:rPr>
              <a:t>Otam</a:t>
            </a:r>
            <a:r>
              <a:rPr lang="de-DE" sz="2500" kern="1200" baseline="0" dirty="0">
                <a:solidFill>
                  <a:srgbClr val="000000"/>
                </a:solidFill>
                <a:latin typeface="Arial"/>
              </a:rPr>
              <a:t> </a:t>
            </a:r>
            <a:r>
              <a:rPr lang="de-DE" sz="2500" kern="1200" baseline="0" dirty="0" err="1">
                <a:solidFill>
                  <a:srgbClr val="000000"/>
                </a:solidFill>
                <a:latin typeface="Arial"/>
              </a:rPr>
              <a:t>iniminventur</a:t>
            </a:r>
            <a:r>
              <a:rPr lang="de-DE" sz="2500" kern="1200" baseline="0" dirty="0">
                <a:solidFill>
                  <a:srgbClr val="000000"/>
                </a:solidFill>
                <a:latin typeface="Arial"/>
              </a:rPr>
              <a:t>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none</a:t>
            </a:r>
            <a:r>
              <a:rPr lang="de-DE" sz="2500" kern="1200" baseline="0" dirty="0">
                <a:solidFill>
                  <a:srgbClr val="000000"/>
                </a:solidFill>
                <a:latin typeface="Arial"/>
              </a:rPr>
              <a:t> </a:t>
            </a:r>
            <a:r>
              <a:rPr lang="de-DE" sz="2500" kern="1200" baseline="0" dirty="0" err="1">
                <a:solidFill>
                  <a:srgbClr val="000000"/>
                </a:solidFill>
                <a:latin typeface="Arial"/>
              </a:rPr>
              <a:t>net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accum</a:t>
            </a:r>
            <a:r>
              <a:rPr lang="de-DE" sz="2500" kern="1200" baseline="0" dirty="0">
                <a:solidFill>
                  <a:srgbClr val="000000"/>
                </a:solidFill>
                <a:latin typeface="Arial"/>
              </a:rPr>
              <a:t>, </a:t>
            </a:r>
            <a:r>
              <a:rPr lang="de-DE" sz="2500" kern="1200" baseline="0" dirty="0" err="1">
                <a:solidFill>
                  <a:srgbClr val="000000"/>
                </a:solidFill>
                <a:latin typeface="Arial"/>
              </a:rPr>
              <a:t>nimet</a:t>
            </a:r>
            <a:r>
              <a:rPr lang="de-DE" sz="2500" kern="1200" baseline="0" dirty="0">
                <a:solidFill>
                  <a:srgbClr val="000000"/>
                </a:solidFill>
                <a:latin typeface="Arial"/>
              </a:rPr>
              <a:t> </a:t>
            </a:r>
            <a:r>
              <a:rPr lang="de-DE" sz="2500" kern="1200" baseline="0" dirty="0" err="1">
                <a:solidFill>
                  <a:srgbClr val="000000"/>
                </a:solidFill>
                <a:latin typeface="Arial"/>
              </a:rPr>
              <a:t>officimi</a:t>
            </a:r>
            <a:r>
              <a:rPr lang="de-DE" sz="2500" kern="1200" baseline="0" dirty="0">
                <a:solidFill>
                  <a:srgbClr val="000000"/>
                </a:solidFill>
                <a:latin typeface="Arial"/>
              </a:rPr>
              <a:t>, </a:t>
            </a:r>
            <a:r>
              <a:rPr lang="de-DE" sz="2500" kern="1200" baseline="0" dirty="0" err="1">
                <a:solidFill>
                  <a:srgbClr val="000000"/>
                </a:solidFill>
                <a:latin typeface="Arial"/>
              </a:rPr>
              <a:t>conseque</a:t>
            </a:r>
            <a:r>
              <a:rPr lang="de-DE" sz="2500" kern="1200" baseline="0" dirty="0">
                <a:solidFill>
                  <a:srgbClr val="000000"/>
                </a:solidFill>
                <a:latin typeface="Arial"/>
              </a:rPr>
              <a:t> </a:t>
            </a:r>
            <a:r>
              <a:rPr lang="de-DE" sz="2500" kern="1200" baseline="0" dirty="0" err="1">
                <a:solidFill>
                  <a:srgbClr val="000000"/>
                </a:solidFill>
                <a:latin typeface="Arial"/>
              </a:rPr>
              <a:t>dit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Nam, </a:t>
            </a:r>
            <a:r>
              <a:rPr lang="de-DE" sz="2500" kern="1200" baseline="0" dirty="0" err="1">
                <a:solidFill>
                  <a:srgbClr val="000000"/>
                </a:solidFill>
                <a:latin typeface="Arial"/>
              </a:rPr>
              <a:t>quibus</a:t>
            </a:r>
            <a:r>
              <a:rPr lang="de-DE" sz="2500" kern="1200" baseline="0" dirty="0">
                <a:solidFill>
                  <a:srgbClr val="000000"/>
                </a:solidFill>
                <a:latin typeface="Arial"/>
              </a:rPr>
              <a:t> </a:t>
            </a:r>
            <a:r>
              <a:rPr lang="de-DE" sz="2500" kern="1200" baseline="0" dirty="0" err="1">
                <a:solidFill>
                  <a:srgbClr val="000000"/>
                </a:solidFill>
                <a:latin typeface="Arial"/>
              </a:rPr>
              <a:t>moloraectius</a:t>
            </a:r>
            <a:r>
              <a:rPr lang="de-DE" sz="2500" kern="1200" baseline="0" dirty="0">
                <a:solidFill>
                  <a:srgbClr val="000000"/>
                </a:solidFill>
                <a:latin typeface="Arial"/>
              </a:rPr>
              <a:t> </a:t>
            </a:r>
            <a:r>
              <a:rPr lang="de-DE" sz="2500" kern="1200" baseline="0" dirty="0" err="1">
                <a:solidFill>
                  <a:srgbClr val="000000"/>
                </a:solidFill>
                <a:latin typeface="Arial"/>
              </a:rPr>
              <a:t>illabor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laborrum</a:t>
            </a:r>
            <a:r>
              <a:rPr lang="de-DE" sz="2500" kern="1200" baseline="0" dirty="0">
                <a:solidFill>
                  <a:srgbClr val="000000"/>
                </a:solidFill>
                <a:latin typeface="Arial"/>
              </a:rPr>
              <a:t> </a:t>
            </a:r>
            <a:r>
              <a:rPr lang="de-DE" sz="2500" kern="1200" baseline="0" dirty="0" err="1">
                <a:solidFill>
                  <a:srgbClr val="000000"/>
                </a:solidFill>
                <a:latin typeface="Arial"/>
              </a:rPr>
              <a:t>inveliquia</a:t>
            </a:r>
            <a:r>
              <a:rPr lang="de-DE" sz="2500" kern="1200" baseline="0" dirty="0">
                <a:solidFill>
                  <a:srgbClr val="000000"/>
                </a:solidFill>
                <a:latin typeface="Arial"/>
              </a:rPr>
              <a:t> </a:t>
            </a:r>
            <a:r>
              <a:rPr lang="de-DE" sz="2500" kern="1200" baseline="0" dirty="0" err="1">
                <a:solidFill>
                  <a:srgbClr val="000000"/>
                </a:solidFill>
                <a:latin typeface="Arial"/>
              </a:rPr>
              <a:t>sequias</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spedis</a:t>
            </a:r>
            <a:r>
              <a:rPr lang="de-DE" sz="2500" kern="1200" baseline="0" dirty="0">
                <a:solidFill>
                  <a:srgbClr val="000000"/>
                </a:solidFill>
                <a:latin typeface="Arial"/>
              </a:rPr>
              <a:t> </a:t>
            </a:r>
            <a:r>
              <a:rPr lang="de-DE" sz="2500" kern="1200" baseline="0" dirty="0" err="1">
                <a:solidFill>
                  <a:srgbClr val="000000"/>
                </a:solidFill>
                <a:latin typeface="Arial"/>
              </a:rPr>
              <a:t>moluptias</a:t>
            </a:r>
            <a:r>
              <a:rPr lang="de-DE" sz="2500" kern="1200" baseline="0" dirty="0">
                <a:solidFill>
                  <a:srgbClr val="000000"/>
                </a:solidFill>
                <a:latin typeface="Arial"/>
              </a:rPr>
              <a:t> </a:t>
            </a:r>
            <a:r>
              <a:rPr lang="de-DE" sz="2500" kern="1200" baseline="0" dirty="0" err="1">
                <a:solidFill>
                  <a:srgbClr val="000000"/>
                </a:solidFill>
                <a:latin typeface="Arial"/>
              </a:rPr>
              <a:t>adia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acest</a:t>
            </a:r>
            <a:r>
              <a:rPr lang="de-DE" sz="2500" kern="1200" baseline="0" dirty="0">
                <a:solidFill>
                  <a:srgbClr val="000000"/>
                </a:solidFill>
                <a:latin typeface="Arial"/>
              </a:rPr>
              <a:t> </a:t>
            </a:r>
            <a:r>
              <a:rPr lang="de-DE" sz="2500" kern="1200" baseline="0" dirty="0" err="1">
                <a:solidFill>
                  <a:srgbClr val="000000"/>
                </a:solidFill>
                <a:latin typeface="Arial"/>
              </a:rPr>
              <a:t>audae</a:t>
            </a:r>
            <a:r>
              <a:rPr lang="de-DE" sz="2500" kern="1200" baseline="0" dirty="0">
                <a:solidFill>
                  <a:srgbClr val="000000"/>
                </a:solidFill>
                <a:latin typeface="Arial"/>
              </a:rPr>
              <a:t> </a:t>
            </a:r>
            <a:r>
              <a:rPr lang="de-DE" sz="2500" kern="1200" baseline="0" dirty="0" err="1">
                <a:solidFill>
                  <a:srgbClr val="000000"/>
                </a:solidFill>
                <a:latin typeface="Arial"/>
              </a:rPr>
              <a:t>pernatum</a:t>
            </a:r>
            <a:r>
              <a:rPr lang="de-DE" sz="2500" kern="1200" baseline="0" dirty="0">
                <a:solidFill>
                  <a:srgbClr val="000000"/>
                </a:solidFill>
                <a:latin typeface="Arial"/>
              </a:rPr>
              <a:t> </a:t>
            </a:r>
            <a:r>
              <a:rPr lang="de-DE" sz="2500" kern="1200" baseline="0" dirty="0" err="1">
                <a:solidFill>
                  <a:srgbClr val="000000"/>
                </a:solidFill>
                <a:latin typeface="Arial"/>
              </a:rPr>
              <a:t>ius</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ad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et </a:t>
            </a:r>
            <a:r>
              <a:rPr lang="de-DE" sz="2500" kern="1200" baseline="0" dirty="0" err="1">
                <a:solidFill>
                  <a:srgbClr val="000000"/>
                </a:solidFill>
                <a:latin typeface="Arial"/>
              </a:rPr>
              <a:t>volo</a:t>
            </a:r>
            <a:r>
              <a:rPr lang="de-DE" sz="2500" kern="1200" baseline="0" dirty="0">
                <a:solidFill>
                  <a:srgbClr val="000000"/>
                </a:solidFill>
                <a:latin typeface="Arial"/>
              </a:rPr>
              <a:t> </a:t>
            </a:r>
            <a:r>
              <a:rPr lang="de-DE" sz="2500" kern="1200" baseline="0" dirty="0" err="1">
                <a:solidFill>
                  <a:srgbClr val="000000"/>
                </a:solidFill>
                <a:latin typeface="Arial"/>
              </a:rPr>
              <a:t>verovid</a:t>
            </a:r>
            <a:r>
              <a:rPr lang="de-DE" sz="2500" kern="1200" baseline="0" dirty="0">
                <a:solidFill>
                  <a:srgbClr val="000000"/>
                </a:solidFill>
                <a:latin typeface="Arial"/>
              </a:rPr>
              <a:t> </a:t>
            </a:r>
            <a:r>
              <a:rPr lang="de-DE" sz="2500" kern="1200" baseline="0" dirty="0" err="1">
                <a:solidFill>
                  <a:srgbClr val="000000"/>
                </a:solidFill>
                <a:latin typeface="Arial"/>
              </a:rPr>
              <a:t>unturitatet</a:t>
            </a:r>
            <a:r>
              <a:rPr lang="de-DE" sz="2500" kern="1200" baseline="0" dirty="0">
                <a:solidFill>
                  <a:srgbClr val="000000"/>
                </a:solidFill>
                <a:latin typeface="Arial"/>
              </a:rPr>
              <a:t> </a:t>
            </a:r>
            <a:r>
              <a:rPr lang="de-DE" sz="2500" kern="1200" baseline="0" dirty="0" err="1">
                <a:solidFill>
                  <a:srgbClr val="000000"/>
                </a:solidFill>
                <a:latin typeface="Arial"/>
              </a:rPr>
              <a:t>adiorehendi</a:t>
            </a:r>
            <a:r>
              <a:rPr lang="de-DE" sz="2500" kern="1200" baseline="0" dirty="0">
                <a:solidFill>
                  <a:srgbClr val="000000"/>
                </a:solidFill>
                <a:latin typeface="Arial"/>
              </a:rPr>
              <a:t> </a:t>
            </a:r>
            <a:r>
              <a:rPr lang="de-DE" sz="2500" kern="1200" baseline="0" dirty="0" err="1">
                <a:solidFill>
                  <a:srgbClr val="000000"/>
                </a:solidFill>
                <a:latin typeface="Arial"/>
              </a:rPr>
              <a:t>blabor</a:t>
            </a:r>
            <a:r>
              <a:rPr lang="de-DE" sz="2500" kern="1200" baseline="0" dirty="0">
                <a:solidFill>
                  <a:srgbClr val="000000"/>
                </a:solidFill>
                <a:latin typeface="Arial"/>
              </a:rPr>
              <a:t> </a:t>
            </a:r>
            <a:r>
              <a:rPr lang="de-DE" sz="2500" kern="1200" baseline="0" dirty="0" err="1">
                <a:solidFill>
                  <a:srgbClr val="000000"/>
                </a:solidFill>
                <a:latin typeface="Arial"/>
              </a:rPr>
              <a:t>aciur</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resciuntem</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imendendae</a:t>
            </a:r>
            <a:r>
              <a:rPr lang="de-DE" sz="2500" kern="1200" baseline="0" dirty="0">
                <a:solidFill>
                  <a:srgbClr val="000000"/>
                </a:solidFill>
                <a:latin typeface="Arial"/>
              </a:rPr>
              <a:t> </a:t>
            </a:r>
            <a:r>
              <a:rPr lang="de-DE" sz="2500" kern="1200" baseline="0" dirty="0" err="1">
                <a:solidFill>
                  <a:srgbClr val="000000"/>
                </a:solidFill>
                <a:latin typeface="Arial"/>
              </a:rPr>
              <a:t>verum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dem. </a:t>
            </a:r>
            <a:r>
              <a:rPr lang="de-DE" sz="2500" kern="1200" baseline="0" dirty="0" err="1">
                <a:solidFill>
                  <a:srgbClr val="000000"/>
                </a:solidFill>
                <a:latin typeface="Arial"/>
              </a:rPr>
              <a:t>Ro</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a:t>
            </a:r>
            <a:r>
              <a:rPr lang="de-DE" sz="2500" kern="1200" baseline="0" dirty="0">
                <a:solidFill>
                  <a:srgbClr val="000000"/>
                </a:solidFill>
                <a:latin typeface="Arial"/>
              </a:rPr>
              <a:t> </a:t>
            </a:r>
            <a:r>
              <a:rPr lang="de-DE" sz="2500" kern="1200" baseline="0" dirty="0" err="1">
                <a:solidFill>
                  <a:srgbClr val="000000"/>
                </a:solidFill>
                <a:latin typeface="Arial"/>
              </a:rPr>
              <a:t>atiorro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in </a:t>
            </a:r>
            <a:r>
              <a:rPr lang="de-DE" sz="2500" kern="1200" baseline="0" dirty="0" err="1">
                <a:solidFill>
                  <a:srgbClr val="000000"/>
                </a:solidFill>
                <a:latin typeface="Arial"/>
              </a:rPr>
              <a:t>nihiliquis</a:t>
            </a:r>
            <a:r>
              <a:rPr lang="de-DE" sz="2500" kern="1200" baseline="0" dirty="0">
                <a:solidFill>
                  <a:srgbClr val="000000"/>
                </a:solidFill>
                <a:latin typeface="Arial"/>
              </a:rPr>
              <a:t> </a:t>
            </a:r>
            <a:r>
              <a:rPr lang="de-DE" sz="2500" kern="1200" baseline="0" dirty="0" err="1">
                <a:solidFill>
                  <a:srgbClr val="000000"/>
                </a:solidFill>
                <a:latin typeface="Arial"/>
              </a:rPr>
              <a:t>volorporro</a:t>
            </a:r>
            <a:r>
              <a:rPr lang="de-DE" sz="2500" kern="1200" baseline="0" dirty="0">
                <a:solidFill>
                  <a:srgbClr val="000000"/>
                </a:solidFill>
                <a:latin typeface="Arial"/>
              </a:rPr>
              <a:t> </a:t>
            </a:r>
            <a:r>
              <a:rPr lang="de-DE" sz="2500" kern="1200" baseline="0" dirty="0" err="1">
                <a:solidFill>
                  <a:srgbClr val="000000"/>
                </a:solidFill>
                <a:latin typeface="Arial"/>
              </a:rPr>
              <a:t>is</a:t>
            </a:r>
            <a:r>
              <a:rPr lang="de-DE" sz="2500" kern="1200" baseline="0" dirty="0">
                <a:solidFill>
                  <a:srgbClr val="000000"/>
                </a:solidFill>
                <a:latin typeface="Arial"/>
              </a:rPr>
              <a:t> </a:t>
            </a:r>
            <a:r>
              <a:rPr lang="de-DE" sz="2500" kern="1200" baseline="0" dirty="0" err="1">
                <a:solidFill>
                  <a:srgbClr val="000000"/>
                </a:solidFill>
                <a:latin typeface="Arial"/>
              </a:rPr>
              <a:t>istiusdaecto</a:t>
            </a:r>
            <a:r>
              <a:rPr lang="de-DE" sz="2500" kern="1200" baseline="0" dirty="0">
                <a:solidFill>
                  <a:srgbClr val="000000"/>
                </a:solidFill>
                <a:latin typeface="Arial"/>
              </a:rPr>
              <a:t> </a:t>
            </a:r>
            <a:r>
              <a:rPr lang="de-DE" sz="2500" kern="1200" baseline="0" dirty="0" err="1">
                <a:solidFill>
                  <a:srgbClr val="000000"/>
                </a:solidFill>
                <a:latin typeface="Arial"/>
              </a:rPr>
              <a:t>tem</a:t>
            </a:r>
            <a:r>
              <a:rPr lang="de-DE" sz="2500" kern="1200" baseline="0" dirty="0">
                <a:solidFill>
                  <a:srgbClr val="000000"/>
                </a:solidFill>
                <a:latin typeface="Arial"/>
              </a:rPr>
              <a:t> </a:t>
            </a:r>
            <a:r>
              <a:rPr lang="de-DE" sz="2500" kern="1200" baseline="0" dirty="0" err="1">
                <a:solidFill>
                  <a:srgbClr val="000000"/>
                </a:solidFill>
                <a:latin typeface="Arial"/>
              </a:rPr>
              <a:t>recae</a:t>
            </a:r>
            <a:r>
              <a:rPr lang="de-DE" sz="2500" kern="1200" baseline="0" dirty="0">
                <a:solidFill>
                  <a:srgbClr val="000000"/>
                </a:solidFill>
                <a:latin typeface="Arial"/>
              </a:rPr>
              <a:t> mi, si </a:t>
            </a:r>
            <a:r>
              <a:rPr lang="de-DE" sz="2500" kern="1200" baseline="0" dirty="0" err="1">
                <a:solidFill>
                  <a:srgbClr val="000000"/>
                </a:solidFill>
                <a:latin typeface="Arial"/>
              </a:rPr>
              <a:t>voluptat</a:t>
            </a:r>
            <a:r>
              <a:rPr lang="de-DE" sz="2500" kern="1200" baseline="0" dirty="0">
                <a:solidFill>
                  <a:srgbClr val="000000"/>
                </a:solidFill>
                <a:latin typeface="Arial"/>
              </a:rPr>
              <a:t>.</a:t>
            </a:r>
          </a:p>
          <a:p>
            <a:pPr rtl="0"/>
            <a:r>
              <a:rPr lang="de-DE" sz="2500" kern="1200" baseline="0" dirty="0" err="1">
                <a:solidFill>
                  <a:srgbClr val="000000"/>
                </a:solidFill>
                <a:latin typeface="Arial"/>
              </a:rPr>
              <a:t>Cae</a:t>
            </a:r>
            <a:r>
              <a:rPr lang="de-DE" sz="2500" kern="1200" baseline="0" dirty="0">
                <a:solidFill>
                  <a:srgbClr val="000000"/>
                </a:solidFill>
                <a:latin typeface="Arial"/>
              </a:rPr>
              <a:t> et </a:t>
            </a:r>
            <a:r>
              <a:rPr lang="de-DE" sz="2500" kern="1200" baseline="0" dirty="0" err="1">
                <a:solidFill>
                  <a:srgbClr val="000000"/>
                </a:solidFill>
                <a:latin typeface="Arial"/>
              </a:rPr>
              <a:t>autem</a:t>
            </a:r>
            <a:r>
              <a:rPr lang="de-DE" sz="2500" kern="1200" baseline="0" dirty="0">
                <a:solidFill>
                  <a:srgbClr val="000000"/>
                </a:solidFill>
                <a:latin typeface="Arial"/>
              </a:rPr>
              <a:t> </a:t>
            </a:r>
            <a:r>
              <a:rPr lang="de-DE" sz="2500" kern="1200" baseline="0" dirty="0" err="1">
                <a:solidFill>
                  <a:srgbClr val="000000"/>
                </a:solidFill>
                <a:latin typeface="Arial"/>
              </a:rPr>
              <a:t>at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reped</a:t>
            </a:r>
            <a:r>
              <a:rPr lang="de-DE" sz="2500" kern="1200" baseline="0" dirty="0">
                <a:solidFill>
                  <a:srgbClr val="000000"/>
                </a:solidFill>
                <a:latin typeface="Arial"/>
              </a:rPr>
              <a:t> </a:t>
            </a:r>
            <a:r>
              <a:rPr lang="de-DE" sz="2500" kern="1200" baseline="0" dirty="0" err="1">
                <a:solidFill>
                  <a:srgbClr val="000000"/>
                </a:solidFill>
                <a:latin typeface="Arial"/>
              </a:rPr>
              <a:t>quasinc</a:t>
            </a:r>
            <a:r>
              <a:rPr lang="de-DE" sz="2500" kern="1200" baseline="0" dirty="0">
                <a:solidFill>
                  <a:srgbClr val="000000"/>
                </a:solidFill>
                <a:latin typeface="Arial"/>
              </a:rPr>
              <a:t> </a:t>
            </a:r>
            <a:r>
              <a:rPr lang="de-DE" sz="2500" kern="1200" baseline="0" dirty="0" err="1">
                <a:solidFill>
                  <a:srgbClr val="000000"/>
                </a:solidFill>
                <a:latin typeface="Arial"/>
              </a:rPr>
              <a:t>ipitio</a:t>
            </a:r>
            <a:r>
              <a:rPr lang="de-DE" sz="2500" kern="1200" baseline="0" dirty="0">
                <a:solidFill>
                  <a:srgbClr val="000000"/>
                </a:solidFill>
                <a:latin typeface="Arial"/>
              </a:rPr>
              <a:t>. </a:t>
            </a:r>
            <a:r>
              <a:rPr lang="de-DE" sz="2500" kern="1200" baseline="0" dirty="0" err="1">
                <a:solidFill>
                  <a:srgbClr val="000000"/>
                </a:solidFill>
                <a:latin typeface="Arial"/>
              </a:rPr>
              <a:t>Ariscipsamus</a:t>
            </a:r>
            <a:r>
              <a:rPr lang="de-DE" sz="2500" kern="1200" baseline="0" dirty="0">
                <a:solidFill>
                  <a:srgbClr val="000000"/>
                </a:solidFill>
                <a:latin typeface="Arial"/>
              </a:rPr>
              <a:t> </a:t>
            </a:r>
            <a:r>
              <a:rPr lang="de-DE" sz="2500" kern="1200" baseline="0" dirty="0" err="1">
                <a:solidFill>
                  <a:srgbClr val="000000"/>
                </a:solidFill>
                <a:latin typeface="Arial"/>
              </a:rPr>
              <a:t>volorec</a:t>
            </a:r>
            <a:r>
              <a:rPr lang="de-DE" sz="2500" kern="1200" baseline="0" dirty="0">
                <a:solidFill>
                  <a:srgbClr val="000000"/>
                </a:solidFill>
                <a:latin typeface="Arial"/>
              </a:rPr>
              <a:t> </a:t>
            </a:r>
            <a:r>
              <a:rPr lang="de-DE" sz="2500" kern="1200" baseline="0" dirty="0" err="1">
                <a:solidFill>
                  <a:srgbClr val="000000"/>
                </a:solidFill>
                <a:latin typeface="Arial"/>
              </a:rPr>
              <a:t>tionse</a:t>
            </a:r>
            <a:r>
              <a:rPr lang="de-DE" sz="2500" kern="1200" baseline="0" dirty="0">
                <a:solidFill>
                  <a:srgbClr val="000000"/>
                </a:solidFill>
                <a:latin typeface="Arial"/>
              </a:rPr>
              <a:t> </a:t>
            </a:r>
            <a:r>
              <a:rPr lang="de-DE" sz="2500" kern="1200" baseline="0" dirty="0" err="1">
                <a:solidFill>
                  <a:srgbClr val="000000"/>
                </a:solidFill>
                <a:latin typeface="Arial"/>
              </a:rPr>
              <a:t>perum</a:t>
            </a:r>
            <a:r>
              <a:rPr lang="de-DE" sz="2500" kern="1200" baseline="0" dirty="0">
                <a:solidFill>
                  <a:srgbClr val="000000"/>
                </a:solidFill>
                <a:latin typeface="Arial"/>
              </a:rPr>
              <a:t> </a:t>
            </a:r>
            <a:r>
              <a:rPr lang="de-DE" sz="2500" kern="1200" baseline="0" dirty="0" err="1">
                <a:solidFill>
                  <a:srgbClr val="000000"/>
                </a:solidFill>
                <a:latin typeface="Arial"/>
              </a:rPr>
              <a:t>volorunt</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p>
        </p:txBody>
      </p:sp>
      <p:sp>
        <p:nvSpPr>
          <p:cNvPr id="5" name="Fußzeilenplatzhalter 4"/>
          <p:cNvSpPr>
            <a:spLocks noGrp="1"/>
          </p:cNvSpPr>
          <p:nvPr>
            <p:ph type="ftr" sz="quarter" idx="11"/>
          </p:nvPr>
        </p:nvSpPr>
        <p:spPr>
          <a:xfrm>
            <a:off x="1656000" y="27936000"/>
            <a:ext cx="39492000" cy="741491"/>
          </a:xfrm>
          <a:prstGeom prst="rect">
            <a:avLst/>
          </a:prstGeom>
        </p:spPr>
        <p:txBody>
          <a:bodyPr/>
          <a:lstStyle/>
          <a:p>
            <a:r>
              <a:rPr lang="de-DE" b="1" dirty="0"/>
              <a:t>Technische Universität München </a:t>
            </a:r>
          </a:p>
          <a:p>
            <a:r>
              <a:rPr lang="de-DE" dirty="0"/>
              <a:t>TUM School </a:t>
            </a:r>
            <a:r>
              <a:rPr lang="de-DE" dirty="0" err="1"/>
              <a:t>of</a:t>
            </a:r>
            <a:r>
              <a:rPr lang="de-DE" dirty="0"/>
              <a:t> Mustertechnik </a:t>
            </a:r>
          </a:p>
          <a:p>
            <a:r>
              <a:rPr lang="de-DE" dirty="0"/>
              <a:t>Lehrstuhl für Musterverfahren</a:t>
            </a:r>
          </a:p>
        </p:txBody>
      </p:sp>
      <p:sp>
        <p:nvSpPr>
          <p:cNvPr id="13" name="Bildplatzhalter 12"/>
          <p:cNvSpPr>
            <a:spLocks noGrp="1"/>
          </p:cNvSpPr>
          <p:nvPr>
            <p:ph type="pic" sz="quarter" idx="16"/>
          </p:nvPr>
        </p:nvSpPr>
        <p:spPr>
          <a:xfrm>
            <a:off x="9666958" y="20684603"/>
            <a:ext cx="7380000" cy="6120000"/>
          </a:xfrm>
          <a:prstGeom prst="rect">
            <a:avLst/>
          </a:prstGeom>
        </p:spPr>
        <p:txBody>
          <a:bodyPr bIns="46800" anchor="t" anchorCtr="0"/>
          <a:lstStyle/>
          <a:p>
            <a:r>
              <a:rPr lang="en-GB"/>
              <a:t>Click icon to add picture</a:t>
            </a:r>
            <a:endParaRPr lang="de-DE" dirty="0"/>
          </a:p>
        </p:txBody>
      </p:sp>
      <p:sp>
        <p:nvSpPr>
          <p:cNvPr id="19" name="Textplatzhalter 18"/>
          <p:cNvSpPr>
            <a:spLocks noGrp="1"/>
          </p:cNvSpPr>
          <p:nvPr>
            <p:ph type="body" sz="quarter" idx="17" hasCustomPrompt="1"/>
          </p:nvPr>
        </p:nvSpPr>
        <p:spPr>
          <a:xfrm>
            <a:off x="9666958" y="26805283"/>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2" name="Bildplatzhalter 12"/>
          <p:cNvSpPr>
            <a:spLocks noGrp="1"/>
          </p:cNvSpPr>
          <p:nvPr>
            <p:ph type="pic" sz="quarter" idx="18"/>
          </p:nvPr>
        </p:nvSpPr>
        <p:spPr>
          <a:xfrm>
            <a:off x="25761566" y="9091315"/>
            <a:ext cx="7380000" cy="9360360"/>
          </a:xfrm>
          <a:prstGeom prst="rect">
            <a:avLst/>
          </a:prstGeom>
        </p:spPr>
        <p:txBody>
          <a:bodyPr bIns="46800" anchor="t" anchorCtr="0"/>
          <a:lstStyle/>
          <a:p>
            <a:r>
              <a:rPr lang="en-GB"/>
              <a:t>Click icon to add picture</a:t>
            </a:r>
            <a:endParaRPr lang="de-DE" dirty="0"/>
          </a:p>
        </p:txBody>
      </p:sp>
      <p:sp>
        <p:nvSpPr>
          <p:cNvPr id="14" name="Textplatzhalter 18"/>
          <p:cNvSpPr>
            <a:spLocks noGrp="1"/>
          </p:cNvSpPr>
          <p:nvPr>
            <p:ph type="body" sz="quarter" idx="19" hasCustomPrompt="1"/>
          </p:nvPr>
        </p:nvSpPr>
        <p:spPr>
          <a:xfrm>
            <a:off x="25761566" y="18452355"/>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7" name="Textplatzhalter 16"/>
          <p:cNvSpPr>
            <a:spLocks noGrp="1"/>
          </p:cNvSpPr>
          <p:nvPr>
            <p:ph type="body" sz="quarter" idx="20" hasCustomPrompt="1"/>
          </p:nvPr>
        </p:nvSpPr>
        <p:spPr>
          <a:xfrm>
            <a:off x="1656000" y="8784000"/>
            <a:ext cx="7308000" cy="18426761"/>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lvl="1"/>
            <a:r>
              <a:rPr lang="de-DE" sz="2500" kern="1200" baseline="0" dirty="0">
                <a:solidFill>
                  <a:srgbClr val="000000"/>
                </a:solidFill>
                <a:latin typeface="Arial"/>
              </a:rPr>
              <a:t>Fließtext 25 </a:t>
            </a:r>
            <a:r>
              <a:rPr lang="de-DE" sz="2500" kern="1200" baseline="0" dirty="0" err="1">
                <a:solidFill>
                  <a:srgbClr val="000000"/>
                </a:solidFill>
                <a:latin typeface="Arial"/>
              </a:rPr>
              <a:t>pt</a:t>
            </a:r>
            <a:r>
              <a:rPr lang="de-DE" sz="2500" kern="1200" baseline="0" dirty="0">
                <a:solidFill>
                  <a:srgbClr val="000000"/>
                </a:solidFill>
                <a:latin typeface="Arial"/>
              </a:rPr>
              <a:t> </a:t>
            </a:r>
            <a:endParaRPr lang="de-DE" dirty="0"/>
          </a:p>
          <a:p>
            <a:pPr rtl="0"/>
            <a:r>
              <a:rPr lang="de-DE" sz="2500" kern="1200" baseline="0" dirty="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a:solidFill>
                  <a:srgbClr val="000000"/>
                </a:solidFill>
                <a:latin typeface="Arial"/>
              </a:rPr>
              <a:t>Bitte geben Sie Ihren individuellen Text an den vorgesehenen Stellen ein und nutzen Sie die installierten Formatvorlagen für den jeweiligen Textabschnitt. </a:t>
            </a:r>
          </a:p>
          <a:p>
            <a:pPr lvl="1"/>
            <a:r>
              <a:rPr lang="de-DE" dirty="0"/>
              <a:t>Kopfzeile und Absender</a:t>
            </a:r>
          </a:p>
          <a:p>
            <a:pPr rtl="0"/>
            <a:r>
              <a:rPr lang="de-DE" sz="2500" kern="1200" baseline="0" dirty="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und blauem Textzusatz (linker Rand) </a:t>
            </a:r>
          </a:p>
          <a:p>
            <a:pPr lvl="1"/>
            <a:r>
              <a:rPr lang="de-DE" dirty="0" err="1"/>
              <a:t>Textsatz</a:t>
            </a:r>
            <a:endParaRPr lang="de-DE" dirty="0"/>
          </a:p>
          <a:p>
            <a:pPr rtl="0"/>
            <a:r>
              <a:rPr lang="de-DE" sz="2500" kern="1200" baseline="0" dirty="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a:solidFill>
                  <a:srgbClr val="000000"/>
                </a:solidFill>
                <a:latin typeface="Arial"/>
              </a:rPr>
              <a:t>vierspaltiger</a:t>
            </a:r>
            <a:r>
              <a:rPr lang="de-DE" sz="2500" kern="1200" baseline="0" dirty="0">
                <a:solidFill>
                  <a:srgbClr val="000000"/>
                </a:solidFill>
                <a:latin typeface="Arial"/>
              </a:rPr>
              <a:t> Text empfohlen, linksbündig oder Blocksatz. Für Plakate mit wenig Text, können Sie auf die größeren Schriftgrößen zurückgreifen.</a:t>
            </a:r>
          </a:p>
          <a:p>
            <a:pPr lvl="1"/>
            <a:r>
              <a:rPr lang="de-DE" dirty="0"/>
              <a:t>Bilder</a:t>
            </a:r>
          </a:p>
          <a:p>
            <a:pPr rtl="0"/>
            <a:r>
              <a:rPr lang="de-DE" sz="2500" kern="1200" baseline="0" dirty="0">
                <a:solidFill>
                  <a:srgbClr val="000000"/>
                </a:solidFill>
                <a:latin typeface="Arial"/>
              </a:rPr>
              <a:t>Falls Sie Bilder in den Text integrieren möchten, sollte das Layout der Vorlage eingehalten werden. Die Positionierung der Bilder ist hierbei variabel. </a:t>
            </a:r>
          </a:p>
          <a:p>
            <a:pPr lvl="0"/>
            <a:r>
              <a:rPr lang="de-DE" dirty="0"/>
              <a:t>0</a:t>
            </a:r>
          </a:p>
        </p:txBody>
      </p:sp>
      <p:sp>
        <p:nvSpPr>
          <p:cNvPr id="20" name="Textplatzhalter 16"/>
          <p:cNvSpPr>
            <a:spLocks noGrp="1"/>
          </p:cNvSpPr>
          <p:nvPr>
            <p:ph type="body" sz="quarter" idx="21" hasCustomPrompt="1"/>
          </p:nvPr>
        </p:nvSpPr>
        <p:spPr>
          <a:xfrm>
            <a:off x="9700619" y="8784000"/>
            <a:ext cx="7308000" cy="11497275"/>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an mindestens 3 Seiten, bis zum Papierrand (sog. randabfallend)</a:t>
            </a:r>
          </a:p>
          <a:p>
            <a:pPr rtl="0"/>
            <a:r>
              <a:rPr lang="de-DE" sz="2500" kern="1200" baseline="0" dirty="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a:t>Druck</a:t>
            </a:r>
          </a:p>
          <a:p>
            <a:pPr rtl="0"/>
            <a:r>
              <a:rPr lang="de-DE" sz="2500" kern="1200" baseline="0" dirty="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a:solidFill>
                  <a:srgbClr val="000000"/>
                </a:solidFill>
                <a:latin typeface="Arial"/>
              </a:rPr>
              <a:t>Um den Charakter des Corporate Designs der TUM zu unterstützen sind weiße Papiere zu empfehlen. Naturpapiere mit starker Braun- oder Graufärbung sind ungeeignet. Des Weiteren sollte man auf die </a:t>
            </a:r>
          </a:p>
        </p:txBody>
      </p:sp>
      <p:sp>
        <p:nvSpPr>
          <p:cNvPr id="22" name="Textplatzhalter 16"/>
          <p:cNvSpPr>
            <a:spLocks noGrp="1"/>
          </p:cNvSpPr>
          <p:nvPr>
            <p:ph type="body" sz="quarter" idx="23" hasCustomPrompt="1"/>
          </p:nvPr>
        </p:nvSpPr>
        <p:spPr>
          <a:xfrm>
            <a:off x="25789856" y="8784000"/>
            <a:ext cx="7308000" cy="8715436"/>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rtl="0"/>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a:t>
            </a:r>
            <a:r>
              <a:rPr lang="de-DE" sz="2500" kern="1200" baseline="0" dirty="0">
                <a:solidFill>
                  <a:srgbClr val="000000"/>
                </a:solidFill>
                <a:latin typeface="Arial"/>
              </a:rPr>
              <a:t>.</a:t>
            </a:r>
          </a:p>
          <a:p>
            <a:pPr rtl="0"/>
            <a:r>
              <a:rPr lang="de-DE" sz="2500" kern="1200" baseline="0" dirty="0" err="1">
                <a:solidFill>
                  <a:srgbClr val="000000"/>
                </a:solidFill>
                <a:latin typeface="Arial"/>
              </a:rPr>
              <a:t>Consequo</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et </a:t>
            </a:r>
            <a:r>
              <a:rPr lang="de-DE" sz="2500" kern="1200" baseline="0" dirty="0" err="1">
                <a:solidFill>
                  <a:srgbClr val="000000"/>
                </a:solidFill>
                <a:latin typeface="Arial"/>
              </a:rPr>
              <a:t>erioratur</a:t>
            </a:r>
            <a:r>
              <a:rPr lang="de-DE" sz="2500" kern="1200" baseline="0" dirty="0">
                <a:solidFill>
                  <a:srgbClr val="000000"/>
                </a:solidFill>
                <a:latin typeface="Arial"/>
              </a:rPr>
              <a:t>?</a:t>
            </a:r>
          </a:p>
          <a:p>
            <a:pPr rtl="0"/>
            <a:r>
              <a:rPr lang="de-DE" sz="2500" kern="1200" baseline="0" dirty="0">
                <a:solidFill>
                  <a:srgbClr val="000000"/>
                </a:solidFill>
                <a:latin typeface="Arial"/>
              </a:rPr>
              <a:t>As </a:t>
            </a:r>
            <a:r>
              <a:rPr lang="de-DE" sz="2500" kern="1200" baseline="0" dirty="0" err="1">
                <a:solidFill>
                  <a:srgbClr val="000000"/>
                </a:solidFill>
                <a:latin typeface="Arial"/>
              </a:rPr>
              <a:t>ipsunt</a:t>
            </a:r>
            <a:r>
              <a:rPr lang="de-DE" sz="2500" kern="1200" baseline="0" dirty="0">
                <a:solidFill>
                  <a:srgbClr val="000000"/>
                </a:solidFill>
                <a:latin typeface="Arial"/>
              </a:rPr>
              <a:t> </a:t>
            </a:r>
            <a:r>
              <a:rPr lang="de-DE" sz="2500" kern="1200" baseline="0" dirty="0" err="1">
                <a:solidFill>
                  <a:srgbClr val="000000"/>
                </a:solidFill>
                <a:latin typeface="Arial"/>
              </a:rPr>
              <a:t>etus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exerum</a:t>
            </a:r>
            <a:r>
              <a:rPr lang="de-DE" sz="2500" kern="1200" baseline="0" dirty="0">
                <a:solidFill>
                  <a:srgbClr val="000000"/>
                </a:solidFill>
                <a:latin typeface="Arial"/>
              </a:rPr>
              <a:t> </a:t>
            </a:r>
            <a:r>
              <a:rPr lang="de-DE" sz="2500" kern="1200" baseline="0" dirty="0" err="1">
                <a:solidFill>
                  <a:srgbClr val="000000"/>
                </a:solidFill>
                <a:latin typeface="Arial"/>
              </a:rPr>
              <a:t>il</a:t>
            </a:r>
            <a:r>
              <a:rPr lang="de-DE" sz="2500" kern="1200" baseline="0" dirty="0">
                <a:solidFill>
                  <a:srgbClr val="000000"/>
                </a:solidFill>
                <a:latin typeface="Arial"/>
              </a:rPr>
              <a:t> </a:t>
            </a:r>
            <a:r>
              <a:rPr lang="de-DE" sz="2500" kern="1200" baseline="0" dirty="0" err="1">
                <a:solidFill>
                  <a:srgbClr val="000000"/>
                </a:solidFill>
                <a:latin typeface="Arial"/>
              </a:rPr>
              <a:t>ipsandio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et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nime</a:t>
            </a:r>
            <a:r>
              <a:rPr lang="de-DE" sz="2500" kern="1200" baseline="0" dirty="0">
                <a:solidFill>
                  <a:srgbClr val="000000"/>
                </a:solidFill>
                <a:latin typeface="Arial"/>
              </a:rPr>
              <a:t> </a:t>
            </a:r>
            <a:r>
              <a:rPr lang="de-DE" sz="2500" kern="1200" baseline="0" dirty="0" err="1">
                <a:solidFill>
                  <a:srgbClr val="000000"/>
                </a:solidFill>
                <a:latin typeface="Arial"/>
              </a:rPr>
              <a:t>pratet</a:t>
            </a:r>
            <a:r>
              <a:rPr lang="de-DE" sz="2500" kern="1200" baseline="0" dirty="0">
                <a:solidFill>
                  <a:srgbClr val="000000"/>
                </a:solidFill>
                <a:latin typeface="Arial"/>
              </a:rPr>
              <a:t> </a:t>
            </a:r>
            <a:r>
              <a:rPr lang="de-DE" sz="2500" kern="1200" baseline="0" dirty="0" err="1">
                <a:solidFill>
                  <a:srgbClr val="000000"/>
                </a:solidFill>
                <a:latin typeface="Arial"/>
              </a:rPr>
              <a:t>officitis</a:t>
            </a:r>
            <a:r>
              <a:rPr lang="de-DE" sz="2500" kern="1200" baseline="0" dirty="0">
                <a:solidFill>
                  <a:srgbClr val="000000"/>
                </a:solidFill>
                <a:latin typeface="Arial"/>
              </a:rPr>
              <a:t> </a:t>
            </a:r>
            <a:r>
              <a:rPr lang="de-DE" sz="2500" kern="1200" baseline="0" dirty="0" err="1">
                <a:solidFill>
                  <a:srgbClr val="000000"/>
                </a:solidFill>
                <a:latin typeface="Arial"/>
              </a:rPr>
              <a:t>doles</a:t>
            </a:r>
            <a:r>
              <a:rPr lang="de-DE" sz="2500" kern="1200" baseline="0" dirty="0">
                <a:solidFill>
                  <a:srgbClr val="000000"/>
                </a:solidFill>
                <a:latin typeface="Arial"/>
              </a:rPr>
              <a:t> </a:t>
            </a:r>
            <a:r>
              <a:rPr lang="de-DE" sz="2500" kern="1200" baseline="0" dirty="0" err="1">
                <a:solidFill>
                  <a:srgbClr val="000000"/>
                </a:solidFill>
                <a:latin typeface="Arial"/>
              </a:rPr>
              <a:t>essi</a:t>
            </a:r>
            <a:r>
              <a:rPr lang="de-DE" sz="2500" kern="1200" baseline="0" dirty="0">
                <a:solidFill>
                  <a:srgbClr val="000000"/>
                </a:solidFill>
                <a:latin typeface="Arial"/>
              </a:rPr>
              <a:t> </a:t>
            </a:r>
            <a:r>
              <a:rPr lang="de-DE" sz="2500" kern="1200" baseline="0" dirty="0" err="1">
                <a:solidFill>
                  <a:srgbClr val="000000"/>
                </a:solidFill>
                <a:latin typeface="Arial"/>
              </a:rPr>
              <a:t>quuntur</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eosaeped</a:t>
            </a:r>
            <a:r>
              <a:rPr lang="de-DE" sz="2500" kern="1200" baseline="0" dirty="0">
                <a:solidFill>
                  <a:srgbClr val="000000"/>
                </a:solidFill>
                <a:latin typeface="Arial"/>
              </a:rPr>
              <a:t> </a:t>
            </a:r>
            <a:r>
              <a:rPr lang="de-DE" sz="2500" kern="1200" baseline="0" dirty="0" err="1">
                <a:solidFill>
                  <a:srgbClr val="000000"/>
                </a:solidFill>
                <a:latin typeface="Arial"/>
              </a:rPr>
              <a:t>eri</a:t>
            </a:r>
            <a:r>
              <a:rPr lang="de-DE" sz="2500" kern="1200" baseline="0" dirty="0">
                <a:solidFill>
                  <a:srgbClr val="000000"/>
                </a:solidFill>
                <a:latin typeface="Arial"/>
              </a:rPr>
              <a:t> </a:t>
            </a:r>
            <a:r>
              <a:rPr lang="de-DE" sz="2500" kern="1200" baseline="0" dirty="0" err="1">
                <a:solidFill>
                  <a:srgbClr val="000000"/>
                </a:solidFill>
                <a:latin typeface="Arial"/>
              </a:rPr>
              <a:t>aperat</a:t>
            </a:r>
            <a:r>
              <a:rPr lang="de-DE" sz="2500" kern="1200" baseline="0" dirty="0">
                <a:solidFill>
                  <a:srgbClr val="000000"/>
                </a:solidFill>
                <a:latin typeface="Arial"/>
              </a:rPr>
              <a:t> </a:t>
            </a:r>
            <a:r>
              <a:rPr lang="de-DE" sz="2500" kern="1200" baseline="0" dirty="0" err="1">
                <a:solidFill>
                  <a:srgbClr val="000000"/>
                </a:solidFill>
                <a:latin typeface="Arial"/>
              </a:rPr>
              <a:t>este</a:t>
            </a:r>
            <a:r>
              <a:rPr lang="de-DE" sz="2500" kern="1200" baseline="0" dirty="0">
                <a:solidFill>
                  <a:srgbClr val="000000"/>
                </a:solidFill>
                <a:latin typeface="Arial"/>
              </a:rPr>
              <a:t> nos </a:t>
            </a:r>
            <a:r>
              <a:rPr lang="de-DE" sz="2500" kern="1200" baseline="0" dirty="0" err="1">
                <a:solidFill>
                  <a:srgbClr val="000000"/>
                </a:solidFill>
                <a:latin typeface="Arial"/>
              </a:rPr>
              <a:t>mosandi</a:t>
            </a:r>
            <a:r>
              <a:rPr lang="de-DE" sz="2500" kern="1200" baseline="0" dirty="0">
                <a:solidFill>
                  <a:srgbClr val="000000"/>
                </a:solidFill>
                <a:latin typeface="Arial"/>
              </a:rPr>
              <a:t> </a:t>
            </a:r>
            <a:r>
              <a:rPr lang="de-DE" sz="2500" kern="1200" baseline="0" dirty="0" err="1">
                <a:solidFill>
                  <a:srgbClr val="000000"/>
                </a:solidFill>
                <a:latin typeface="Arial"/>
              </a:rPr>
              <a:t>tenit</a:t>
            </a:r>
            <a:r>
              <a:rPr lang="de-DE" sz="2500" kern="1200" baseline="0" dirty="0">
                <a:solidFill>
                  <a:srgbClr val="000000"/>
                </a:solidFill>
                <a:latin typeface="Arial"/>
              </a:rPr>
              <a:t>, </a:t>
            </a:r>
            <a:r>
              <a:rPr lang="de-DE" sz="2500" kern="1200" baseline="0" dirty="0" err="1">
                <a:solidFill>
                  <a:srgbClr val="000000"/>
                </a:solidFill>
                <a:latin typeface="Arial"/>
              </a:rPr>
              <a:t>sandanis</a:t>
            </a:r>
            <a:r>
              <a:rPr lang="de-DE" sz="2500" kern="1200" baseline="0" dirty="0">
                <a:solidFill>
                  <a:srgbClr val="000000"/>
                </a:solidFill>
                <a:latin typeface="Arial"/>
              </a:rPr>
              <a:t> </a:t>
            </a:r>
            <a:r>
              <a:rPr lang="de-DE" sz="2500" kern="1200" baseline="0" dirty="0" err="1">
                <a:solidFill>
                  <a:srgbClr val="000000"/>
                </a:solidFill>
                <a:latin typeface="Arial"/>
              </a:rPr>
              <a:t>idellam</a:t>
            </a:r>
            <a:r>
              <a:rPr lang="de-DE" sz="2500" kern="1200" baseline="0" dirty="0">
                <a:solidFill>
                  <a:srgbClr val="000000"/>
                </a:solidFill>
                <a:latin typeface="Arial"/>
              </a:rPr>
              <a:t> </a:t>
            </a:r>
            <a:r>
              <a:rPr lang="de-DE" sz="2500" kern="1200" baseline="0" dirty="0" err="1">
                <a:solidFill>
                  <a:srgbClr val="000000"/>
                </a:solidFill>
                <a:latin typeface="Arial"/>
              </a:rPr>
              <a:t>inctas</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et </a:t>
            </a:r>
            <a:r>
              <a:rPr lang="de-DE" sz="2500" kern="1200" baseline="0" dirty="0" err="1">
                <a:solidFill>
                  <a:srgbClr val="000000"/>
                </a:solidFill>
                <a:latin typeface="Arial"/>
              </a:rPr>
              <a:t>veliquidel</a:t>
            </a:r>
            <a:r>
              <a:rPr lang="de-DE" sz="2500" kern="1200" baseline="0" dirty="0">
                <a:solidFill>
                  <a:srgbClr val="000000"/>
                </a:solidFill>
                <a:latin typeface="Arial"/>
              </a:rPr>
              <a:t> </a:t>
            </a:r>
            <a:r>
              <a:rPr lang="de-DE" sz="2500" kern="1200" baseline="0" dirty="0" err="1">
                <a:solidFill>
                  <a:srgbClr val="000000"/>
                </a:solidFill>
                <a:latin typeface="Arial"/>
              </a:rPr>
              <a:t>event</a:t>
            </a:r>
            <a:r>
              <a:rPr lang="de-DE" sz="2500" kern="1200" baseline="0" dirty="0">
                <a:solidFill>
                  <a:srgbClr val="000000"/>
                </a:solidFill>
                <a:latin typeface="Arial"/>
              </a:rPr>
              <a:t> </a:t>
            </a:r>
            <a:r>
              <a:rPr lang="de-DE" sz="2500" kern="1200" baseline="0" dirty="0" err="1">
                <a:solidFill>
                  <a:srgbClr val="000000"/>
                </a:solidFill>
                <a:latin typeface="Arial"/>
              </a:rPr>
              <a:t>reperum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rerspelic</a:t>
            </a:r>
            <a:r>
              <a:rPr lang="de-DE" sz="2500" kern="1200" baseline="0" dirty="0">
                <a:solidFill>
                  <a:srgbClr val="000000"/>
                </a:solidFill>
                <a:latin typeface="Arial"/>
              </a:rPr>
              <a:t> </a:t>
            </a:r>
            <a:r>
              <a:rPr lang="de-DE" sz="2500" kern="1200" baseline="0" dirty="0" err="1">
                <a:solidFill>
                  <a:srgbClr val="000000"/>
                </a:solidFill>
                <a:latin typeface="Arial"/>
              </a:rPr>
              <a:t>te</a:t>
            </a:r>
            <a:r>
              <a:rPr lang="de-DE" sz="2500" kern="1200" baseline="0" dirty="0">
                <a:solidFill>
                  <a:srgbClr val="000000"/>
                </a:solidFill>
                <a:latin typeface="Arial"/>
              </a:rPr>
              <a:t> nos et </a:t>
            </a:r>
            <a:r>
              <a:rPr lang="de-DE" sz="2500" kern="1200" baseline="0" dirty="0" err="1">
                <a:solidFill>
                  <a:srgbClr val="000000"/>
                </a:solidFill>
                <a:latin typeface="Arial"/>
              </a:rPr>
              <a:t>faceratur</a:t>
            </a:r>
            <a:r>
              <a:rPr lang="de-DE" sz="2500" kern="1200" baseline="0" dirty="0">
                <a:solidFill>
                  <a:srgbClr val="000000"/>
                </a:solidFill>
                <a:latin typeface="Arial"/>
              </a:rPr>
              <a:t> </a:t>
            </a:r>
            <a:r>
              <a:rPr lang="de-DE" sz="2500" kern="1200" baseline="0" dirty="0" err="1">
                <a:solidFill>
                  <a:srgbClr val="000000"/>
                </a:solidFill>
                <a:latin typeface="Arial"/>
              </a:rPr>
              <a:t>aboremque</a:t>
            </a:r>
            <a:r>
              <a:rPr lang="de-DE" sz="2500" kern="1200" baseline="0" dirty="0">
                <a:solidFill>
                  <a:srgbClr val="000000"/>
                </a:solidFill>
                <a:latin typeface="Arial"/>
              </a:rPr>
              <a:t> </a:t>
            </a:r>
            <a:r>
              <a:rPr lang="de-DE" sz="2500" kern="1200" baseline="0" dirty="0" err="1">
                <a:solidFill>
                  <a:srgbClr val="000000"/>
                </a:solidFill>
                <a:latin typeface="Arial"/>
              </a:rPr>
              <a:t>liquis</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rest</a:t>
            </a:r>
            <a:r>
              <a:rPr lang="de-DE" sz="2500" kern="1200" baseline="0" dirty="0">
                <a:solidFill>
                  <a:srgbClr val="000000"/>
                </a:solidFill>
                <a:latin typeface="Arial"/>
              </a:rPr>
              <a:t>, </a:t>
            </a:r>
            <a:r>
              <a:rPr lang="de-DE" sz="2500" kern="1200" baseline="0" dirty="0" err="1">
                <a:solidFill>
                  <a:srgbClr val="000000"/>
                </a:solidFill>
                <a:latin typeface="Arial"/>
              </a:rPr>
              <a:t>omnietur</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a:t>
            </a:r>
            <a:r>
              <a:rPr lang="de-DE" sz="2500" kern="1200" baseline="0" dirty="0" err="1">
                <a:solidFill>
                  <a:srgbClr val="000000"/>
                </a:solidFill>
                <a:latin typeface="Arial"/>
              </a:rPr>
              <a:t>eruptas</a:t>
            </a:r>
            <a:r>
              <a:rPr lang="de-DE" sz="2500" kern="1200" baseline="0" dirty="0">
                <a:solidFill>
                  <a:srgbClr val="000000"/>
                </a:solidFill>
                <a:latin typeface="Arial"/>
              </a:rPr>
              <a:t> </a:t>
            </a:r>
            <a:r>
              <a:rPr lang="de-DE" sz="2500" kern="1200" baseline="0" dirty="0" err="1">
                <a:solidFill>
                  <a:srgbClr val="000000"/>
                </a:solidFill>
                <a:latin typeface="Arial"/>
              </a:rPr>
              <a:t>quiduci</a:t>
            </a:r>
            <a:r>
              <a:rPr lang="de-DE" sz="2500" kern="1200" baseline="0" dirty="0">
                <a:solidFill>
                  <a:srgbClr val="000000"/>
                </a:solidFill>
                <a:latin typeface="Arial"/>
              </a:rPr>
              <a:t> </a:t>
            </a:r>
            <a:r>
              <a:rPr lang="de-DE" sz="2500" kern="1200" baseline="0" dirty="0" err="1">
                <a:solidFill>
                  <a:srgbClr val="000000"/>
                </a:solidFill>
                <a:latin typeface="Arial"/>
              </a:rPr>
              <a:t>liquatur</a:t>
            </a:r>
            <a:r>
              <a:rPr lang="de-DE" sz="2500" kern="1200" baseline="0" dirty="0">
                <a:solidFill>
                  <a:srgbClr val="000000"/>
                </a:solidFill>
                <a:latin typeface="Arial"/>
              </a:rPr>
              <a:t> </a:t>
            </a:r>
            <a:r>
              <a:rPr lang="de-DE" sz="2500" kern="1200" baseline="0" dirty="0" err="1">
                <a:solidFill>
                  <a:srgbClr val="000000"/>
                </a:solidFill>
                <a:latin typeface="Arial"/>
              </a:rPr>
              <a:t>atia</a:t>
            </a:r>
            <a:r>
              <a:rPr lang="de-DE" sz="2500" kern="1200" baseline="0" dirty="0">
                <a:solidFill>
                  <a:srgbClr val="000000"/>
                </a:solidFill>
                <a:latin typeface="Arial"/>
              </a:rPr>
              <a:t> </a:t>
            </a:r>
            <a:r>
              <a:rPr lang="de-DE" sz="2500" kern="1200" baseline="0" dirty="0" err="1">
                <a:solidFill>
                  <a:srgbClr val="000000"/>
                </a:solidFill>
                <a:latin typeface="Arial"/>
              </a:rPr>
              <a:t>volorerro</a:t>
            </a:r>
            <a:r>
              <a:rPr lang="de-DE" sz="2500" kern="1200" baseline="0" dirty="0">
                <a:solidFill>
                  <a:srgbClr val="000000"/>
                </a:solidFill>
                <a:latin typeface="Arial"/>
              </a:rPr>
              <a:t> es </a:t>
            </a:r>
            <a:r>
              <a:rPr lang="de-DE" sz="2500" kern="1200" baseline="0" dirty="0" err="1">
                <a:solidFill>
                  <a:srgbClr val="000000"/>
                </a:solidFill>
                <a:latin typeface="Arial"/>
              </a:rPr>
              <a:t>magnimo</a:t>
            </a:r>
            <a:r>
              <a:rPr lang="de-DE" sz="2500" kern="1200" baseline="0" dirty="0">
                <a:solidFill>
                  <a:srgbClr val="000000"/>
                </a:solidFill>
                <a:latin typeface="Arial"/>
              </a:rPr>
              <a:t> </a:t>
            </a:r>
            <a:r>
              <a:rPr lang="de-DE" sz="2500" kern="1200" baseline="0" dirty="0" err="1">
                <a:solidFill>
                  <a:srgbClr val="000000"/>
                </a:solidFill>
                <a:latin typeface="Arial"/>
              </a:rPr>
              <a:t>luptaqu</a:t>
            </a:r>
            <a:r>
              <a:rPr lang="de-DE" sz="2500" kern="1200" baseline="0" dirty="0">
                <a:solidFill>
                  <a:srgbClr val="000000"/>
                </a:solidFill>
                <a:latin typeface="Arial"/>
              </a:rPr>
              <a:t> </a:t>
            </a:r>
            <a:r>
              <a:rPr lang="de-DE" sz="2500" kern="1200" baseline="0" dirty="0" err="1">
                <a:solidFill>
                  <a:srgbClr val="000000"/>
                </a:solidFill>
                <a:latin typeface="Arial"/>
              </a:rPr>
              <a:t>ibust</a:t>
            </a:r>
            <a:r>
              <a:rPr lang="de-DE" sz="2500" kern="1200" baseline="0" dirty="0">
                <a:solidFill>
                  <a:srgbClr val="000000"/>
                </a:solidFill>
                <a:latin typeface="Arial"/>
              </a:rPr>
              <a:t>, </a:t>
            </a:r>
            <a:r>
              <a:rPr lang="de-DE" sz="2500" kern="1200" baseline="0" dirty="0" err="1">
                <a:solidFill>
                  <a:srgbClr val="000000"/>
                </a:solidFill>
                <a:latin typeface="Arial"/>
              </a:rPr>
              <a:t>acero</a:t>
            </a:r>
            <a:r>
              <a:rPr lang="de-DE" sz="2500" kern="1200" baseline="0" dirty="0">
                <a:solidFill>
                  <a:srgbClr val="000000"/>
                </a:solidFill>
                <a:latin typeface="Arial"/>
              </a:rPr>
              <a:t> </a:t>
            </a:r>
            <a:r>
              <a:rPr lang="de-DE" sz="2500" kern="1200" baseline="0" dirty="0" err="1">
                <a:solidFill>
                  <a:srgbClr val="000000"/>
                </a:solidFill>
                <a:latin typeface="Arial"/>
              </a:rPr>
              <a:t>maximus</a:t>
            </a:r>
            <a:r>
              <a:rPr lang="de-DE" sz="2500" kern="1200" baseline="0" dirty="0">
                <a:solidFill>
                  <a:srgbClr val="000000"/>
                </a:solidFill>
                <a:latin typeface="Arial"/>
              </a:rPr>
              <a:t> </a:t>
            </a:r>
            <a:r>
              <a:rPr lang="de-DE" sz="2500" kern="1200" baseline="0" dirty="0" err="1">
                <a:solidFill>
                  <a:srgbClr val="000000"/>
                </a:solidFill>
                <a:latin typeface="Arial"/>
              </a:rPr>
              <a:t>expero</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cumque</a:t>
            </a:r>
            <a:r>
              <a:rPr lang="de-DE" sz="2500" kern="1200" baseline="0" dirty="0">
                <a:solidFill>
                  <a:srgbClr val="000000"/>
                </a:solidFill>
                <a:latin typeface="Arial"/>
              </a:rPr>
              <a:t> </a:t>
            </a:r>
            <a:r>
              <a:rPr lang="de-DE" sz="2500" kern="1200" baseline="0" dirty="0" err="1">
                <a:solidFill>
                  <a:srgbClr val="000000"/>
                </a:solidFill>
                <a:latin typeface="Arial"/>
              </a:rPr>
              <a:t>pori</a:t>
            </a:r>
            <a:r>
              <a:rPr lang="de-DE" sz="2500" kern="1200" baseline="0" dirty="0">
                <a:solidFill>
                  <a:srgbClr val="000000"/>
                </a:solidFill>
                <a:latin typeface="Arial"/>
              </a:rPr>
              <a:t> </a:t>
            </a:r>
            <a:r>
              <a:rPr lang="de-DE" sz="2500" kern="1200" baseline="0" dirty="0" err="1">
                <a:solidFill>
                  <a:srgbClr val="000000"/>
                </a:solidFill>
                <a:latin typeface="Arial"/>
              </a:rPr>
              <a:t>dolorro</a:t>
            </a:r>
            <a:r>
              <a:rPr lang="de-DE" sz="2500" kern="1200" baseline="0" dirty="0">
                <a:solidFill>
                  <a:srgbClr val="000000"/>
                </a:solidFill>
                <a:latin typeface="Arial"/>
              </a:rPr>
              <a:t> </a:t>
            </a:r>
            <a:r>
              <a:rPr lang="de-DE" sz="2500" kern="1200" baseline="0" dirty="0" err="1">
                <a:solidFill>
                  <a:srgbClr val="000000"/>
                </a:solidFill>
                <a:latin typeface="Arial"/>
              </a:rPr>
              <a:t>dolut</a:t>
            </a:r>
            <a:r>
              <a:rPr lang="de-DE" sz="2500" kern="1200" baseline="0" dirty="0">
                <a:solidFill>
                  <a:srgbClr val="000000"/>
                </a:solidFill>
                <a:latin typeface="Arial"/>
              </a:rPr>
              <a:t> </a:t>
            </a:r>
            <a:r>
              <a:rPr lang="de-DE" sz="2500" kern="1200" baseline="0" dirty="0" err="1">
                <a:solidFill>
                  <a:srgbClr val="000000"/>
                </a:solidFill>
                <a:latin typeface="Arial"/>
              </a:rPr>
              <a:t>preprae</a:t>
            </a:r>
            <a:r>
              <a:rPr lang="de-DE" sz="2500" kern="1200" baseline="0" dirty="0">
                <a:solidFill>
                  <a:srgbClr val="000000"/>
                </a:solidFill>
                <a:latin typeface="Arial"/>
              </a:rPr>
              <a:t>.</a:t>
            </a:r>
          </a:p>
          <a:p>
            <a:pPr rtl="0"/>
            <a:r>
              <a:rPr lang="de-DE" sz="2500" kern="1200" baseline="0" dirty="0" err="1">
                <a:solidFill>
                  <a:srgbClr val="000000"/>
                </a:solidFill>
                <a:latin typeface="Arial"/>
              </a:rPr>
              <a:t>Volupti</a:t>
            </a:r>
            <a:r>
              <a:rPr lang="de-DE" sz="2500" kern="1200" baseline="0" dirty="0">
                <a:solidFill>
                  <a:srgbClr val="000000"/>
                </a:solidFill>
                <a:latin typeface="Arial"/>
              </a:rPr>
              <a:t> </a:t>
            </a:r>
            <a:r>
              <a:rPr lang="de-DE" sz="2500" kern="1200" baseline="0" dirty="0" err="1">
                <a:solidFill>
                  <a:srgbClr val="000000"/>
                </a:solidFill>
                <a:latin typeface="Arial"/>
              </a:rPr>
              <a:t>reiuntia</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estinum</a:t>
            </a:r>
            <a:r>
              <a:rPr lang="de-DE" sz="2500" kern="1200" baseline="0" dirty="0">
                <a:solidFill>
                  <a:srgbClr val="000000"/>
                </a:solidFill>
                <a:latin typeface="Arial"/>
              </a:rPr>
              <a:t> </a:t>
            </a:r>
            <a:r>
              <a:rPr lang="de-DE" sz="2500" kern="1200" baseline="0" dirty="0" err="1">
                <a:solidFill>
                  <a:srgbClr val="000000"/>
                </a:solidFill>
                <a:latin typeface="Arial"/>
              </a:rPr>
              <a:t>dolorum</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omnisqui</a:t>
            </a:r>
            <a:r>
              <a:rPr lang="de-DE" sz="2500" kern="1200" baseline="0" dirty="0">
                <a:solidFill>
                  <a:srgbClr val="000000"/>
                </a:solidFill>
                <a:latin typeface="Arial"/>
              </a:rPr>
              <a:t> </a:t>
            </a:r>
            <a:r>
              <a:rPr lang="de-DE" sz="2500" kern="1200" baseline="0" dirty="0" err="1">
                <a:solidFill>
                  <a:srgbClr val="000000"/>
                </a:solidFill>
                <a:latin typeface="Arial"/>
              </a:rPr>
              <a:t>utas</a:t>
            </a:r>
            <a:r>
              <a:rPr lang="de-DE" sz="2500" kern="1200" baseline="0" dirty="0">
                <a:solidFill>
                  <a:srgbClr val="000000"/>
                </a:solidFill>
                <a:latin typeface="Arial"/>
              </a:rPr>
              <a:t> a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inveressus</a:t>
            </a:r>
            <a:r>
              <a:rPr lang="de-DE" sz="2500" kern="1200" baseline="0" dirty="0">
                <a:solidFill>
                  <a:srgbClr val="000000"/>
                </a:solidFill>
                <a:latin typeface="Arial"/>
              </a:rPr>
              <a:t> </a:t>
            </a:r>
            <a:r>
              <a:rPr lang="de-DE" sz="2500" kern="1200" baseline="0" dirty="0" err="1">
                <a:solidFill>
                  <a:srgbClr val="000000"/>
                </a:solidFill>
                <a:latin typeface="Arial"/>
              </a:rPr>
              <a:t>quaspelique</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nos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res</a:t>
            </a:r>
            <a:r>
              <a:rPr lang="de-DE" sz="2500" kern="1200" baseline="0" dirty="0">
                <a:solidFill>
                  <a:srgbClr val="000000"/>
                </a:solidFill>
                <a:latin typeface="Arial"/>
              </a:rPr>
              <a:t> </a:t>
            </a:r>
            <a:r>
              <a:rPr lang="de-DE" sz="2500" kern="1200" baseline="0" dirty="0" err="1">
                <a:solidFill>
                  <a:srgbClr val="000000"/>
                </a:solidFill>
                <a:latin typeface="Arial"/>
              </a:rPr>
              <a:t>essunt</a:t>
            </a:r>
            <a:r>
              <a:rPr lang="de-DE" sz="2500" kern="1200" baseline="0" dirty="0">
                <a:solidFill>
                  <a:srgbClr val="000000"/>
                </a:solidFill>
                <a:latin typeface="Arial"/>
              </a:rPr>
              <a:t> am </a:t>
            </a:r>
            <a:r>
              <a:rPr lang="de-DE" sz="2500" kern="1200" baseline="0" dirty="0" err="1">
                <a:solidFill>
                  <a:srgbClr val="000000"/>
                </a:solidFill>
                <a:latin typeface="Arial"/>
              </a:rPr>
              <a:t>venim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Quistotam</a:t>
            </a:r>
            <a:r>
              <a:rPr lang="de-DE" sz="2500" kern="1200" baseline="0" dirty="0">
                <a:solidFill>
                  <a:srgbClr val="000000"/>
                </a:solidFill>
                <a:latin typeface="Arial"/>
              </a:rPr>
              <a:t> </a:t>
            </a:r>
            <a:r>
              <a:rPr lang="de-DE" sz="2500" kern="1200" baseline="0" dirty="0" err="1">
                <a:solidFill>
                  <a:srgbClr val="000000"/>
                </a:solidFill>
                <a:latin typeface="Arial"/>
              </a:rPr>
              <a:t>repere</a:t>
            </a:r>
            <a:r>
              <a:rPr lang="de-DE" sz="2500" kern="1200" baseline="0" dirty="0">
                <a:solidFill>
                  <a:srgbClr val="000000"/>
                </a:solidFill>
                <a:latin typeface="Arial"/>
              </a:rPr>
              <a:t> cum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odi</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pore</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idis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opta</a:t>
            </a:r>
            <a:r>
              <a:rPr lang="de-DE" sz="2500" kern="1200" baseline="0" dirty="0">
                <a:solidFill>
                  <a:srgbClr val="000000"/>
                </a:solidFill>
                <a:latin typeface="Arial"/>
              </a:rPr>
              <a:t> </a:t>
            </a:r>
            <a:r>
              <a:rPr lang="de-DE" sz="2500" kern="1200" baseline="0" dirty="0" err="1">
                <a:solidFill>
                  <a:srgbClr val="000000"/>
                </a:solidFill>
                <a:latin typeface="Arial"/>
              </a:rPr>
              <a:t>volupietur</a:t>
            </a:r>
            <a:r>
              <a:rPr lang="de-DE" sz="2500" kern="1200" baseline="0" dirty="0">
                <a:solidFill>
                  <a:srgbClr val="000000"/>
                </a:solidFill>
                <a:latin typeface="Arial"/>
              </a:rPr>
              <a:t>, </a:t>
            </a:r>
            <a:r>
              <a:rPr lang="de-DE" sz="2500" kern="1200" baseline="0" dirty="0" err="1">
                <a:solidFill>
                  <a:srgbClr val="000000"/>
                </a:solidFill>
                <a:latin typeface="Arial"/>
              </a:rPr>
              <a:t>torit</a:t>
            </a:r>
            <a:r>
              <a:rPr lang="de-DE" sz="2500" kern="1200" baseline="0" dirty="0">
                <a:solidFill>
                  <a:srgbClr val="000000"/>
                </a:solidFill>
                <a:latin typeface="Arial"/>
              </a:rPr>
              <a:t> </a:t>
            </a:r>
            <a:r>
              <a:rPr lang="de-DE" sz="2500" kern="1200" baseline="0" dirty="0" err="1">
                <a:solidFill>
                  <a:srgbClr val="000000"/>
                </a:solidFill>
                <a:latin typeface="Arial"/>
              </a:rPr>
              <a:t>acculla</a:t>
            </a:r>
            <a:r>
              <a:rPr lang="de-DE" sz="2500" kern="1200" baseline="0" dirty="0">
                <a:solidFill>
                  <a:srgbClr val="000000"/>
                </a:solidFill>
                <a:latin typeface="Arial"/>
              </a:rPr>
              <a:t> </a:t>
            </a:r>
            <a:r>
              <a:rPr lang="de-DE" sz="2500" kern="1200" baseline="0" dirty="0" err="1">
                <a:solidFill>
                  <a:srgbClr val="000000"/>
                </a:solidFill>
                <a:latin typeface="Arial"/>
              </a:rPr>
              <a:t>boriost</a:t>
            </a:r>
            <a:r>
              <a:rPr lang="de-DE" sz="2500" kern="1200" baseline="0" dirty="0">
                <a:solidFill>
                  <a:srgbClr val="000000"/>
                </a:solidFill>
                <a:latin typeface="Arial"/>
              </a:rPr>
              <a:t> </a:t>
            </a:r>
            <a:r>
              <a:rPr lang="de-DE" sz="2500" kern="1200" baseline="0" dirty="0" err="1">
                <a:solidFill>
                  <a:srgbClr val="000000"/>
                </a:solidFill>
                <a:latin typeface="Arial"/>
              </a:rPr>
              <a:t>ibusto</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abo</a:t>
            </a:r>
            <a:r>
              <a:rPr lang="de-DE" sz="2500" kern="1200" baseline="0" dirty="0">
                <a:solidFill>
                  <a:srgbClr val="000000"/>
                </a:solidFill>
                <a:latin typeface="Arial"/>
              </a:rPr>
              <a:t>. </a:t>
            </a:r>
            <a:r>
              <a:rPr lang="de-DE" sz="2500" kern="1200" baseline="0" dirty="0" err="1">
                <a:solidFill>
                  <a:srgbClr val="000000"/>
                </a:solidFill>
                <a:latin typeface="Arial"/>
              </a:rPr>
              <a:t>Giam</a:t>
            </a:r>
            <a:r>
              <a:rPr lang="de-DE" sz="2500" kern="1200" baseline="0" dirty="0">
                <a:solidFill>
                  <a:srgbClr val="000000"/>
                </a:solidFill>
                <a:latin typeface="Arial"/>
              </a:rPr>
              <a:t>, </a:t>
            </a:r>
            <a:r>
              <a:rPr lang="de-DE" sz="2500" kern="1200" baseline="0" dirty="0" err="1">
                <a:solidFill>
                  <a:srgbClr val="000000"/>
                </a:solidFill>
                <a:latin typeface="Arial"/>
              </a:rPr>
              <a:t>tet</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a:t>
            </a:r>
          </a:p>
        </p:txBody>
      </p:sp>
      <p:sp>
        <p:nvSpPr>
          <p:cNvPr id="23" name="Textplatzhalter 16"/>
          <p:cNvSpPr>
            <a:spLocks noGrp="1"/>
          </p:cNvSpPr>
          <p:nvPr>
            <p:ph type="body" sz="quarter" idx="24" hasCustomPrompt="1"/>
          </p:nvPr>
        </p:nvSpPr>
        <p:spPr>
          <a:xfrm>
            <a:off x="33834474" y="8784000"/>
            <a:ext cx="7308000" cy="18426761"/>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rtl="0"/>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quassimenia</a:t>
            </a:r>
            <a:r>
              <a:rPr lang="de-DE" sz="2500" kern="1200" baseline="0" dirty="0">
                <a:solidFill>
                  <a:srgbClr val="000000"/>
                </a:solidFill>
                <a:latin typeface="Arial"/>
              </a:rPr>
              <a:t> </a:t>
            </a:r>
            <a:r>
              <a:rPr lang="de-DE" sz="2500" kern="1200" baseline="0" dirty="0" err="1">
                <a:solidFill>
                  <a:srgbClr val="000000"/>
                </a:solidFill>
                <a:latin typeface="Arial"/>
              </a:rPr>
              <a:t>nest</a:t>
            </a:r>
            <a:r>
              <a:rPr lang="de-DE" sz="2500" kern="1200" baseline="0" dirty="0">
                <a:solidFill>
                  <a:srgbClr val="000000"/>
                </a:solidFill>
                <a:latin typeface="Arial"/>
              </a:rPr>
              <a:t>, </a:t>
            </a:r>
            <a:r>
              <a:rPr lang="de-DE" sz="2500" kern="1200" baseline="0" dirty="0" err="1">
                <a:solidFill>
                  <a:srgbClr val="000000"/>
                </a:solidFill>
                <a:latin typeface="Arial"/>
              </a:rPr>
              <a:t>explacipis</a:t>
            </a:r>
            <a:r>
              <a:rPr lang="de-DE" sz="2500" kern="1200" baseline="0" dirty="0">
                <a:solidFill>
                  <a:srgbClr val="000000"/>
                </a:solidFill>
                <a:latin typeface="Arial"/>
              </a:rPr>
              <a:t> si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platur</a:t>
            </a:r>
            <a:r>
              <a:rPr lang="de-DE" sz="2500" kern="1200" baseline="0" dirty="0">
                <a:solidFill>
                  <a:srgbClr val="000000"/>
                </a:solidFill>
                <a:latin typeface="Arial"/>
              </a:rPr>
              <a:t>? Mi,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paris</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vitate</a:t>
            </a:r>
            <a:r>
              <a:rPr lang="de-DE" sz="2500" kern="1200" baseline="0" dirty="0">
                <a:solidFill>
                  <a:srgbClr val="000000"/>
                </a:solidFill>
                <a:latin typeface="Arial"/>
              </a:rPr>
              <a:t> </a:t>
            </a:r>
            <a:r>
              <a:rPr lang="de-DE" sz="2500" kern="1200" baseline="0" dirty="0" err="1">
                <a:solidFill>
                  <a:srgbClr val="000000"/>
                </a:solidFill>
                <a:latin typeface="Arial"/>
              </a:rPr>
              <a:t>eatiis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nis</a:t>
            </a:r>
            <a:r>
              <a:rPr lang="de-DE" sz="2500" kern="1200" baseline="0" dirty="0">
                <a:solidFill>
                  <a:srgbClr val="000000"/>
                </a:solidFill>
                <a:latin typeface="Arial"/>
              </a:rPr>
              <a:t> </a:t>
            </a:r>
            <a:r>
              <a:rPr lang="de-DE" sz="2500" kern="1200" baseline="0" dirty="0" err="1">
                <a:solidFill>
                  <a:srgbClr val="000000"/>
                </a:solidFill>
                <a:latin typeface="Arial"/>
              </a:rPr>
              <a:t>quianih</a:t>
            </a:r>
            <a:r>
              <a:rPr lang="de-DE" sz="2500" kern="1200" baseline="0" dirty="0">
                <a:solidFill>
                  <a:srgbClr val="000000"/>
                </a:solidFill>
                <a:latin typeface="Arial"/>
              </a:rPr>
              <a:t> </a:t>
            </a:r>
            <a:r>
              <a:rPr lang="de-DE" sz="2500" kern="1200" baseline="0" dirty="0" err="1">
                <a:solidFill>
                  <a:srgbClr val="000000"/>
                </a:solidFill>
                <a:latin typeface="Arial"/>
              </a:rPr>
              <a:t>icabo</a:t>
            </a:r>
            <a:r>
              <a:rPr lang="de-DE" sz="2500" kern="1200" baseline="0" dirty="0">
                <a:solidFill>
                  <a:srgbClr val="000000"/>
                </a:solidFill>
                <a:latin typeface="Arial"/>
              </a:rPr>
              <a:t>. </a:t>
            </a:r>
            <a:r>
              <a:rPr lang="de-DE" sz="2500" kern="1200" baseline="0" dirty="0" err="1">
                <a:solidFill>
                  <a:srgbClr val="000000"/>
                </a:solidFill>
                <a:latin typeface="Arial"/>
              </a:rPr>
              <a:t>Nequos</a:t>
            </a:r>
            <a:r>
              <a:rPr lang="de-DE" sz="2500" kern="1200" baseline="0" dirty="0">
                <a:solidFill>
                  <a:srgbClr val="000000"/>
                </a:solidFill>
                <a:latin typeface="Arial"/>
              </a:rPr>
              <a:t> ex </a:t>
            </a:r>
            <a:r>
              <a:rPr lang="de-DE" sz="2500" kern="1200" baseline="0" dirty="0" err="1">
                <a:solidFill>
                  <a:srgbClr val="000000"/>
                </a:solidFill>
                <a:latin typeface="Arial"/>
              </a:rPr>
              <a:t>ex</a:t>
            </a:r>
            <a:r>
              <a:rPr lang="de-DE" sz="2500" kern="1200" baseline="0" dirty="0">
                <a:solidFill>
                  <a:srgbClr val="000000"/>
                </a:solidFill>
                <a:latin typeface="Arial"/>
              </a:rPr>
              <a:t> </a:t>
            </a:r>
            <a:r>
              <a:rPr lang="de-DE" sz="2500" kern="1200" baseline="0" dirty="0" err="1">
                <a:solidFill>
                  <a:srgbClr val="000000"/>
                </a:solidFill>
                <a:latin typeface="Arial"/>
              </a:rPr>
              <a:t>eoste</a:t>
            </a:r>
            <a:r>
              <a:rPr lang="de-DE" sz="2500" kern="1200" baseline="0" dirty="0">
                <a:solidFill>
                  <a:srgbClr val="000000"/>
                </a:solidFill>
                <a:latin typeface="Arial"/>
              </a:rPr>
              <a:t> </a:t>
            </a:r>
            <a:r>
              <a:rPr lang="de-DE" sz="2500" kern="1200" baseline="0" dirty="0" err="1">
                <a:solidFill>
                  <a:srgbClr val="000000"/>
                </a:solidFill>
                <a:latin typeface="Arial"/>
              </a:rPr>
              <a:t>nulparu</a:t>
            </a:r>
            <a:r>
              <a:rPr lang="de-DE" sz="2500" kern="1200" baseline="0" dirty="0">
                <a:solidFill>
                  <a:srgbClr val="000000"/>
                </a:solidFill>
                <a:latin typeface="Arial"/>
              </a:rPr>
              <a:t> </a:t>
            </a:r>
            <a:r>
              <a:rPr lang="de-DE" sz="2500" kern="1200" baseline="0" dirty="0" err="1">
                <a:solidFill>
                  <a:srgbClr val="000000"/>
                </a:solidFill>
                <a:latin typeface="Arial"/>
              </a:rPr>
              <a:t>ptatur</a:t>
            </a:r>
            <a:r>
              <a:rPr lang="de-DE" sz="2500" kern="1200" baseline="0" dirty="0">
                <a:solidFill>
                  <a:srgbClr val="000000"/>
                </a:solidFill>
                <a:latin typeface="Arial"/>
              </a:rPr>
              <a:t>? Qui </a:t>
            </a:r>
            <a:r>
              <a:rPr lang="de-DE" sz="2500" kern="1200" baseline="0" dirty="0" err="1">
                <a:solidFill>
                  <a:srgbClr val="000000"/>
                </a:solidFill>
                <a:latin typeface="Arial"/>
              </a:rPr>
              <a:t>optiur</a:t>
            </a:r>
            <a:r>
              <a:rPr lang="de-DE" sz="2500" kern="1200" baseline="0" dirty="0">
                <a:solidFill>
                  <a:srgbClr val="000000"/>
                </a:solidFill>
                <a:latin typeface="Arial"/>
              </a:rPr>
              <a:t> </a:t>
            </a:r>
            <a:r>
              <a:rPr lang="de-DE" sz="2500" kern="1200" baseline="0" dirty="0" err="1">
                <a:solidFill>
                  <a:srgbClr val="000000"/>
                </a:solidFill>
                <a:latin typeface="Arial"/>
              </a:rPr>
              <a:t>soluptiume</a:t>
            </a:r>
            <a:r>
              <a:rPr lang="de-DE" sz="2500" kern="1200" baseline="0" dirty="0">
                <a:solidFill>
                  <a:srgbClr val="000000"/>
                </a:solidFill>
                <a:latin typeface="Arial"/>
              </a:rPr>
              <a:t> </a:t>
            </a:r>
            <a:r>
              <a:rPr lang="de-DE" sz="2500" kern="1200" baseline="0" dirty="0" err="1">
                <a:solidFill>
                  <a:srgbClr val="000000"/>
                </a:solidFill>
                <a:latin typeface="Arial"/>
              </a:rPr>
              <a:t>estiorepuda</a:t>
            </a:r>
            <a:r>
              <a:rPr lang="de-DE" sz="2500" kern="1200" baseline="0" dirty="0">
                <a:solidFill>
                  <a:srgbClr val="000000"/>
                </a:solidFill>
                <a:latin typeface="Arial"/>
              </a:rPr>
              <a:t> </a:t>
            </a:r>
            <a:r>
              <a:rPr lang="de-DE" sz="2500" kern="1200" baseline="0" dirty="0" err="1">
                <a:solidFill>
                  <a:srgbClr val="000000"/>
                </a:solidFill>
                <a:latin typeface="Arial"/>
              </a:rPr>
              <a:t>voles</a:t>
            </a:r>
            <a:r>
              <a:rPr lang="de-DE" sz="2500" kern="1200" baseline="0" dirty="0">
                <a:solidFill>
                  <a:srgbClr val="000000"/>
                </a:solidFill>
                <a:latin typeface="Arial"/>
              </a:rPr>
              <a:t> se </a:t>
            </a:r>
            <a:r>
              <a:rPr lang="de-DE" sz="2500" kern="1200" baseline="0" dirty="0" err="1">
                <a:solidFill>
                  <a:srgbClr val="000000"/>
                </a:solidFill>
                <a:latin typeface="Arial"/>
              </a:rPr>
              <a:t>voles</a:t>
            </a:r>
            <a:r>
              <a:rPr lang="de-DE" sz="2500" kern="1200" baseline="0" dirty="0">
                <a:solidFill>
                  <a:srgbClr val="000000"/>
                </a:solidFill>
                <a:latin typeface="Arial"/>
              </a:rPr>
              <a:t> </a:t>
            </a:r>
            <a:r>
              <a:rPr lang="de-DE" sz="2500" kern="1200" baseline="0" dirty="0" err="1">
                <a:solidFill>
                  <a:srgbClr val="000000"/>
                </a:solidFill>
                <a:latin typeface="Arial"/>
              </a:rPr>
              <a:t>quiaspe</a:t>
            </a:r>
            <a:r>
              <a:rPr lang="de-DE" sz="2500" kern="1200" baseline="0" dirty="0">
                <a:solidFill>
                  <a:srgbClr val="000000"/>
                </a:solidFill>
                <a:latin typeface="Arial"/>
              </a:rPr>
              <a:t> </a:t>
            </a:r>
            <a:r>
              <a:rPr lang="de-DE" sz="2500" kern="1200" baseline="0" dirty="0" err="1">
                <a:solidFill>
                  <a:srgbClr val="000000"/>
                </a:solidFill>
                <a:latin typeface="Arial"/>
              </a:rPr>
              <a:t>provid</a:t>
            </a:r>
            <a:r>
              <a:rPr lang="de-DE" sz="2500" kern="1200" baseline="0" dirty="0">
                <a:solidFill>
                  <a:srgbClr val="000000"/>
                </a:solidFill>
                <a:latin typeface="Arial"/>
              </a:rPr>
              <a:t> </a:t>
            </a:r>
            <a:r>
              <a:rPr lang="de-DE" sz="2500" kern="1200" baseline="0" dirty="0" err="1">
                <a:solidFill>
                  <a:srgbClr val="000000"/>
                </a:solidFill>
                <a:latin typeface="Arial"/>
              </a:rPr>
              <a:t>ullenda</a:t>
            </a:r>
            <a:r>
              <a:rPr lang="de-DE" sz="2500" kern="1200" baseline="0" dirty="0">
                <a:solidFill>
                  <a:srgbClr val="000000"/>
                </a:solidFill>
                <a:latin typeface="Arial"/>
              </a:rPr>
              <a:t> si </a:t>
            </a:r>
            <a:r>
              <a:rPr lang="de-DE" sz="2500" kern="1200" baseline="0" dirty="0" err="1">
                <a:solidFill>
                  <a:srgbClr val="000000"/>
                </a:solidFill>
                <a:latin typeface="Arial"/>
              </a:rPr>
              <a:t>neceate</a:t>
            </a:r>
            <a:r>
              <a:rPr lang="de-DE" sz="2500" kern="1200" baseline="0" dirty="0">
                <a:solidFill>
                  <a:srgbClr val="000000"/>
                </a:solidFill>
                <a:latin typeface="Arial"/>
              </a:rPr>
              <a:t> </a:t>
            </a:r>
            <a:r>
              <a:rPr lang="de-DE" sz="2500" kern="1200" baseline="0" dirty="0" err="1">
                <a:solidFill>
                  <a:srgbClr val="000000"/>
                </a:solidFill>
                <a:latin typeface="Arial"/>
              </a:rPr>
              <a:t>pedit</a:t>
            </a:r>
            <a:r>
              <a:rPr lang="de-DE" sz="2500" kern="1200" baseline="0" dirty="0">
                <a:solidFill>
                  <a:srgbClr val="000000"/>
                </a:solidFill>
                <a:latin typeface="Arial"/>
              </a:rPr>
              <a:t> </a:t>
            </a:r>
            <a:r>
              <a:rPr lang="de-DE" sz="2500" kern="1200" baseline="0" dirty="0" err="1">
                <a:solidFill>
                  <a:srgbClr val="000000"/>
                </a:solidFill>
                <a:latin typeface="Arial"/>
              </a:rPr>
              <a:t>eicient</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a:t>
            </a:r>
            <a:r>
              <a:rPr lang="de-DE" sz="2500" kern="1200" baseline="0" dirty="0" err="1">
                <a:solidFill>
                  <a:srgbClr val="000000"/>
                </a:solidFill>
                <a:latin typeface="Arial"/>
              </a:rPr>
              <a:t>adi</a:t>
            </a:r>
            <a:r>
              <a:rPr lang="de-DE" sz="2500" kern="1200" baseline="0" dirty="0">
                <a:solidFill>
                  <a:srgbClr val="000000"/>
                </a:solidFill>
                <a:latin typeface="Arial"/>
              </a:rPr>
              <a:t> </a:t>
            </a:r>
            <a:r>
              <a:rPr lang="de-DE" sz="2500" kern="1200" baseline="0" dirty="0" err="1">
                <a:solidFill>
                  <a:srgbClr val="000000"/>
                </a:solidFill>
                <a:latin typeface="Arial"/>
              </a:rPr>
              <a:t>sectem</a:t>
            </a:r>
            <a:r>
              <a:rPr lang="de-DE" sz="2500" kern="1200" baseline="0" dirty="0">
                <a:solidFill>
                  <a:srgbClr val="000000"/>
                </a:solidFill>
                <a:latin typeface="Arial"/>
              </a:rPr>
              <a:t> </a:t>
            </a:r>
            <a:r>
              <a:rPr lang="de-DE" sz="2500" kern="1200" baseline="0" dirty="0" err="1">
                <a:solidFill>
                  <a:srgbClr val="000000"/>
                </a:solidFill>
                <a:latin typeface="Arial"/>
              </a:rPr>
              <a:t>doluptate</a:t>
            </a:r>
            <a:r>
              <a:rPr lang="de-DE" sz="2500" kern="1200" baseline="0" dirty="0">
                <a:solidFill>
                  <a:srgbClr val="000000"/>
                </a:solidFill>
                <a:latin typeface="Arial"/>
              </a:rPr>
              <a:t> </a:t>
            </a:r>
            <a:r>
              <a:rPr lang="de-DE" sz="2500" kern="1200" baseline="0" dirty="0" err="1">
                <a:solidFill>
                  <a:srgbClr val="000000"/>
                </a:solidFill>
                <a:latin typeface="Arial"/>
              </a:rPr>
              <a:t>volest</a:t>
            </a:r>
            <a:r>
              <a:rPr lang="de-DE" sz="2500" kern="1200" baseline="0" dirty="0">
                <a:solidFill>
                  <a:srgbClr val="000000"/>
                </a:solidFill>
                <a:latin typeface="Arial"/>
              </a:rPr>
              <a:t>, </a:t>
            </a:r>
            <a:r>
              <a:rPr lang="de-DE" sz="2500" kern="1200" baseline="0" dirty="0" err="1">
                <a:solidFill>
                  <a:srgbClr val="000000"/>
                </a:solidFill>
                <a:latin typeface="Arial"/>
              </a:rPr>
              <a:t>volora</a:t>
            </a:r>
            <a:r>
              <a:rPr lang="de-DE" sz="2500" kern="1200" baseline="0" dirty="0">
                <a:solidFill>
                  <a:srgbClr val="000000"/>
                </a:solidFill>
                <a:latin typeface="Arial"/>
              </a:rPr>
              <a:t> </a:t>
            </a:r>
            <a:r>
              <a:rPr lang="de-DE" sz="2500" kern="1200" baseline="0" dirty="0" err="1">
                <a:solidFill>
                  <a:srgbClr val="000000"/>
                </a:solidFill>
                <a:latin typeface="Arial"/>
              </a:rPr>
              <a:t>eatam</a:t>
            </a:r>
            <a:r>
              <a:rPr lang="de-DE" sz="2500" kern="1200" baseline="0" dirty="0">
                <a:solidFill>
                  <a:srgbClr val="000000"/>
                </a:solidFill>
                <a:latin typeface="Arial"/>
              </a:rPr>
              <a:t> in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atet</a:t>
            </a:r>
            <a:r>
              <a:rPr lang="de-DE" sz="2500" kern="1200" baseline="0" dirty="0">
                <a:solidFill>
                  <a:srgbClr val="000000"/>
                </a:solidFill>
                <a:latin typeface="Arial"/>
              </a:rPr>
              <a:t> </a:t>
            </a:r>
            <a:r>
              <a:rPr lang="de-DE" sz="2500" kern="1200" baseline="0" dirty="0" err="1">
                <a:solidFill>
                  <a:srgbClr val="000000"/>
                </a:solidFill>
                <a:latin typeface="Arial"/>
              </a:rPr>
              <a:t>viducidis</a:t>
            </a:r>
            <a:r>
              <a:rPr lang="de-DE" sz="2500" kern="1200" baseline="0" dirty="0">
                <a:solidFill>
                  <a:srgbClr val="000000"/>
                </a:solidFill>
                <a:latin typeface="Arial"/>
              </a:rPr>
              <a:t> </a:t>
            </a:r>
            <a:r>
              <a:rPr lang="de-DE" sz="2500" kern="1200" baseline="0" dirty="0" err="1">
                <a:solidFill>
                  <a:srgbClr val="000000"/>
                </a:solidFill>
                <a:latin typeface="Arial"/>
              </a:rPr>
              <a:t>eaquae</a:t>
            </a:r>
            <a:r>
              <a:rPr lang="de-DE" sz="2500" kern="1200" baseline="0" dirty="0">
                <a:solidFill>
                  <a:srgbClr val="000000"/>
                </a:solidFill>
                <a:latin typeface="Arial"/>
              </a:rPr>
              <a:t>. </a:t>
            </a:r>
            <a:r>
              <a:rPr lang="de-DE" sz="2500" kern="1200" baseline="0" dirty="0" err="1">
                <a:solidFill>
                  <a:srgbClr val="000000"/>
                </a:solidFill>
                <a:latin typeface="Arial"/>
              </a:rPr>
              <a:t>Em</a:t>
            </a:r>
            <a:r>
              <a:rPr lang="de-DE" sz="2500" kern="1200" baseline="0" dirty="0">
                <a:solidFill>
                  <a:srgbClr val="000000"/>
                </a:solidFill>
                <a:latin typeface="Arial"/>
              </a:rPr>
              <a:t> </a:t>
            </a:r>
            <a:r>
              <a:rPr lang="de-DE" sz="2500" kern="1200" baseline="0" dirty="0" err="1">
                <a:solidFill>
                  <a:srgbClr val="000000"/>
                </a:solidFill>
                <a:latin typeface="Arial"/>
              </a:rPr>
              <a:t>deles</a:t>
            </a:r>
            <a:r>
              <a:rPr lang="de-DE" sz="2500" kern="1200" baseline="0" dirty="0">
                <a:solidFill>
                  <a:srgbClr val="000000"/>
                </a:solidFill>
                <a:latin typeface="Arial"/>
              </a:rPr>
              <a:t> </a:t>
            </a:r>
            <a:r>
              <a:rPr lang="de-DE" sz="2500" kern="1200" baseline="0" dirty="0" err="1">
                <a:solidFill>
                  <a:srgbClr val="000000"/>
                </a:solidFill>
                <a:latin typeface="Arial"/>
              </a:rPr>
              <a:t>doluptus</a:t>
            </a:r>
            <a:r>
              <a:rPr lang="de-DE" sz="2500" kern="1200" baseline="0" dirty="0">
                <a:solidFill>
                  <a:srgbClr val="000000"/>
                </a:solidFill>
                <a:latin typeface="Arial"/>
              </a:rPr>
              <a:t> </a:t>
            </a:r>
            <a:r>
              <a:rPr lang="de-DE" sz="2500" kern="1200" baseline="0" dirty="0" err="1">
                <a:solidFill>
                  <a:srgbClr val="000000"/>
                </a:solidFill>
                <a:latin typeface="Arial"/>
              </a:rPr>
              <a:t>estotatur</a:t>
            </a:r>
            <a:r>
              <a:rPr lang="de-DE" sz="2500" kern="1200" baseline="0" dirty="0">
                <a:solidFill>
                  <a:srgbClr val="000000"/>
                </a:solidFill>
                <a:latin typeface="Arial"/>
              </a:rPr>
              <a:t>? </a:t>
            </a:r>
            <a:r>
              <a:rPr lang="de-DE" sz="2500" kern="1200" baseline="0" dirty="0" err="1">
                <a:solidFill>
                  <a:srgbClr val="000000"/>
                </a:solidFill>
                <a:latin typeface="Arial"/>
              </a:rPr>
              <a:t>Igendella</a:t>
            </a:r>
            <a:r>
              <a:rPr lang="de-DE" sz="2500" kern="1200" baseline="0" dirty="0">
                <a:solidFill>
                  <a:srgbClr val="000000"/>
                </a:solidFill>
                <a:latin typeface="Arial"/>
              </a:rPr>
              <a:t> </a:t>
            </a:r>
            <a:r>
              <a:rPr lang="de-DE" sz="2500" kern="1200" baseline="0" dirty="0" err="1">
                <a:solidFill>
                  <a:srgbClr val="000000"/>
                </a:solidFill>
                <a:latin typeface="Arial"/>
              </a:rPr>
              <a:t>preped</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fugiasp</a:t>
            </a:r>
            <a:r>
              <a:rPr lang="de-DE" sz="2500" kern="1200" baseline="0" dirty="0">
                <a:solidFill>
                  <a:srgbClr val="000000"/>
                </a:solidFill>
                <a:latin typeface="Arial"/>
              </a:rPr>
              <a:t> </a:t>
            </a:r>
            <a:r>
              <a:rPr lang="de-DE" sz="2500" kern="1200" baseline="0" dirty="0" err="1">
                <a:solidFill>
                  <a:srgbClr val="000000"/>
                </a:solidFill>
                <a:latin typeface="Arial"/>
              </a:rPr>
              <a:t>eraerum</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autaspe</a:t>
            </a:r>
            <a:r>
              <a:rPr lang="de-DE" sz="2500" kern="1200" baseline="0" dirty="0">
                <a:solidFill>
                  <a:srgbClr val="000000"/>
                </a:solidFill>
                <a:latin typeface="Arial"/>
              </a:rPr>
              <a:t> </a:t>
            </a:r>
            <a:r>
              <a:rPr lang="de-DE" sz="2500" kern="1200" baseline="0" dirty="0" err="1">
                <a:solidFill>
                  <a:srgbClr val="000000"/>
                </a:solidFill>
                <a:latin typeface="Arial"/>
              </a:rPr>
              <a:t>molupta</a:t>
            </a:r>
            <a:r>
              <a:rPr lang="de-DE" sz="2500" kern="1200" baseline="0" dirty="0">
                <a:solidFill>
                  <a:srgbClr val="000000"/>
                </a:solidFill>
                <a:latin typeface="Arial"/>
              </a:rPr>
              <a:t> </a:t>
            </a:r>
            <a:r>
              <a:rPr lang="de-DE" sz="2500" kern="1200" baseline="0" dirty="0" err="1">
                <a:solidFill>
                  <a:srgbClr val="000000"/>
                </a:solidFill>
                <a:latin typeface="Arial"/>
              </a:rPr>
              <a:t>tiatiate</a:t>
            </a:r>
            <a:r>
              <a:rPr lang="de-DE" sz="2500" kern="1200" baseline="0" dirty="0">
                <a:solidFill>
                  <a:srgbClr val="000000"/>
                </a:solidFill>
                <a:latin typeface="Arial"/>
              </a:rPr>
              <a:t> </a:t>
            </a:r>
            <a:r>
              <a:rPr lang="de-DE" sz="2500" kern="1200" baseline="0" dirty="0" err="1">
                <a:solidFill>
                  <a:srgbClr val="000000"/>
                </a:solidFill>
                <a:latin typeface="Arial"/>
              </a:rPr>
              <a:t>voluptur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Nequia</a:t>
            </a:r>
            <a:r>
              <a:rPr lang="de-DE" sz="2500" kern="1200" baseline="0" dirty="0">
                <a:solidFill>
                  <a:srgbClr val="000000"/>
                </a:solidFill>
                <a:latin typeface="Arial"/>
              </a:rPr>
              <a:t> </a:t>
            </a:r>
            <a:r>
              <a:rPr lang="de-DE" sz="2500" kern="1200" baseline="0" dirty="0" err="1">
                <a:solidFill>
                  <a:srgbClr val="000000"/>
                </a:solidFill>
                <a:latin typeface="Arial"/>
              </a:rPr>
              <a:t>voloratusci</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mos</a:t>
            </a:r>
            <a:r>
              <a:rPr lang="de-DE" sz="2500" kern="1200" baseline="0" dirty="0">
                <a:solidFill>
                  <a:srgbClr val="000000"/>
                </a:solidFill>
                <a:latin typeface="Arial"/>
              </a:rPr>
              <a:t> </a:t>
            </a:r>
            <a:r>
              <a:rPr lang="de-DE" sz="2500" kern="1200" baseline="0" dirty="0" err="1">
                <a:solidFill>
                  <a:srgbClr val="000000"/>
                </a:solidFill>
                <a:latin typeface="Arial"/>
              </a:rPr>
              <a:t>ipidella</a:t>
            </a:r>
            <a:r>
              <a:rPr lang="de-DE" sz="2500" kern="1200" baseline="0" dirty="0">
                <a:solidFill>
                  <a:srgbClr val="000000"/>
                </a:solidFill>
                <a:latin typeface="Arial"/>
              </a:rPr>
              <a:t> </a:t>
            </a:r>
            <a:r>
              <a:rPr lang="de-DE" sz="2500" kern="1200" baseline="0" dirty="0" err="1">
                <a:solidFill>
                  <a:srgbClr val="000000"/>
                </a:solidFill>
                <a:latin typeface="Arial"/>
              </a:rPr>
              <a:t>simust</a:t>
            </a:r>
            <a:r>
              <a:rPr lang="de-DE" sz="2500" kern="1200" baseline="0" dirty="0">
                <a:solidFill>
                  <a:srgbClr val="000000"/>
                </a:solidFill>
                <a:latin typeface="Arial"/>
              </a:rPr>
              <a:t>, </a:t>
            </a:r>
            <a:r>
              <a:rPr lang="de-DE" sz="2500" kern="1200" baseline="0" dirty="0" err="1">
                <a:solidFill>
                  <a:srgbClr val="000000"/>
                </a:solidFill>
                <a:latin typeface="Arial"/>
              </a:rPr>
              <a:t>erferumquam</a:t>
            </a:r>
            <a:r>
              <a:rPr lang="de-DE" sz="2500" kern="1200" baseline="0" dirty="0">
                <a:solidFill>
                  <a:srgbClr val="000000"/>
                </a:solidFill>
                <a:latin typeface="Arial"/>
              </a:rPr>
              <a:t> et </a:t>
            </a:r>
            <a:r>
              <a:rPr lang="de-DE" sz="2500" kern="1200" baseline="0" dirty="0" err="1">
                <a:solidFill>
                  <a:srgbClr val="000000"/>
                </a:solidFill>
                <a:latin typeface="Arial"/>
              </a:rPr>
              <a:t>dolum</a:t>
            </a:r>
            <a:r>
              <a:rPr lang="de-DE" sz="2500" kern="1200" baseline="0" dirty="0">
                <a:solidFill>
                  <a:srgbClr val="000000"/>
                </a:solidFill>
                <a:latin typeface="Arial"/>
              </a:rPr>
              <a:t> in </a:t>
            </a:r>
            <a:r>
              <a:rPr lang="de-DE" sz="2500" kern="1200" baseline="0" dirty="0" err="1">
                <a:solidFill>
                  <a:srgbClr val="000000"/>
                </a:solidFill>
                <a:latin typeface="Arial"/>
              </a:rPr>
              <a:t>eseque</a:t>
            </a:r>
            <a:r>
              <a:rPr lang="de-DE" sz="2500" kern="1200" baseline="0" dirty="0">
                <a:solidFill>
                  <a:srgbClr val="000000"/>
                </a:solidFill>
                <a:latin typeface="Arial"/>
              </a:rPr>
              <a:t> </a:t>
            </a:r>
            <a:r>
              <a:rPr lang="de-DE" sz="2500" kern="1200" baseline="0" dirty="0" err="1">
                <a:solidFill>
                  <a:srgbClr val="000000"/>
                </a:solidFill>
                <a:latin typeface="Arial"/>
              </a:rPr>
              <a:t>pe</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quas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nimusda</a:t>
            </a:r>
            <a:r>
              <a:rPr lang="de-DE" sz="2500" kern="1200" baseline="0" dirty="0">
                <a:solidFill>
                  <a:srgbClr val="000000"/>
                </a:solidFill>
                <a:latin typeface="Arial"/>
              </a:rPr>
              <a:t> </a:t>
            </a:r>
            <a:r>
              <a:rPr lang="de-DE" sz="2500" kern="1200" baseline="0" dirty="0" err="1">
                <a:solidFill>
                  <a:srgbClr val="000000"/>
                </a:solidFill>
                <a:latin typeface="Arial"/>
              </a:rPr>
              <a:t>ndebitas</a:t>
            </a:r>
            <a:r>
              <a:rPr lang="de-DE" sz="2500" kern="1200" baseline="0" dirty="0">
                <a:solidFill>
                  <a:srgbClr val="000000"/>
                </a:solidFill>
                <a:latin typeface="Arial"/>
              </a:rPr>
              <a:t> </a:t>
            </a:r>
            <a:r>
              <a:rPr lang="de-DE" sz="2500" kern="1200" baseline="0" dirty="0" err="1">
                <a:solidFill>
                  <a:srgbClr val="000000"/>
                </a:solidFill>
                <a:latin typeface="Arial"/>
              </a:rPr>
              <a:t>rehentio</a:t>
            </a:r>
            <a:r>
              <a:rPr lang="de-DE" sz="2500" kern="1200" baseline="0" dirty="0">
                <a:solidFill>
                  <a:srgbClr val="000000"/>
                </a:solidFill>
                <a:latin typeface="Arial"/>
              </a:rPr>
              <a:t> </a:t>
            </a:r>
            <a:r>
              <a:rPr lang="de-DE" sz="2500" kern="1200" baseline="0" dirty="0" err="1">
                <a:solidFill>
                  <a:srgbClr val="000000"/>
                </a:solidFill>
                <a:latin typeface="Arial"/>
              </a:rPr>
              <a:t>quiaspero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a:t>
            </a:r>
            <a:r>
              <a:rPr lang="de-DE" sz="2500" kern="1200" baseline="0" dirty="0" err="1">
                <a:solidFill>
                  <a:srgbClr val="000000"/>
                </a:solidFill>
                <a:latin typeface="Arial"/>
              </a:rPr>
              <a:t>magnimp</a:t>
            </a:r>
            <a:r>
              <a:rPr lang="de-DE" sz="2500" kern="1200" baseline="0" dirty="0">
                <a:solidFill>
                  <a:srgbClr val="000000"/>
                </a:solidFill>
                <a:latin typeface="Arial"/>
              </a:rPr>
              <a:t> </a:t>
            </a:r>
            <a:r>
              <a:rPr lang="de-DE" sz="2500" kern="1200" baseline="0" dirty="0" err="1">
                <a:solidFill>
                  <a:srgbClr val="000000"/>
                </a:solidFill>
                <a:latin typeface="Arial"/>
              </a:rPr>
              <a:t>orrorum</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voloratur</a:t>
            </a:r>
            <a:r>
              <a:rPr lang="de-DE" sz="2500" kern="1200" baseline="0" dirty="0">
                <a:solidFill>
                  <a:srgbClr val="000000"/>
                </a:solidFill>
                <a:latin typeface="Arial"/>
              </a:rPr>
              <a:t>, </a:t>
            </a:r>
            <a:r>
              <a:rPr lang="de-DE" sz="2500" kern="1200" baseline="0" dirty="0" err="1">
                <a:solidFill>
                  <a:srgbClr val="000000"/>
                </a:solidFill>
                <a:latin typeface="Arial"/>
              </a:rPr>
              <a:t>sundam</a:t>
            </a:r>
            <a:r>
              <a:rPr lang="de-DE" sz="2500" kern="1200" baseline="0" dirty="0">
                <a:solidFill>
                  <a:srgbClr val="000000"/>
                </a:solidFill>
                <a:latin typeface="Arial"/>
              </a:rPr>
              <a:t> </a:t>
            </a:r>
            <a:r>
              <a:rPr lang="de-DE" sz="2500" kern="1200" baseline="0" dirty="0" err="1">
                <a:solidFill>
                  <a:srgbClr val="000000"/>
                </a:solidFill>
                <a:latin typeface="Arial"/>
              </a:rPr>
              <a:t>eat</a:t>
            </a:r>
            <a:r>
              <a:rPr lang="de-DE" sz="2500" kern="1200" baseline="0" dirty="0">
                <a:solidFill>
                  <a:srgbClr val="000000"/>
                </a:solidFill>
                <a:latin typeface="Arial"/>
              </a:rPr>
              <a:t> </a:t>
            </a:r>
            <a:r>
              <a:rPr lang="de-DE" sz="2500" kern="1200" baseline="0" dirty="0" err="1">
                <a:solidFill>
                  <a:srgbClr val="000000"/>
                </a:solidFill>
                <a:latin typeface="Arial"/>
              </a:rPr>
              <a:t>litatin</a:t>
            </a:r>
            <a:r>
              <a:rPr lang="de-DE" sz="2500" kern="1200" baseline="0" dirty="0">
                <a:solidFill>
                  <a:srgbClr val="000000"/>
                </a:solidFill>
                <a:latin typeface="Arial"/>
              </a:rPr>
              <a:t> </a:t>
            </a:r>
            <a:r>
              <a:rPr lang="de-DE" sz="2500" kern="1200" baseline="0" dirty="0" err="1">
                <a:solidFill>
                  <a:srgbClr val="000000"/>
                </a:solidFill>
                <a:latin typeface="Arial"/>
              </a:rPr>
              <a:t>experia</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offici</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laccabo</a:t>
            </a:r>
            <a:r>
              <a:rPr lang="de-DE" sz="2500" kern="1200" baseline="0" dirty="0">
                <a:solidFill>
                  <a:srgbClr val="000000"/>
                </a:solidFill>
                <a:latin typeface="Arial"/>
              </a:rPr>
              <a:t>. Min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oditatistem</a:t>
            </a:r>
            <a:r>
              <a:rPr lang="de-DE" sz="2500" kern="1200" baseline="0" dirty="0">
                <a:solidFill>
                  <a:srgbClr val="000000"/>
                </a:solidFill>
                <a:latin typeface="Arial"/>
              </a:rPr>
              <a:t> </a:t>
            </a:r>
            <a:r>
              <a:rPr lang="de-DE" sz="2500" kern="1200" baseline="0" dirty="0" err="1">
                <a:solidFill>
                  <a:srgbClr val="000000"/>
                </a:solidFill>
                <a:latin typeface="Arial"/>
              </a:rPr>
              <a:t>volorem</a:t>
            </a:r>
            <a:r>
              <a:rPr lang="de-DE" sz="2500" kern="1200" baseline="0" dirty="0">
                <a:solidFill>
                  <a:srgbClr val="000000"/>
                </a:solidFill>
                <a:latin typeface="Arial"/>
              </a:rPr>
              <a:t> </a:t>
            </a:r>
            <a:r>
              <a:rPr lang="de-DE" sz="2500" kern="1200" baseline="0" dirty="0" err="1">
                <a:solidFill>
                  <a:srgbClr val="000000"/>
                </a:solidFill>
                <a:latin typeface="Arial"/>
              </a:rPr>
              <a:t>ratemporesti</a:t>
            </a:r>
            <a:r>
              <a:rPr lang="de-DE" sz="2500" kern="1200" baseline="0" dirty="0">
                <a:solidFill>
                  <a:srgbClr val="000000"/>
                </a:solidFill>
                <a:latin typeface="Arial"/>
              </a:rPr>
              <a:t> </a:t>
            </a:r>
            <a:r>
              <a:rPr lang="de-DE" sz="2500" kern="1200" baseline="0" dirty="0" err="1">
                <a:solidFill>
                  <a:srgbClr val="000000"/>
                </a:solidFill>
                <a:latin typeface="Arial"/>
              </a:rPr>
              <a:t>volesciur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p>
        </p:txBody>
      </p:sp>
      <p:sp>
        <p:nvSpPr>
          <p:cNvPr id="15"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6" name="Textplatzhalter 16"/>
          <p:cNvSpPr>
            <a:spLocks noGrp="1"/>
          </p:cNvSpPr>
          <p:nvPr>
            <p:ph type="body" sz="quarter" idx="14" hasCustomPrompt="1"/>
          </p:nvPr>
        </p:nvSpPr>
        <p:spPr>
          <a:xfrm>
            <a:off x="1656000" y="8172000"/>
            <a:ext cx="39492000" cy="508672"/>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24"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656000" y="8676000"/>
            <a:ext cx="39492000" cy="18421200"/>
          </a:xfrm>
          <a:prstGeom prst="rect">
            <a:avLst/>
          </a:prstGeom>
        </p:spPr>
        <p:txBody>
          <a:bodyPr/>
          <a:lstStyle/>
          <a:p>
            <a:r>
              <a:rPr lang="en-GB"/>
              <a:t>Click icon to add picture</a:t>
            </a:r>
            <a:endParaRPr lang="de-DE"/>
          </a:p>
        </p:txBody>
      </p:sp>
      <p:sp>
        <p:nvSpPr>
          <p:cNvPr id="14" name="Fußzeilenplatzhalter 13"/>
          <p:cNvSpPr>
            <a:spLocks noGrp="1"/>
          </p:cNvSpPr>
          <p:nvPr>
            <p:ph type="ftr" sz="quarter" idx="21"/>
          </p:nvPr>
        </p:nvSpPr>
        <p:spPr>
          <a:xfrm>
            <a:off x="1656000" y="27936000"/>
            <a:ext cx="39492000" cy="741491"/>
          </a:xfrm>
          <a:prstGeom prst="rect">
            <a:avLst/>
          </a:prstGeom>
        </p:spPr>
        <p:txBody>
          <a:bodyPr/>
          <a:lstStyle/>
          <a:p>
            <a:r>
              <a:rPr lang="de-DE" b="1" dirty="0"/>
              <a:t>Technische Universität München </a:t>
            </a:r>
          </a:p>
          <a:p>
            <a:r>
              <a:rPr lang="de-DE" dirty="0"/>
              <a:t>TUM School </a:t>
            </a:r>
            <a:r>
              <a:rPr lang="de-DE" dirty="0" err="1"/>
              <a:t>of</a:t>
            </a:r>
            <a:r>
              <a:rPr lang="de-DE" dirty="0"/>
              <a:t> Mustertechnik </a:t>
            </a:r>
          </a:p>
          <a:p>
            <a:r>
              <a:rPr lang="de-DE" dirty="0"/>
              <a:t>Lehrstuhl für Musterverfahren</a:t>
            </a:r>
          </a:p>
        </p:txBody>
      </p:sp>
      <p:sp>
        <p:nvSpPr>
          <p:cNvPr id="6"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9"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enig Text">
    <p:spTree>
      <p:nvGrpSpPr>
        <p:cNvPr id="1" name=""/>
        <p:cNvGrpSpPr/>
        <p:nvPr/>
      </p:nvGrpSpPr>
      <p:grpSpPr>
        <a:xfrm>
          <a:off x="0" y="0"/>
          <a:ext cx="0" cy="0"/>
          <a:chOff x="0" y="0"/>
          <a:chExt cx="0" cy="0"/>
        </a:xfrm>
      </p:grpSpPr>
      <p:sp>
        <p:nvSpPr>
          <p:cNvPr id="15" name="Titel 10"/>
          <p:cNvSpPr>
            <a:spLocks noGrp="1"/>
          </p:cNvSpPr>
          <p:nvPr>
            <p:ph type="title" hasCustomPrompt="1"/>
          </p:nvPr>
        </p:nvSpPr>
        <p:spPr>
          <a:xfrm>
            <a:off x="1656000" y="4680000"/>
            <a:ext cx="39492000" cy="22102134"/>
          </a:xfrm>
          <a:prstGeom prst="rect">
            <a:avLst/>
          </a:prstGeom>
        </p:spPr>
        <p:txBody>
          <a:bodyPr lIns="0" tIns="0" rIns="0" bIns="0" anchor="t" anchorCtr="0"/>
          <a:lstStyle>
            <a:lvl1pPr>
              <a:defRPr lang="de-DE" sz="9400" baseline="0" smtClean="0"/>
            </a:lvl1pPr>
          </a:lstStyle>
          <a:p>
            <a:r>
              <a:rPr lang="de-DE" sz="9400" kern="1200" baseline="0" dirty="0">
                <a:solidFill>
                  <a:srgbClr val="000000"/>
                </a:solidFill>
                <a:latin typeface="Arial"/>
              </a:rPr>
              <a:t>Für Plakate mit wenig Text kann auch größere Schrift (wie in den Überschriften) eingesetzt werden. Je nach Zweck und Gebrauch des Plakats sollte die Schriftgröße angemessen sein.</a:t>
            </a:r>
            <a:endParaRPr lang="de-DE" dirty="0"/>
          </a:p>
        </p:txBody>
      </p:sp>
      <p:sp>
        <p:nvSpPr>
          <p:cNvPr id="14" name="Fußzeilenplatzhalter 13"/>
          <p:cNvSpPr>
            <a:spLocks noGrp="1"/>
          </p:cNvSpPr>
          <p:nvPr>
            <p:ph type="ftr" sz="quarter" idx="21"/>
          </p:nvPr>
        </p:nvSpPr>
        <p:spPr>
          <a:xfrm>
            <a:off x="1656000" y="27936000"/>
            <a:ext cx="39492000" cy="741491"/>
          </a:xfrm>
          <a:prstGeom prst="rect">
            <a:avLst/>
          </a:prstGeom>
        </p:spPr>
        <p:txBody>
          <a:bodyPr/>
          <a:lstStyle/>
          <a:p>
            <a:r>
              <a:rPr lang="de-DE" b="1" dirty="0"/>
              <a:t>Technische Universität München </a:t>
            </a:r>
          </a:p>
          <a:p>
            <a:r>
              <a:rPr lang="de-DE" dirty="0"/>
              <a:t>TUM School </a:t>
            </a:r>
            <a:r>
              <a:rPr lang="de-DE" dirty="0" err="1"/>
              <a:t>of</a:t>
            </a:r>
            <a:r>
              <a:rPr lang="de-DE" dirty="0"/>
              <a:t> Mustertechnik </a:t>
            </a:r>
          </a:p>
          <a:p>
            <a:r>
              <a:rPr lang="de-DE" dirty="0"/>
              <a:t>Lehrstuhl für Musterverfahren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656000" y="8784000"/>
            <a:ext cx="39492000" cy="18432000"/>
          </a:xfrm>
          <a:prstGeom prst="rect">
            <a:avLst/>
          </a:prstGeom>
        </p:spPr>
        <p:txBody>
          <a:bodyPr lIns="0" tIns="504000" rIns="0" bIns="0" numCol="3" spcCol="648000"/>
          <a:lstStyle>
            <a:lvl1pPr marL="0" indent="0" algn="l" rtl="0">
              <a:lnSpc>
                <a:spcPts val="3200"/>
              </a:lnSpc>
              <a:spcBef>
                <a:spcPts val="0"/>
              </a:spcBef>
              <a:spcAft>
                <a:spcPts val="3200"/>
              </a:spcAft>
              <a:buFont typeface="Arial" pitchFamily="34" charset="0"/>
              <a:buNone/>
              <a:defRPr b="0">
                <a:solidFill>
                  <a:schemeClr val="tx1"/>
                </a:solidFill>
              </a:defRPr>
            </a:lvl1pPr>
            <a:lvl2pPr marL="0" indent="0" algn="l">
              <a:lnSpc>
                <a:spcPts val="3200"/>
              </a:lnSpc>
              <a:spcBef>
                <a:spcPts val="0"/>
              </a:spcBef>
              <a:buNone/>
              <a:defRPr b="1">
                <a:solidFill>
                  <a:schemeClr val="tx1"/>
                </a:solidFill>
              </a:defRPr>
            </a:lvl2pPr>
            <a:lvl3pPr marL="144000" indent="-144000" algn="l" defTabSz="4176431" rtl="0" eaLnBrk="1" latinLnBrk="0" hangingPunct="1">
              <a:lnSpc>
                <a:spcPts val="3200"/>
              </a:lnSpc>
              <a:spcBef>
                <a:spcPts val="0"/>
              </a:spcBef>
              <a:spcAft>
                <a:spcPts val="3200"/>
              </a:spcAft>
              <a:buFont typeface="Arial" pitchFamily="34" charset="0"/>
              <a:buChar char="•"/>
              <a:defRPr>
                <a:solidFill>
                  <a:schemeClr val="tx1"/>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a:solidFill>
                  <a:srgbClr val="000000"/>
                </a:solidFill>
                <a:latin typeface="Arial"/>
              </a:rPr>
              <a:t>Fließtext 25 </a:t>
            </a:r>
            <a:r>
              <a:rPr lang="de-DE" sz="2500" kern="1200" baseline="0" dirty="0" err="1">
                <a:solidFill>
                  <a:srgbClr val="000000"/>
                </a:solidFill>
                <a:latin typeface="Arial"/>
              </a:rPr>
              <a:t>pt</a:t>
            </a:r>
            <a:r>
              <a:rPr lang="de-DE" sz="2500" kern="1200" baseline="0" dirty="0">
                <a:solidFill>
                  <a:srgbClr val="000000"/>
                </a:solidFill>
                <a:latin typeface="Arial"/>
              </a:rPr>
              <a:t> </a:t>
            </a:r>
            <a:endParaRPr lang="de-DE" dirty="0"/>
          </a:p>
          <a:p>
            <a:pPr rtl="0"/>
            <a:r>
              <a:rPr lang="de-DE" sz="2500" kern="1200" baseline="0" dirty="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a:solidFill>
                  <a:srgbClr val="000000"/>
                </a:solidFill>
                <a:latin typeface="Arial"/>
              </a:rPr>
              <a:t>Bitte geben Sie Ihren individuellen Text an den vorgesehenen Stellen ein und nutzen Sie die installierten Formatvorlagen für den jeweiligen Textabschnitt. </a:t>
            </a:r>
          </a:p>
          <a:p>
            <a:pPr lvl="1"/>
            <a:r>
              <a:rPr lang="de-DE" dirty="0"/>
              <a:t>Kopfzeile und Absender</a:t>
            </a:r>
          </a:p>
          <a:p>
            <a:pPr rtl="0"/>
            <a:r>
              <a:rPr lang="de-DE" sz="2500" kern="1200" baseline="0" dirty="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und blauem Textzusatz (linker Rand) </a:t>
            </a:r>
          </a:p>
          <a:p>
            <a:pPr lvl="1"/>
            <a:r>
              <a:rPr lang="de-DE" dirty="0" err="1"/>
              <a:t>Textsatz</a:t>
            </a:r>
            <a:endParaRPr lang="de-DE" dirty="0"/>
          </a:p>
          <a:p>
            <a:pPr rtl="0"/>
            <a:r>
              <a:rPr lang="de-DE" sz="2500" kern="1200" baseline="0" dirty="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a:solidFill>
                  <a:srgbClr val="000000"/>
                </a:solidFill>
                <a:latin typeface="Arial"/>
              </a:rPr>
              <a:t>vierspaltiger</a:t>
            </a:r>
            <a:r>
              <a:rPr lang="de-DE" sz="2500" kern="1200" baseline="0" dirty="0">
                <a:solidFill>
                  <a:srgbClr val="000000"/>
                </a:solidFill>
                <a:latin typeface="Arial"/>
              </a:rPr>
              <a:t> Text empfohlen, linksbündig oder Blocksatz. Für Plakate mit wenig Text, können Sie auf die größeren Schriftgrößen zurückgreifen.</a:t>
            </a:r>
          </a:p>
          <a:p>
            <a:pPr lvl="1"/>
            <a:r>
              <a:rPr lang="de-DE" dirty="0"/>
              <a:t>Bilder</a:t>
            </a:r>
          </a:p>
          <a:p>
            <a:pPr rtl="0"/>
            <a:r>
              <a:rPr lang="de-DE" sz="2500" kern="1200" baseline="0" dirty="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an mindestens 3 Seiten, bis zum Papierrand (sog. randabfallend)</a:t>
            </a:r>
          </a:p>
          <a:p>
            <a:pPr rtl="0"/>
            <a:r>
              <a:rPr lang="de-DE" sz="2500" kern="1200" baseline="0" dirty="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lvl="1"/>
            <a:r>
              <a:rPr lang="de-DE" dirty="0"/>
              <a:t>Druck</a:t>
            </a:r>
          </a:p>
          <a:p>
            <a:pPr rtl="0"/>
            <a:r>
              <a:rPr lang="de-DE" sz="2500" kern="1200" baseline="0" dirty="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a:solidFill>
                  <a:srgbClr val="000000"/>
                </a:solidFill>
                <a:latin typeface="Arial"/>
              </a:rPr>
              <a:t>Um den Charakter des Corporate Designs der TUM zu unterstützen sind weiße Papiere zu empfehlen. Naturpapiere mit starker Braun- oder Graufärbung sind ungeeignet. Des Weiteren sollte man auf die Papier-stärke (sog. Grammatur) und Haptik achten.</a:t>
            </a:r>
          </a:p>
          <a:p>
            <a:pPr rtl="0"/>
            <a:r>
              <a:rPr lang="de-DE" sz="2500" kern="1200" baseline="0" dirty="0">
                <a:solidFill>
                  <a:srgbClr val="000000"/>
                </a:solidFill>
                <a:latin typeface="Arial"/>
              </a:rPr>
              <a:t>Weitere Informationen zum Corporate Design der TUM finden Sie unter www.tum.de/cd</a:t>
            </a:r>
          </a:p>
          <a:p>
            <a:pPr lvl="1"/>
            <a:r>
              <a:rPr lang="de-DE" dirty="0"/>
              <a:t>Blindtext</a:t>
            </a:r>
          </a:p>
          <a:p>
            <a:pPr rtl="0"/>
            <a:r>
              <a:rPr lang="de-DE" sz="2500" kern="1200" baseline="0" dirty="0" err="1">
                <a:solidFill>
                  <a:srgbClr val="000000"/>
                </a:solidFill>
                <a:latin typeface="Arial"/>
              </a:rPr>
              <a:t>Pa</a:t>
            </a:r>
            <a:r>
              <a:rPr lang="de-DE" sz="2500" kern="1200" baseline="0" dirty="0">
                <a:solidFill>
                  <a:srgbClr val="000000"/>
                </a:solidFill>
                <a:latin typeface="Arial"/>
              </a:rPr>
              <a:t> </a:t>
            </a:r>
            <a:r>
              <a:rPr lang="de-DE" sz="2500" kern="1200" baseline="0" dirty="0" err="1">
                <a:solidFill>
                  <a:srgbClr val="000000"/>
                </a:solidFill>
                <a:latin typeface="Arial"/>
              </a:rPr>
              <a:t>dolumquatur</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officiist</a:t>
            </a:r>
            <a:r>
              <a:rPr lang="de-DE" sz="2500" kern="1200" baseline="0" dirty="0">
                <a:solidFill>
                  <a:srgbClr val="000000"/>
                </a:solidFill>
                <a:latin typeface="Arial"/>
              </a:rPr>
              <a:t>, </a:t>
            </a:r>
            <a:r>
              <a:rPr lang="de-DE" sz="2500" kern="1200" baseline="0" dirty="0" err="1">
                <a:solidFill>
                  <a:srgbClr val="000000"/>
                </a:solidFill>
                <a:latin typeface="Arial"/>
              </a:rPr>
              <a:t>cullacc</a:t>
            </a:r>
            <a:r>
              <a:rPr lang="de-DE" sz="2500" kern="1200" baseline="0" dirty="0">
                <a:solidFill>
                  <a:srgbClr val="000000"/>
                </a:solidFill>
                <a:latin typeface="Arial"/>
              </a:rPr>
              <a:t> </a:t>
            </a:r>
            <a:r>
              <a:rPr lang="de-DE" sz="2500" kern="1200" baseline="0" dirty="0" err="1">
                <a:solidFill>
                  <a:srgbClr val="000000"/>
                </a:solidFill>
                <a:latin typeface="Arial"/>
              </a:rPr>
              <a:t>umquod</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non </a:t>
            </a:r>
            <a:r>
              <a:rPr lang="de-DE" sz="2500" kern="1200" baseline="0" dirty="0" err="1">
                <a:solidFill>
                  <a:srgbClr val="000000"/>
                </a:solidFill>
                <a:latin typeface="Arial"/>
              </a:rPr>
              <a:t>res</a:t>
            </a:r>
            <a:r>
              <a:rPr lang="de-DE" sz="2500" kern="1200" baseline="0" dirty="0">
                <a:solidFill>
                  <a:srgbClr val="000000"/>
                </a:solidFill>
                <a:latin typeface="Arial"/>
              </a:rPr>
              <a:t> ex et </a:t>
            </a:r>
            <a:r>
              <a:rPr lang="de-DE" sz="2500" kern="1200" baseline="0" dirty="0" err="1">
                <a:solidFill>
                  <a:srgbClr val="000000"/>
                </a:solidFill>
                <a:latin typeface="Arial"/>
              </a:rPr>
              <a:t>odita</a:t>
            </a:r>
            <a:r>
              <a:rPr lang="de-DE" sz="2500" kern="1200" baseline="0" dirty="0">
                <a:solidFill>
                  <a:srgbClr val="000000"/>
                </a:solidFill>
                <a:latin typeface="Arial"/>
              </a:rPr>
              <a:t> </a:t>
            </a:r>
            <a:r>
              <a:rPr lang="de-DE" sz="2500" kern="1200" baseline="0" dirty="0" err="1">
                <a:solidFill>
                  <a:srgbClr val="000000"/>
                </a:solidFill>
                <a:latin typeface="Arial"/>
              </a:rPr>
              <a:t>volum</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estibus</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et </a:t>
            </a:r>
            <a:r>
              <a:rPr lang="de-DE" sz="2500" kern="1200" baseline="0" dirty="0" err="1">
                <a:solidFill>
                  <a:srgbClr val="000000"/>
                </a:solidFill>
                <a:latin typeface="Arial"/>
              </a:rPr>
              <a:t>lit</a:t>
            </a:r>
            <a:r>
              <a:rPr lang="de-DE" sz="2500" kern="1200" baseline="0" dirty="0">
                <a:solidFill>
                  <a:srgbClr val="000000"/>
                </a:solidFill>
                <a:latin typeface="Arial"/>
              </a:rPr>
              <a:t> quo </a:t>
            </a:r>
            <a:r>
              <a:rPr lang="de-DE" sz="2500" kern="1200" baseline="0" dirty="0" err="1">
                <a:solidFill>
                  <a:srgbClr val="000000"/>
                </a:solidFill>
                <a:latin typeface="Arial"/>
              </a:rPr>
              <a:t>quam</a:t>
            </a:r>
            <a:r>
              <a:rPr lang="de-DE" sz="2500" kern="1200" baseline="0" dirty="0">
                <a:solidFill>
                  <a:srgbClr val="000000"/>
                </a:solidFill>
                <a:latin typeface="Arial"/>
              </a:rPr>
              <a:t> quo </a:t>
            </a:r>
            <a:r>
              <a:rPr lang="de-DE" sz="2500" kern="1200" baseline="0" dirty="0" err="1">
                <a:solidFill>
                  <a:srgbClr val="000000"/>
                </a:solidFill>
                <a:latin typeface="Arial"/>
              </a:rPr>
              <a:t>ea</a:t>
            </a:r>
            <a:r>
              <a:rPr lang="de-DE" sz="2500" kern="1200" baseline="0" dirty="0">
                <a:solidFill>
                  <a:srgbClr val="000000"/>
                </a:solidFill>
                <a:latin typeface="Arial"/>
              </a:rPr>
              <a:t> </a:t>
            </a:r>
            <a:r>
              <a:rPr lang="de-DE" sz="2500" kern="1200" baseline="0" dirty="0" err="1">
                <a:solidFill>
                  <a:srgbClr val="000000"/>
                </a:solidFill>
                <a:latin typeface="Arial"/>
              </a:rPr>
              <a:t>voluptis</a:t>
            </a:r>
            <a:r>
              <a:rPr lang="de-DE" sz="2500" kern="1200" baseline="0" dirty="0">
                <a:solidFill>
                  <a:srgbClr val="000000"/>
                </a:solidFill>
                <a:latin typeface="Arial"/>
              </a:rPr>
              <a:t>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elitatur</a:t>
            </a:r>
            <a:r>
              <a:rPr lang="de-DE" sz="2500" kern="1200" baseline="0" dirty="0">
                <a:solidFill>
                  <a:srgbClr val="000000"/>
                </a:solidFill>
                <a:latin typeface="Arial"/>
              </a:rPr>
              <a:t>, ex </a:t>
            </a:r>
            <a:r>
              <a:rPr lang="de-DE" sz="2500" kern="1200" baseline="0" dirty="0" err="1">
                <a:solidFill>
                  <a:srgbClr val="000000"/>
                </a:solidFill>
                <a:latin typeface="Arial"/>
              </a:rPr>
              <a:t>experep</a:t>
            </a:r>
            <a:r>
              <a:rPr lang="de-DE" sz="2500" kern="1200" baseline="0" dirty="0">
                <a:solidFill>
                  <a:srgbClr val="000000"/>
                </a:solidFill>
                <a:latin typeface="Arial"/>
              </a:rPr>
              <a:t> </a:t>
            </a:r>
            <a:r>
              <a:rPr lang="de-DE" sz="2500" kern="1200" baseline="0" dirty="0" err="1">
                <a:solidFill>
                  <a:srgbClr val="000000"/>
                </a:solidFill>
                <a:latin typeface="Arial"/>
              </a:rPr>
              <a:t>elibus</a:t>
            </a:r>
            <a:r>
              <a:rPr lang="de-DE" sz="2500" kern="1200" baseline="0" dirty="0">
                <a:solidFill>
                  <a:srgbClr val="000000"/>
                </a:solidFill>
                <a:latin typeface="Arial"/>
              </a:rPr>
              <a:t>, </a:t>
            </a:r>
            <a:r>
              <a:rPr lang="de-DE" sz="2500" kern="1200" baseline="0" dirty="0" err="1">
                <a:solidFill>
                  <a:srgbClr val="000000"/>
                </a:solidFill>
                <a:latin typeface="Arial"/>
              </a:rPr>
              <a:t>officius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inciam</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tureictest</a:t>
            </a:r>
            <a:r>
              <a:rPr lang="de-DE" sz="2500" kern="1200" baseline="0" dirty="0">
                <a:solidFill>
                  <a:srgbClr val="000000"/>
                </a:solidFill>
                <a:latin typeface="Arial"/>
              </a:rPr>
              <a:t> </a:t>
            </a:r>
            <a:r>
              <a:rPr lang="de-DE" sz="2500" kern="1200" baseline="0" dirty="0" err="1">
                <a:solidFill>
                  <a:srgbClr val="000000"/>
                </a:solidFill>
                <a:latin typeface="Arial"/>
              </a:rPr>
              <a:t>vererenienda</a:t>
            </a:r>
            <a:r>
              <a:rPr lang="de-DE" sz="2500" kern="1200" baseline="0" dirty="0">
                <a:solidFill>
                  <a:srgbClr val="000000"/>
                </a:solidFill>
                <a:latin typeface="Arial"/>
              </a:rPr>
              <a:t> pro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ullande</a:t>
            </a:r>
            <a:r>
              <a:rPr lang="de-DE" sz="2500" kern="1200" baseline="0" dirty="0">
                <a:solidFill>
                  <a:srgbClr val="000000"/>
                </a:solidFill>
                <a:latin typeface="Arial"/>
              </a:rPr>
              <a:t> </a:t>
            </a:r>
            <a:r>
              <a:rPr lang="de-DE" sz="2500" kern="1200" baseline="0" dirty="0" err="1">
                <a:solidFill>
                  <a:srgbClr val="000000"/>
                </a:solidFill>
                <a:latin typeface="Arial"/>
              </a:rPr>
              <a:t>eaqui</a:t>
            </a:r>
            <a:r>
              <a:rPr lang="de-DE" sz="2500" kern="1200" baseline="0" dirty="0">
                <a:solidFill>
                  <a:srgbClr val="000000"/>
                </a:solidFill>
                <a:latin typeface="Arial"/>
              </a:rPr>
              <a:t> </a:t>
            </a:r>
            <a:r>
              <a:rPr lang="de-DE" sz="2500" kern="1200" baseline="0" dirty="0" err="1">
                <a:solidFill>
                  <a:srgbClr val="000000"/>
                </a:solidFill>
                <a:latin typeface="Arial"/>
              </a:rPr>
              <a:t>toritionsed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voloriorem</a:t>
            </a:r>
            <a:r>
              <a:rPr lang="de-DE" sz="2500" kern="1200" baseline="0" dirty="0">
                <a:solidFill>
                  <a:srgbClr val="000000"/>
                </a:solidFill>
                <a:latin typeface="Arial"/>
              </a:rPr>
              <a:t> </a:t>
            </a:r>
            <a:r>
              <a:rPr lang="de-DE" sz="2500" kern="1200" baseline="0" dirty="0" err="1">
                <a:solidFill>
                  <a:srgbClr val="000000"/>
                </a:solidFill>
                <a:latin typeface="Arial"/>
              </a:rPr>
              <a:t>harum</a:t>
            </a:r>
            <a:r>
              <a:rPr lang="de-DE" sz="2500" kern="1200" baseline="0" dirty="0">
                <a:solidFill>
                  <a:srgbClr val="000000"/>
                </a:solidFill>
                <a:latin typeface="Arial"/>
              </a:rPr>
              <a:t> am </a:t>
            </a:r>
            <a:r>
              <a:rPr lang="de-DE" sz="2500" kern="1200" baseline="0" dirty="0" err="1">
                <a:solidFill>
                  <a:srgbClr val="000000"/>
                </a:solidFill>
                <a:latin typeface="Arial"/>
              </a:rPr>
              <a:t>sitiossiti</a:t>
            </a:r>
            <a:r>
              <a:rPr lang="de-DE" sz="2500" kern="1200" baseline="0" dirty="0">
                <a:solidFill>
                  <a:srgbClr val="000000"/>
                </a:solidFill>
                <a:latin typeface="Arial"/>
              </a:rPr>
              <a:t> </a:t>
            </a:r>
            <a:r>
              <a:rPr lang="de-DE" sz="2500" kern="1200" baseline="0" dirty="0" err="1">
                <a:solidFill>
                  <a:srgbClr val="000000"/>
                </a:solidFill>
                <a:latin typeface="Arial"/>
              </a:rPr>
              <a:t>ilit</a:t>
            </a:r>
            <a:r>
              <a:rPr lang="de-DE" sz="2500" kern="1200" baseline="0" dirty="0">
                <a:solidFill>
                  <a:srgbClr val="000000"/>
                </a:solidFill>
                <a:latin typeface="Arial"/>
              </a:rPr>
              <a:t> </a:t>
            </a:r>
            <a:r>
              <a:rPr lang="de-DE" sz="2500" kern="1200" baseline="0" dirty="0" err="1">
                <a:solidFill>
                  <a:srgbClr val="000000"/>
                </a:solidFill>
                <a:latin typeface="Arial"/>
              </a:rPr>
              <a:t>mollorum</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eatias</a:t>
            </a:r>
            <a:r>
              <a:rPr lang="de-DE" sz="2500" kern="1200" baseline="0" dirty="0">
                <a:solidFill>
                  <a:srgbClr val="000000"/>
                </a:solidFill>
                <a:latin typeface="Arial"/>
              </a:rPr>
              <a:t> </a:t>
            </a:r>
            <a:r>
              <a:rPr lang="de-DE" sz="2500" kern="1200" baseline="0" dirty="0" err="1">
                <a:solidFill>
                  <a:srgbClr val="000000"/>
                </a:solidFill>
                <a:latin typeface="Arial"/>
              </a:rPr>
              <a:t>sim</a:t>
            </a:r>
            <a:r>
              <a:rPr lang="de-DE" sz="2500" kern="1200" baseline="0" dirty="0">
                <a:solidFill>
                  <a:srgbClr val="000000"/>
                </a:solidFill>
                <a:latin typeface="Arial"/>
              </a:rPr>
              <a: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mint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plitasped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volesti</a:t>
            </a:r>
            <a:r>
              <a:rPr lang="de-DE" sz="2500" kern="1200" baseline="0" dirty="0">
                <a:solidFill>
                  <a:srgbClr val="000000"/>
                </a:solidFill>
                <a:latin typeface="Arial"/>
              </a:rPr>
              <a:t> </a:t>
            </a:r>
            <a:r>
              <a:rPr lang="de-DE" sz="2500" kern="1200" baseline="0" dirty="0" err="1">
                <a:solidFill>
                  <a:srgbClr val="000000"/>
                </a:solidFill>
                <a:latin typeface="Arial"/>
              </a:rPr>
              <a:t>quamusa</a:t>
            </a:r>
            <a:r>
              <a:rPr lang="de-DE" sz="2500" kern="1200" baseline="0" dirty="0">
                <a:solidFill>
                  <a:srgbClr val="000000"/>
                </a:solidFill>
                <a:latin typeface="Arial"/>
              </a:rPr>
              <a:t> </a:t>
            </a:r>
            <a:r>
              <a:rPr lang="de-DE" sz="2500" kern="1200" baseline="0" dirty="0" err="1">
                <a:solidFill>
                  <a:srgbClr val="000000"/>
                </a:solidFill>
                <a:latin typeface="Arial"/>
              </a:rPr>
              <a:t>verionseque</a:t>
            </a:r>
            <a:r>
              <a:rPr lang="de-DE" sz="2500" kern="1200" baseline="0" dirty="0">
                <a:solidFill>
                  <a:srgbClr val="000000"/>
                </a:solidFill>
                <a:latin typeface="Arial"/>
              </a:rPr>
              <a:t> </a:t>
            </a:r>
            <a:r>
              <a:rPr lang="de-DE" sz="2500" kern="1200" baseline="0" dirty="0" err="1">
                <a:solidFill>
                  <a:srgbClr val="000000"/>
                </a:solidFill>
                <a:latin typeface="Arial"/>
              </a:rPr>
              <a:t>senim</a:t>
            </a:r>
            <a:r>
              <a:rPr lang="de-DE" sz="2500" kern="1200" baseline="0" dirty="0">
                <a:solidFill>
                  <a:srgbClr val="000000"/>
                </a:solidFill>
                <a:latin typeface="Arial"/>
              </a:rPr>
              <a:t> et </a:t>
            </a:r>
            <a:r>
              <a:rPr lang="de-DE" sz="2500" kern="1200" baseline="0" dirty="0" err="1">
                <a:solidFill>
                  <a:srgbClr val="000000"/>
                </a:solidFill>
                <a:latin typeface="Arial"/>
              </a:rPr>
              <a:t>excea</a:t>
            </a:r>
            <a:r>
              <a:rPr lang="de-DE" sz="2500" kern="1200" baseline="0" dirty="0">
                <a:solidFill>
                  <a:srgbClr val="000000"/>
                </a:solidFill>
                <a:latin typeface="Arial"/>
              </a:rPr>
              <a:t> </a:t>
            </a:r>
            <a:r>
              <a:rPr lang="de-DE" sz="2500" kern="1200" baseline="0" dirty="0" err="1">
                <a:solidFill>
                  <a:srgbClr val="000000"/>
                </a:solidFill>
                <a:latin typeface="Arial"/>
              </a:rPr>
              <a:t>verchil</a:t>
            </a:r>
            <a:r>
              <a:rPr lang="de-DE" sz="2500" kern="1200" baseline="0" dirty="0">
                <a:solidFill>
                  <a:srgbClr val="000000"/>
                </a:solidFill>
                <a:latin typeface="Arial"/>
              </a:rPr>
              <a:t> ex et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quunt</a:t>
            </a:r>
            <a:r>
              <a:rPr lang="de-DE" sz="2500" kern="1200" baseline="0" dirty="0">
                <a:solidFill>
                  <a:srgbClr val="000000"/>
                </a:solidFill>
                <a:latin typeface="Arial"/>
              </a:rPr>
              <a:t> ex </a:t>
            </a:r>
            <a:r>
              <a:rPr lang="de-DE" sz="2500" kern="1200" baseline="0" dirty="0" err="1">
                <a:solidFill>
                  <a:srgbClr val="000000"/>
                </a:solidFill>
                <a:latin typeface="Arial"/>
              </a:rPr>
              <a:t>exped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doloresed</a:t>
            </a:r>
            <a:r>
              <a:rPr lang="de-DE" sz="2500" kern="1200" baseline="0" dirty="0">
                <a:solidFill>
                  <a:srgbClr val="000000"/>
                </a:solidFill>
                <a:latin typeface="Arial"/>
              </a:rPr>
              <a:t> </a:t>
            </a:r>
            <a:r>
              <a:rPr lang="de-DE" sz="2500" kern="1200" baseline="0" dirty="0" err="1">
                <a:solidFill>
                  <a:srgbClr val="000000"/>
                </a:solidFill>
                <a:latin typeface="Arial"/>
              </a:rPr>
              <a:t>quam</a:t>
            </a:r>
            <a:r>
              <a:rPr lang="de-DE" sz="2500" kern="1200" baseline="0" dirty="0">
                <a:solidFill>
                  <a:srgbClr val="000000"/>
                </a:solidFill>
                <a:latin typeface="Arial"/>
              </a:rPr>
              <a:t> </a:t>
            </a:r>
            <a:r>
              <a:rPr lang="de-DE" sz="2500" kern="1200" baseline="0" dirty="0" err="1">
                <a:solidFill>
                  <a:srgbClr val="000000"/>
                </a:solidFill>
                <a:latin typeface="Arial"/>
              </a:rPr>
              <a:t>fugiamus</a:t>
            </a:r>
            <a:r>
              <a:rPr lang="de-DE" sz="2500" kern="1200" baseline="0" dirty="0">
                <a:solidFill>
                  <a:srgbClr val="000000"/>
                </a:solidFill>
                <a:latin typeface="Arial"/>
              </a:rPr>
              <a:t> </a:t>
            </a:r>
            <a:r>
              <a:rPr lang="de-DE" sz="2500" kern="1200" baseline="0" dirty="0" err="1">
                <a:solidFill>
                  <a:srgbClr val="000000"/>
                </a:solidFill>
                <a:latin typeface="Arial"/>
              </a:rPr>
              <a:t>reperem</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ipsam</a:t>
            </a:r>
            <a:r>
              <a:rPr lang="de-DE" sz="2500" kern="1200" baseline="0" dirty="0">
                <a:solidFill>
                  <a:srgbClr val="000000"/>
                </a:solidFill>
                <a:latin typeface="Arial"/>
              </a:rPr>
              <a:t> </a:t>
            </a:r>
            <a:r>
              <a:rPr lang="de-DE" sz="2500" kern="1200" baseline="0" dirty="0" err="1">
                <a:solidFill>
                  <a:srgbClr val="000000"/>
                </a:solidFill>
                <a:latin typeface="Arial"/>
              </a:rPr>
              <a:t>audi</a:t>
            </a:r>
            <a:r>
              <a:rPr lang="de-DE" sz="2500" kern="1200" baseline="0" dirty="0">
                <a:solidFill>
                  <a:srgbClr val="000000"/>
                </a:solidFill>
                <a:latin typeface="Arial"/>
              </a:rPr>
              <a:t> </a:t>
            </a:r>
            <a:r>
              <a:rPr lang="de-DE" sz="2500" kern="1200" baseline="0" dirty="0" err="1">
                <a:solidFill>
                  <a:srgbClr val="000000"/>
                </a:solidFill>
                <a:latin typeface="Arial"/>
              </a:rPr>
              <a:t>apicili</a:t>
            </a:r>
            <a:r>
              <a:rPr lang="de-DE" sz="2500" kern="1200" baseline="0" dirty="0">
                <a:solidFill>
                  <a:srgbClr val="000000"/>
                </a:solidFill>
                <a:latin typeface="Arial"/>
              </a:rPr>
              <a:t> </a:t>
            </a:r>
            <a:r>
              <a:rPr lang="de-DE" sz="2500" kern="1200" baseline="0" dirty="0" err="1">
                <a:solidFill>
                  <a:srgbClr val="000000"/>
                </a:solidFill>
                <a:latin typeface="Arial"/>
              </a:rPr>
              <a:t>busam</a:t>
            </a:r>
            <a:r>
              <a:rPr lang="de-DE" sz="2500" kern="1200" baseline="0" dirty="0">
                <a:solidFill>
                  <a:srgbClr val="000000"/>
                </a:solidFill>
                <a:latin typeface="Arial"/>
              </a:rPr>
              <a:t>, </a:t>
            </a:r>
            <a:r>
              <a:rPr lang="de-DE" sz="2500" kern="1200" baseline="0" dirty="0" err="1">
                <a:solidFill>
                  <a:srgbClr val="000000"/>
                </a:solidFill>
                <a:latin typeface="Arial"/>
              </a:rPr>
              <a:t>eostionsedi</a:t>
            </a:r>
            <a:r>
              <a:rPr lang="de-DE" sz="2500" kern="1200" baseline="0" dirty="0">
                <a:solidFill>
                  <a:srgbClr val="000000"/>
                </a:solidFill>
                <a:latin typeface="Arial"/>
              </a:rPr>
              <a:t> </a:t>
            </a:r>
            <a:r>
              <a:rPr lang="de-DE" sz="2500" kern="1200" baseline="0" dirty="0" err="1">
                <a:solidFill>
                  <a:srgbClr val="000000"/>
                </a:solidFill>
                <a:latin typeface="Arial"/>
              </a:rPr>
              <a:t>doluptiur</a:t>
            </a:r>
            <a:r>
              <a:rPr lang="de-DE" sz="2500" kern="1200" baseline="0" dirty="0">
                <a:solidFill>
                  <a:srgbClr val="000000"/>
                </a:solidFill>
                <a:latin typeface="Arial"/>
              </a:rPr>
              <a:t> </a:t>
            </a:r>
            <a:r>
              <a:rPr lang="de-DE" sz="2500" kern="1200" baseline="0" dirty="0" err="1">
                <a:solidFill>
                  <a:srgbClr val="000000"/>
                </a:solidFill>
                <a:latin typeface="Arial"/>
              </a:rPr>
              <a:t>restestia</a:t>
            </a:r>
            <a:r>
              <a:rPr lang="de-DE" sz="2500" kern="1200" baseline="0" dirty="0">
                <a:solidFill>
                  <a:srgbClr val="000000"/>
                </a:solidFill>
                <a:latin typeface="Arial"/>
              </a:rPr>
              <a:t> </a:t>
            </a:r>
            <a:r>
              <a:rPr lang="de-DE" sz="2500" kern="1200" baseline="0" dirty="0" err="1">
                <a:solidFill>
                  <a:srgbClr val="000000"/>
                </a:solidFill>
                <a:latin typeface="Arial"/>
              </a:rPr>
              <a:t>volent</a:t>
            </a:r>
            <a:r>
              <a:rPr lang="de-DE" sz="2500" kern="1200" baseline="0" dirty="0">
                <a:solidFill>
                  <a:srgbClr val="000000"/>
                </a:solidFill>
                <a:latin typeface="Arial"/>
              </a:rPr>
              <a:t> </a:t>
            </a:r>
            <a:r>
              <a:rPr lang="de-DE" sz="2500" kern="1200" baseline="0" dirty="0" err="1">
                <a:solidFill>
                  <a:srgbClr val="000000"/>
                </a:solidFill>
                <a:latin typeface="Arial"/>
              </a:rPr>
              <a:t>pra</a:t>
            </a:r>
            <a:r>
              <a:rPr lang="de-DE" sz="2500" kern="1200" baseline="0" dirty="0">
                <a:solidFill>
                  <a:srgbClr val="000000"/>
                </a:solidFill>
                <a:latin typeface="Arial"/>
              </a:rPr>
              <a:t> </a:t>
            </a:r>
            <a:r>
              <a:rPr lang="de-DE" sz="2500" kern="1200" baseline="0" dirty="0" err="1">
                <a:solidFill>
                  <a:srgbClr val="000000"/>
                </a:solidFill>
                <a:latin typeface="Arial"/>
              </a:rPr>
              <a:t>denda</a:t>
            </a:r>
            <a:r>
              <a:rPr lang="de-DE" sz="2500" kern="1200" baseline="0" dirty="0">
                <a:solidFill>
                  <a:srgbClr val="000000"/>
                </a:solidFill>
                <a:latin typeface="Arial"/>
              </a:rPr>
              <a:t> </a:t>
            </a:r>
            <a:r>
              <a:rPr lang="de-DE" sz="2500" kern="1200" baseline="0" dirty="0" err="1">
                <a:solidFill>
                  <a:srgbClr val="000000"/>
                </a:solidFill>
                <a:latin typeface="Arial"/>
              </a:rPr>
              <a:t>iur</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a:t>
            </a:r>
            <a:r>
              <a:rPr lang="de-DE" sz="2500" kern="1200" baseline="0" dirty="0" err="1">
                <a:solidFill>
                  <a:srgbClr val="000000"/>
                </a:solidFill>
                <a:latin typeface="Arial"/>
              </a:rPr>
              <a:t>verspel</a:t>
            </a:r>
            <a:r>
              <a:rPr lang="de-DE" sz="2500" kern="1200" baseline="0" dirty="0">
                <a:solidFill>
                  <a:srgbClr val="000000"/>
                </a:solidFill>
                <a:latin typeface="Arial"/>
              </a:rPr>
              <a:t> </a:t>
            </a:r>
            <a:r>
              <a:rPr lang="de-DE" sz="2500" kern="1200" baseline="0" dirty="0" err="1">
                <a:solidFill>
                  <a:srgbClr val="000000"/>
                </a:solidFill>
                <a:latin typeface="Arial"/>
              </a:rPr>
              <a:t>luptur</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utempor</a:t>
            </a:r>
            <a:r>
              <a:rPr lang="de-DE" sz="2500" kern="1200" baseline="0" dirty="0">
                <a:solidFill>
                  <a:srgbClr val="000000"/>
                </a:solidFill>
                <a:latin typeface="Arial"/>
              </a:rPr>
              <a:t> </a:t>
            </a:r>
            <a:r>
              <a:rPr lang="de-DE" sz="2500" kern="1200" baseline="0" dirty="0" err="1">
                <a:solidFill>
                  <a:srgbClr val="000000"/>
                </a:solidFill>
                <a:latin typeface="Arial"/>
              </a:rPr>
              <a:t>rovitat</a:t>
            </a:r>
            <a:r>
              <a:rPr lang="de-DE" sz="2500" kern="1200" baseline="0" dirty="0">
                <a:solidFill>
                  <a:srgbClr val="000000"/>
                </a:solidFill>
                <a:latin typeface="Arial"/>
              </a:rPr>
              <a:t> </a:t>
            </a:r>
            <a:r>
              <a:rPr lang="de-DE" sz="2500" kern="1200" baseline="0" dirty="0" err="1">
                <a:solidFill>
                  <a:srgbClr val="000000"/>
                </a:solidFill>
                <a:latin typeface="Arial"/>
              </a:rPr>
              <a:t>isquidi</a:t>
            </a:r>
            <a:r>
              <a:rPr lang="de-DE" sz="2500" kern="1200" baseline="0" dirty="0">
                <a:solidFill>
                  <a:srgbClr val="000000"/>
                </a:solidFill>
                <a:latin typeface="Arial"/>
              </a:rPr>
              <a:t> </a:t>
            </a:r>
            <a:r>
              <a:rPr lang="de-DE" sz="2500" kern="1200" baseline="0" dirty="0" err="1">
                <a:solidFill>
                  <a:srgbClr val="000000"/>
                </a:solidFill>
                <a:latin typeface="Arial"/>
              </a:rPr>
              <a:t>gendus</a:t>
            </a:r>
            <a:r>
              <a:rPr lang="de-DE" sz="2500" kern="1200" baseline="0" dirty="0">
                <a:solidFill>
                  <a:srgbClr val="000000"/>
                </a:solidFill>
                <a:latin typeface="Arial"/>
              </a:rPr>
              <a:t> </a:t>
            </a:r>
            <a:r>
              <a:rPr lang="de-DE" sz="2500" kern="1200" baseline="0" dirty="0" err="1">
                <a:solidFill>
                  <a:srgbClr val="000000"/>
                </a:solidFill>
                <a:latin typeface="Arial"/>
              </a:rPr>
              <a:t>voluptaecae</a:t>
            </a:r>
            <a:r>
              <a:rPr lang="de-DE" sz="2500" kern="1200" baseline="0" dirty="0">
                <a:solidFill>
                  <a:srgbClr val="000000"/>
                </a:solidFill>
                <a:latin typeface="Arial"/>
              </a:rPr>
              <a:t>. </a:t>
            </a:r>
            <a:r>
              <a:rPr lang="de-DE" sz="2500" kern="1200" baseline="0" dirty="0" err="1">
                <a:solidFill>
                  <a:srgbClr val="000000"/>
                </a:solidFill>
                <a:latin typeface="Arial"/>
              </a:rPr>
              <a:t>Itatem</a:t>
            </a:r>
            <a:r>
              <a:rPr lang="de-DE" sz="2500" kern="1200" baseline="0" dirty="0">
                <a:solidFill>
                  <a:srgbClr val="000000"/>
                </a:solidFill>
                <a:latin typeface="Arial"/>
              </a:rPr>
              <a:t> quo </a:t>
            </a:r>
            <a:r>
              <a:rPr lang="de-DE" sz="2500" kern="1200" baseline="0" dirty="0" err="1">
                <a:solidFill>
                  <a:srgbClr val="000000"/>
                </a:solidFill>
                <a:latin typeface="Arial"/>
              </a:rPr>
              <a:t>conectis</a:t>
            </a:r>
            <a:r>
              <a:rPr lang="de-DE" sz="2500" kern="1200" baseline="0" dirty="0">
                <a:solidFill>
                  <a:srgbClr val="000000"/>
                </a:solidFill>
                <a:latin typeface="Arial"/>
              </a:rPr>
              <a:t> </a:t>
            </a:r>
            <a:r>
              <a:rPr lang="de-DE" sz="2500" kern="1200" baseline="0" dirty="0" err="1">
                <a:solidFill>
                  <a:srgbClr val="000000"/>
                </a:solidFill>
                <a:latin typeface="Arial"/>
              </a:rPr>
              <a:t>molore</a:t>
            </a:r>
            <a:r>
              <a:rPr lang="de-DE" sz="2500" kern="1200" baseline="0" dirty="0">
                <a:solidFill>
                  <a:srgbClr val="000000"/>
                </a:solidFill>
                <a:latin typeface="Arial"/>
              </a:rPr>
              <a:t> </a:t>
            </a:r>
            <a:r>
              <a:rPr lang="de-DE" sz="2500" kern="1200" baseline="0" dirty="0" err="1">
                <a:solidFill>
                  <a:srgbClr val="000000"/>
                </a:solidFill>
                <a:latin typeface="Arial"/>
              </a:rPr>
              <a:t>cuptatur</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a:t>
            </a:r>
          </a:p>
          <a:p>
            <a:pPr rtl="0"/>
            <a:r>
              <a:rPr lang="de-DE" sz="2500" kern="1200" baseline="0" dirty="0" err="1">
                <a:solidFill>
                  <a:srgbClr val="000000"/>
                </a:solidFill>
                <a:latin typeface="Arial"/>
              </a:rPr>
              <a:t>Xerro</a:t>
            </a:r>
            <a:r>
              <a:rPr lang="de-DE" sz="2500" kern="1200" baseline="0" dirty="0">
                <a:solidFill>
                  <a:srgbClr val="000000"/>
                </a:solidFill>
                <a:latin typeface="Arial"/>
              </a:rPr>
              <a:t> et </a:t>
            </a:r>
            <a:r>
              <a:rPr lang="de-DE" sz="2500" kern="1200" baseline="0" dirty="0" err="1">
                <a:solidFill>
                  <a:srgbClr val="000000"/>
                </a:solidFill>
                <a:latin typeface="Arial"/>
              </a:rPr>
              <a:t>elesciam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am </a:t>
            </a:r>
            <a:r>
              <a:rPr lang="de-DE" sz="2500" kern="1200" baseline="0" dirty="0" err="1">
                <a:solidFill>
                  <a:srgbClr val="000000"/>
                </a:solidFill>
                <a:latin typeface="Arial"/>
              </a:rPr>
              <a:t>videlessi</a:t>
            </a:r>
            <a:r>
              <a:rPr lang="de-DE" sz="2500" kern="1200" baseline="0" dirty="0">
                <a:solidFill>
                  <a:srgbClr val="000000"/>
                </a:solidFill>
                <a:latin typeface="Arial"/>
              </a:rPr>
              <a:t> </a:t>
            </a:r>
            <a:r>
              <a:rPr lang="de-DE" sz="2500" kern="1200" baseline="0" dirty="0" err="1">
                <a:solidFill>
                  <a:srgbClr val="000000"/>
                </a:solidFill>
                <a:latin typeface="Arial"/>
              </a:rPr>
              <a:t>accus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omnient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laccum</a:t>
            </a:r>
            <a:r>
              <a:rPr lang="de-DE" sz="2500" kern="1200" baseline="0" dirty="0">
                <a:solidFill>
                  <a:srgbClr val="000000"/>
                </a:solidFill>
                <a:latin typeface="Arial"/>
              </a:rPr>
              <a:t> </a:t>
            </a:r>
            <a:r>
              <a:rPr lang="de-DE" sz="2500" kern="1200" baseline="0" dirty="0" err="1">
                <a:solidFill>
                  <a:srgbClr val="000000"/>
                </a:solidFill>
                <a:latin typeface="Arial"/>
              </a:rPr>
              <a:t>ernation</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a:t>
            </a:r>
            <a:r>
              <a:rPr lang="de-DE" sz="2500" kern="1200" baseline="0" dirty="0" err="1">
                <a:solidFill>
                  <a:srgbClr val="000000"/>
                </a:solidFill>
                <a:latin typeface="Arial"/>
              </a:rPr>
              <a:t>explictur</a:t>
            </a:r>
            <a:r>
              <a:rPr lang="de-DE" sz="2500" kern="1200" baseline="0" dirty="0">
                <a:solidFill>
                  <a:srgbClr val="000000"/>
                </a:solidFill>
                <a:latin typeface="Arial"/>
              </a:rPr>
              <a:t>? </a:t>
            </a:r>
            <a:r>
              <a:rPr lang="de-DE" sz="2500" kern="1200" baseline="0" dirty="0" err="1">
                <a:solidFill>
                  <a:srgbClr val="000000"/>
                </a:solidFill>
                <a:latin typeface="Arial"/>
              </a:rPr>
              <a:t>Abori</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molut</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eaquis</a:t>
            </a:r>
            <a:r>
              <a:rPr lang="de-DE" sz="2500" kern="1200" baseline="0" dirty="0">
                <a:solidFill>
                  <a:srgbClr val="000000"/>
                </a:solidFill>
                <a:latin typeface="Arial"/>
              </a:rPr>
              <a:t> </a:t>
            </a:r>
            <a:r>
              <a:rPr lang="de-DE" sz="2500" kern="1200" baseline="0" dirty="0" err="1">
                <a:solidFill>
                  <a:srgbClr val="000000"/>
                </a:solidFill>
                <a:latin typeface="Arial"/>
              </a:rPr>
              <a:t>venis</a:t>
            </a:r>
            <a:r>
              <a:rPr lang="de-DE" sz="2500" kern="1200" baseline="0" dirty="0">
                <a:solidFill>
                  <a:srgbClr val="000000"/>
                </a:solidFill>
                <a:latin typeface="Arial"/>
              </a:rPr>
              <a:t> </a:t>
            </a:r>
            <a:r>
              <a:rPr lang="de-DE" sz="2500" kern="1200" baseline="0" dirty="0" err="1">
                <a:solidFill>
                  <a:srgbClr val="000000"/>
                </a:solidFill>
                <a:latin typeface="Arial"/>
              </a:rPr>
              <a:t>quibus</a:t>
            </a:r>
            <a:r>
              <a:rPr lang="de-DE" sz="2500" kern="1200" baseline="0" dirty="0">
                <a:solidFill>
                  <a:srgbClr val="000000"/>
                </a:solidFill>
                <a:latin typeface="Arial"/>
              </a:rPr>
              <a:t> in es et </a:t>
            </a:r>
            <a:r>
              <a:rPr lang="de-DE" sz="2500" kern="1200" baseline="0" dirty="0" err="1">
                <a:solidFill>
                  <a:srgbClr val="000000"/>
                </a:solidFill>
                <a:latin typeface="Arial"/>
              </a:rPr>
              <a:t>aligent</a:t>
            </a:r>
            <a:r>
              <a:rPr lang="de-DE" sz="2500" kern="1200" baseline="0" dirty="0">
                <a:solidFill>
                  <a:srgbClr val="000000"/>
                </a:solidFill>
                <a:latin typeface="Arial"/>
              </a:rPr>
              <a:t>.</a:t>
            </a:r>
          </a:p>
          <a:p>
            <a:pPr rtl="0"/>
            <a:r>
              <a:rPr lang="de-DE" sz="2500" kern="1200" baseline="0" dirty="0" err="1">
                <a:solidFill>
                  <a:srgbClr val="000000"/>
                </a:solidFill>
                <a:latin typeface="Arial"/>
              </a:rPr>
              <a:t>Niat</a:t>
            </a:r>
            <a:r>
              <a:rPr lang="de-DE" sz="2500" kern="1200" baseline="0" dirty="0">
                <a:solidFill>
                  <a:srgbClr val="000000"/>
                </a:solidFill>
                <a:latin typeface="Arial"/>
              </a:rPr>
              <a:t> </a:t>
            </a:r>
            <a:r>
              <a:rPr lang="de-DE" sz="2500" kern="1200" baseline="0" dirty="0" err="1">
                <a:solidFill>
                  <a:srgbClr val="000000"/>
                </a:solidFill>
                <a:latin typeface="Arial"/>
              </a:rPr>
              <a:t>harchillis</a:t>
            </a:r>
            <a:r>
              <a:rPr lang="de-DE" sz="2500" kern="1200" baseline="0" dirty="0">
                <a:solidFill>
                  <a:srgbClr val="000000"/>
                </a:solidFill>
                <a:latin typeface="Arial"/>
              </a:rPr>
              <a:t> </a:t>
            </a:r>
            <a:r>
              <a:rPr lang="de-DE" sz="2500" kern="1200" baseline="0" dirty="0" err="1">
                <a:solidFill>
                  <a:srgbClr val="000000"/>
                </a:solidFill>
                <a:latin typeface="Arial"/>
              </a:rPr>
              <a:t>cullate</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aboreperia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doluptam</a:t>
            </a:r>
            <a:r>
              <a:rPr lang="de-DE" sz="2500" kern="1200" baseline="0" dirty="0">
                <a:solidFill>
                  <a:srgbClr val="000000"/>
                </a:solidFill>
                <a:latin typeface="Arial"/>
              </a:rPr>
              <a:t> </a:t>
            </a:r>
            <a:r>
              <a:rPr lang="de-DE" sz="2500" kern="1200" baseline="0" dirty="0" err="1">
                <a:solidFill>
                  <a:srgbClr val="000000"/>
                </a:solidFill>
                <a:latin typeface="Arial"/>
              </a:rPr>
              <a:t>faccabo</a:t>
            </a:r>
            <a:r>
              <a:rPr lang="de-DE" sz="2500" kern="1200" baseline="0" dirty="0">
                <a:solidFill>
                  <a:srgbClr val="000000"/>
                </a:solidFill>
                <a:latin typeface="Arial"/>
              </a:rPr>
              <a:t>. </a:t>
            </a:r>
            <a:r>
              <a:rPr lang="de-DE" sz="2500" kern="1200" baseline="0" dirty="0" err="1">
                <a:solidFill>
                  <a:srgbClr val="000000"/>
                </a:solidFill>
                <a:latin typeface="Arial"/>
              </a:rPr>
              <a:t>Otam</a:t>
            </a:r>
            <a:r>
              <a:rPr lang="de-DE" sz="2500" kern="1200" baseline="0" dirty="0">
                <a:solidFill>
                  <a:srgbClr val="000000"/>
                </a:solidFill>
                <a:latin typeface="Arial"/>
              </a:rPr>
              <a:t> </a:t>
            </a:r>
            <a:r>
              <a:rPr lang="de-DE" sz="2500" kern="1200" baseline="0" dirty="0" err="1">
                <a:solidFill>
                  <a:srgbClr val="000000"/>
                </a:solidFill>
                <a:latin typeface="Arial"/>
              </a:rPr>
              <a:t>iniminventur</a:t>
            </a:r>
            <a:r>
              <a:rPr lang="de-DE" sz="2500" kern="1200" baseline="0" dirty="0">
                <a:solidFill>
                  <a:srgbClr val="000000"/>
                </a:solidFill>
                <a:latin typeface="Arial"/>
              </a:rPr>
              <a:t>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none</a:t>
            </a:r>
            <a:r>
              <a:rPr lang="de-DE" sz="2500" kern="1200" baseline="0" dirty="0">
                <a:solidFill>
                  <a:srgbClr val="000000"/>
                </a:solidFill>
                <a:latin typeface="Arial"/>
              </a:rPr>
              <a:t> </a:t>
            </a:r>
            <a:r>
              <a:rPr lang="de-DE" sz="2500" kern="1200" baseline="0" dirty="0" err="1">
                <a:solidFill>
                  <a:srgbClr val="000000"/>
                </a:solidFill>
                <a:latin typeface="Arial"/>
              </a:rPr>
              <a:t>net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accum</a:t>
            </a:r>
            <a:r>
              <a:rPr lang="de-DE" sz="2500" kern="1200" baseline="0" dirty="0">
                <a:solidFill>
                  <a:srgbClr val="000000"/>
                </a:solidFill>
                <a:latin typeface="Arial"/>
              </a:rPr>
              <a:t>, </a:t>
            </a:r>
            <a:r>
              <a:rPr lang="de-DE" sz="2500" kern="1200" baseline="0" dirty="0" err="1">
                <a:solidFill>
                  <a:srgbClr val="000000"/>
                </a:solidFill>
                <a:latin typeface="Arial"/>
              </a:rPr>
              <a:t>nimet</a:t>
            </a:r>
            <a:r>
              <a:rPr lang="de-DE" sz="2500" kern="1200" baseline="0" dirty="0">
                <a:solidFill>
                  <a:srgbClr val="000000"/>
                </a:solidFill>
                <a:latin typeface="Arial"/>
              </a:rPr>
              <a:t> </a:t>
            </a:r>
            <a:r>
              <a:rPr lang="de-DE" sz="2500" kern="1200" baseline="0" dirty="0" err="1">
                <a:solidFill>
                  <a:srgbClr val="000000"/>
                </a:solidFill>
                <a:latin typeface="Arial"/>
              </a:rPr>
              <a:t>officimi</a:t>
            </a:r>
            <a:r>
              <a:rPr lang="de-DE" sz="2500" kern="1200" baseline="0" dirty="0">
                <a:solidFill>
                  <a:srgbClr val="000000"/>
                </a:solidFill>
                <a:latin typeface="Arial"/>
              </a:rPr>
              <a:t>, </a:t>
            </a:r>
            <a:r>
              <a:rPr lang="de-DE" sz="2500" kern="1200" baseline="0" dirty="0" err="1">
                <a:solidFill>
                  <a:srgbClr val="000000"/>
                </a:solidFill>
                <a:latin typeface="Arial"/>
              </a:rPr>
              <a:t>conseque</a:t>
            </a:r>
            <a:r>
              <a:rPr lang="de-DE" sz="2500" kern="1200" baseline="0" dirty="0">
                <a:solidFill>
                  <a:srgbClr val="000000"/>
                </a:solidFill>
                <a:latin typeface="Arial"/>
              </a:rPr>
              <a:t> </a:t>
            </a:r>
            <a:r>
              <a:rPr lang="de-DE" sz="2500" kern="1200" baseline="0" dirty="0" err="1">
                <a:solidFill>
                  <a:srgbClr val="000000"/>
                </a:solidFill>
                <a:latin typeface="Arial"/>
              </a:rPr>
              <a:t>dit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Nam, </a:t>
            </a:r>
            <a:r>
              <a:rPr lang="de-DE" sz="2500" kern="1200" baseline="0" dirty="0" err="1">
                <a:solidFill>
                  <a:srgbClr val="000000"/>
                </a:solidFill>
                <a:latin typeface="Arial"/>
              </a:rPr>
              <a:t>quibus</a:t>
            </a:r>
            <a:r>
              <a:rPr lang="de-DE" sz="2500" kern="1200" baseline="0" dirty="0">
                <a:solidFill>
                  <a:srgbClr val="000000"/>
                </a:solidFill>
                <a:latin typeface="Arial"/>
              </a:rPr>
              <a:t> </a:t>
            </a:r>
            <a:r>
              <a:rPr lang="de-DE" sz="2500" kern="1200" baseline="0" dirty="0" err="1">
                <a:solidFill>
                  <a:srgbClr val="000000"/>
                </a:solidFill>
                <a:latin typeface="Arial"/>
              </a:rPr>
              <a:t>moloraectius</a:t>
            </a:r>
            <a:r>
              <a:rPr lang="de-DE" sz="2500" kern="1200" baseline="0" dirty="0">
                <a:solidFill>
                  <a:srgbClr val="000000"/>
                </a:solidFill>
                <a:latin typeface="Arial"/>
              </a:rPr>
              <a:t> </a:t>
            </a:r>
            <a:r>
              <a:rPr lang="de-DE" sz="2500" kern="1200" baseline="0" dirty="0" err="1">
                <a:solidFill>
                  <a:srgbClr val="000000"/>
                </a:solidFill>
                <a:latin typeface="Arial"/>
              </a:rPr>
              <a:t>illabor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laborrum</a:t>
            </a:r>
            <a:r>
              <a:rPr lang="de-DE" sz="2500" kern="1200" baseline="0" dirty="0">
                <a:solidFill>
                  <a:srgbClr val="000000"/>
                </a:solidFill>
                <a:latin typeface="Arial"/>
              </a:rPr>
              <a:t> </a:t>
            </a:r>
            <a:r>
              <a:rPr lang="de-DE" sz="2500" kern="1200" baseline="0" dirty="0" err="1">
                <a:solidFill>
                  <a:srgbClr val="000000"/>
                </a:solidFill>
                <a:latin typeface="Arial"/>
              </a:rPr>
              <a:t>inveliquia</a:t>
            </a:r>
            <a:r>
              <a:rPr lang="de-DE" sz="2500" kern="1200" baseline="0" dirty="0">
                <a:solidFill>
                  <a:srgbClr val="000000"/>
                </a:solidFill>
                <a:latin typeface="Arial"/>
              </a:rPr>
              <a:t> </a:t>
            </a:r>
            <a:r>
              <a:rPr lang="de-DE" sz="2500" kern="1200" baseline="0" dirty="0" err="1">
                <a:solidFill>
                  <a:srgbClr val="000000"/>
                </a:solidFill>
                <a:latin typeface="Arial"/>
              </a:rPr>
              <a:t>sequias</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spedis</a:t>
            </a:r>
            <a:r>
              <a:rPr lang="de-DE" sz="2500" kern="1200" baseline="0" dirty="0">
                <a:solidFill>
                  <a:srgbClr val="000000"/>
                </a:solidFill>
                <a:latin typeface="Arial"/>
              </a:rPr>
              <a:t> </a:t>
            </a:r>
            <a:r>
              <a:rPr lang="de-DE" sz="2500" kern="1200" baseline="0" dirty="0" err="1">
                <a:solidFill>
                  <a:srgbClr val="000000"/>
                </a:solidFill>
                <a:latin typeface="Arial"/>
              </a:rPr>
              <a:t>moluptias</a:t>
            </a:r>
            <a:r>
              <a:rPr lang="de-DE" sz="2500" kern="1200" baseline="0" dirty="0">
                <a:solidFill>
                  <a:srgbClr val="000000"/>
                </a:solidFill>
                <a:latin typeface="Arial"/>
              </a:rPr>
              <a:t> </a:t>
            </a:r>
            <a:r>
              <a:rPr lang="de-DE" sz="2500" kern="1200" baseline="0" dirty="0" err="1">
                <a:solidFill>
                  <a:srgbClr val="000000"/>
                </a:solidFill>
                <a:latin typeface="Arial"/>
              </a:rPr>
              <a:t>adia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acest</a:t>
            </a:r>
            <a:r>
              <a:rPr lang="de-DE" sz="2500" kern="1200" baseline="0" dirty="0">
                <a:solidFill>
                  <a:srgbClr val="000000"/>
                </a:solidFill>
                <a:latin typeface="Arial"/>
              </a:rPr>
              <a:t> </a:t>
            </a:r>
            <a:r>
              <a:rPr lang="de-DE" sz="2500" kern="1200" baseline="0" dirty="0" err="1">
                <a:solidFill>
                  <a:srgbClr val="000000"/>
                </a:solidFill>
                <a:latin typeface="Arial"/>
              </a:rPr>
              <a:t>audae</a:t>
            </a:r>
            <a:r>
              <a:rPr lang="de-DE" sz="2500" kern="1200" baseline="0" dirty="0">
                <a:solidFill>
                  <a:srgbClr val="000000"/>
                </a:solidFill>
                <a:latin typeface="Arial"/>
              </a:rPr>
              <a:t> </a:t>
            </a:r>
            <a:r>
              <a:rPr lang="de-DE" sz="2500" kern="1200" baseline="0" dirty="0" err="1">
                <a:solidFill>
                  <a:srgbClr val="000000"/>
                </a:solidFill>
                <a:latin typeface="Arial"/>
              </a:rPr>
              <a:t>pernatum</a:t>
            </a:r>
            <a:r>
              <a:rPr lang="de-DE" sz="2500" kern="1200" baseline="0" dirty="0">
                <a:solidFill>
                  <a:srgbClr val="000000"/>
                </a:solidFill>
                <a:latin typeface="Arial"/>
              </a:rPr>
              <a:t> </a:t>
            </a:r>
            <a:r>
              <a:rPr lang="de-DE" sz="2500" kern="1200" baseline="0" dirty="0" err="1">
                <a:solidFill>
                  <a:srgbClr val="000000"/>
                </a:solidFill>
                <a:latin typeface="Arial"/>
              </a:rPr>
              <a:t>ius</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ad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et </a:t>
            </a:r>
            <a:r>
              <a:rPr lang="de-DE" sz="2500" kern="1200" baseline="0" dirty="0" err="1">
                <a:solidFill>
                  <a:srgbClr val="000000"/>
                </a:solidFill>
                <a:latin typeface="Arial"/>
              </a:rPr>
              <a:t>volo</a:t>
            </a:r>
            <a:r>
              <a:rPr lang="de-DE" sz="2500" kern="1200" baseline="0" dirty="0">
                <a:solidFill>
                  <a:srgbClr val="000000"/>
                </a:solidFill>
                <a:latin typeface="Arial"/>
              </a:rPr>
              <a:t> </a:t>
            </a:r>
            <a:r>
              <a:rPr lang="de-DE" sz="2500" kern="1200" baseline="0" dirty="0" err="1">
                <a:solidFill>
                  <a:srgbClr val="000000"/>
                </a:solidFill>
                <a:latin typeface="Arial"/>
              </a:rPr>
              <a:t>verovid</a:t>
            </a:r>
            <a:r>
              <a:rPr lang="de-DE" sz="2500" kern="1200" baseline="0" dirty="0">
                <a:solidFill>
                  <a:srgbClr val="000000"/>
                </a:solidFill>
                <a:latin typeface="Arial"/>
              </a:rPr>
              <a:t> </a:t>
            </a:r>
            <a:r>
              <a:rPr lang="de-DE" sz="2500" kern="1200" baseline="0" dirty="0" err="1">
                <a:solidFill>
                  <a:srgbClr val="000000"/>
                </a:solidFill>
                <a:latin typeface="Arial"/>
              </a:rPr>
              <a:t>unturitatet</a:t>
            </a:r>
            <a:r>
              <a:rPr lang="de-DE" sz="2500" kern="1200" baseline="0" dirty="0">
                <a:solidFill>
                  <a:srgbClr val="000000"/>
                </a:solidFill>
                <a:latin typeface="Arial"/>
              </a:rPr>
              <a:t> </a:t>
            </a:r>
            <a:r>
              <a:rPr lang="de-DE" sz="2500" kern="1200" baseline="0" dirty="0" err="1">
                <a:solidFill>
                  <a:srgbClr val="000000"/>
                </a:solidFill>
                <a:latin typeface="Arial"/>
              </a:rPr>
              <a:t>adiorehendi</a:t>
            </a:r>
            <a:r>
              <a:rPr lang="de-DE" sz="2500" kern="1200" baseline="0" dirty="0">
                <a:solidFill>
                  <a:srgbClr val="000000"/>
                </a:solidFill>
                <a:latin typeface="Arial"/>
              </a:rPr>
              <a:t> </a:t>
            </a:r>
            <a:r>
              <a:rPr lang="de-DE" sz="2500" kern="1200" baseline="0" dirty="0" err="1">
                <a:solidFill>
                  <a:srgbClr val="000000"/>
                </a:solidFill>
                <a:latin typeface="Arial"/>
              </a:rPr>
              <a:t>blabor</a:t>
            </a:r>
            <a:r>
              <a:rPr lang="de-DE" sz="2500" kern="1200" baseline="0" dirty="0">
                <a:solidFill>
                  <a:srgbClr val="000000"/>
                </a:solidFill>
                <a:latin typeface="Arial"/>
              </a:rPr>
              <a:t> </a:t>
            </a:r>
            <a:r>
              <a:rPr lang="de-DE" sz="2500" kern="1200" baseline="0" dirty="0" err="1">
                <a:solidFill>
                  <a:srgbClr val="000000"/>
                </a:solidFill>
                <a:latin typeface="Arial"/>
              </a:rPr>
              <a:t>aciur</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resciuntem</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imendendae</a:t>
            </a:r>
            <a:r>
              <a:rPr lang="de-DE" sz="2500" kern="1200" baseline="0" dirty="0">
                <a:solidFill>
                  <a:srgbClr val="000000"/>
                </a:solidFill>
                <a:latin typeface="Arial"/>
              </a:rPr>
              <a:t> </a:t>
            </a:r>
            <a:r>
              <a:rPr lang="de-DE" sz="2500" kern="1200" baseline="0" dirty="0" err="1">
                <a:solidFill>
                  <a:srgbClr val="000000"/>
                </a:solidFill>
                <a:latin typeface="Arial"/>
              </a:rPr>
              <a:t>verum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dem. </a:t>
            </a:r>
            <a:r>
              <a:rPr lang="de-DE" sz="2500" kern="1200" baseline="0" dirty="0" err="1">
                <a:solidFill>
                  <a:srgbClr val="000000"/>
                </a:solidFill>
                <a:latin typeface="Arial"/>
              </a:rPr>
              <a:t>Ro</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a:t>
            </a:r>
            <a:r>
              <a:rPr lang="de-DE" sz="2500" kern="1200" baseline="0" dirty="0">
                <a:solidFill>
                  <a:srgbClr val="000000"/>
                </a:solidFill>
                <a:latin typeface="Arial"/>
              </a:rPr>
              <a:t> </a:t>
            </a:r>
            <a:r>
              <a:rPr lang="de-DE" sz="2500" kern="1200" baseline="0" dirty="0" err="1">
                <a:solidFill>
                  <a:srgbClr val="000000"/>
                </a:solidFill>
                <a:latin typeface="Arial"/>
              </a:rPr>
              <a:t>atiorro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in </a:t>
            </a:r>
            <a:r>
              <a:rPr lang="de-DE" sz="2500" kern="1200" baseline="0" dirty="0" err="1">
                <a:solidFill>
                  <a:srgbClr val="000000"/>
                </a:solidFill>
                <a:latin typeface="Arial"/>
              </a:rPr>
              <a:t>nihiliquis</a:t>
            </a:r>
            <a:r>
              <a:rPr lang="de-DE" sz="2500" kern="1200" baseline="0" dirty="0">
                <a:solidFill>
                  <a:srgbClr val="000000"/>
                </a:solidFill>
                <a:latin typeface="Arial"/>
              </a:rPr>
              <a:t> </a:t>
            </a:r>
            <a:r>
              <a:rPr lang="de-DE" sz="2500" kern="1200" baseline="0" dirty="0" err="1">
                <a:solidFill>
                  <a:srgbClr val="000000"/>
                </a:solidFill>
                <a:latin typeface="Arial"/>
              </a:rPr>
              <a:t>volorporro</a:t>
            </a:r>
            <a:r>
              <a:rPr lang="de-DE" sz="2500" kern="1200" baseline="0" dirty="0">
                <a:solidFill>
                  <a:srgbClr val="000000"/>
                </a:solidFill>
                <a:latin typeface="Arial"/>
              </a:rPr>
              <a:t> </a:t>
            </a:r>
            <a:r>
              <a:rPr lang="de-DE" sz="2500" kern="1200" baseline="0" dirty="0" err="1">
                <a:solidFill>
                  <a:srgbClr val="000000"/>
                </a:solidFill>
                <a:latin typeface="Arial"/>
              </a:rPr>
              <a:t>is</a:t>
            </a:r>
            <a:r>
              <a:rPr lang="de-DE" sz="2500" kern="1200" baseline="0" dirty="0">
                <a:solidFill>
                  <a:srgbClr val="000000"/>
                </a:solidFill>
                <a:latin typeface="Arial"/>
              </a:rPr>
              <a:t> </a:t>
            </a:r>
            <a:r>
              <a:rPr lang="de-DE" sz="2500" kern="1200" baseline="0" dirty="0" err="1">
                <a:solidFill>
                  <a:srgbClr val="000000"/>
                </a:solidFill>
                <a:latin typeface="Arial"/>
              </a:rPr>
              <a:t>istiusdaecto</a:t>
            </a:r>
            <a:r>
              <a:rPr lang="de-DE" sz="2500" kern="1200" baseline="0" dirty="0">
                <a:solidFill>
                  <a:srgbClr val="000000"/>
                </a:solidFill>
                <a:latin typeface="Arial"/>
              </a:rPr>
              <a:t> </a:t>
            </a:r>
            <a:r>
              <a:rPr lang="de-DE" sz="2500" kern="1200" baseline="0" dirty="0" err="1">
                <a:solidFill>
                  <a:srgbClr val="000000"/>
                </a:solidFill>
                <a:latin typeface="Arial"/>
              </a:rPr>
              <a:t>tem</a:t>
            </a:r>
            <a:r>
              <a:rPr lang="de-DE" sz="2500" kern="1200" baseline="0" dirty="0">
                <a:solidFill>
                  <a:srgbClr val="000000"/>
                </a:solidFill>
                <a:latin typeface="Arial"/>
              </a:rPr>
              <a:t> </a:t>
            </a:r>
            <a:r>
              <a:rPr lang="de-DE" sz="2500" kern="1200" baseline="0" dirty="0" err="1">
                <a:solidFill>
                  <a:srgbClr val="000000"/>
                </a:solidFill>
                <a:latin typeface="Arial"/>
              </a:rPr>
              <a:t>recae</a:t>
            </a:r>
            <a:r>
              <a:rPr lang="de-DE" sz="2500" kern="1200" baseline="0" dirty="0">
                <a:solidFill>
                  <a:srgbClr val="000000"/>
                </a:solidFill>
                <a:latin typeface="Arial"/>
              </a:rPr>
              <a:t> mi, si </a:t>
            </a:r>
            <a:r>
              <a:rPr lang="de-DE" sz="2500" kern="1200" baseline="0" dirty="0" err="1">
                <a:solidFill>
                  <a:srgbClr val="000000"/>
                </a:solidFill>
                <a:latin typeface="Arial"/>
              </a:rPr>
              <a:t>voluptat</a:t>
            </a:r>
            <a:r>
              <a:rPr lang="de-DE" sz="2500" kern="1200" baseline="0" dirty="0">
                <a:solidFill>
                  <a:srgbClr val="000000"/>
                </a:solidFill>
                <a:latin typeface="Arial"/>
              </a:rPr>
              <a:t>.</a:t>
            </a:r>
          </a:p>
          <a:p>
            <a:pPr rtl="0"/>
            <a:r>
              <a:rPr lang="de-DE" sz="2500" kern="1200" baseline="0" dirty="0" err="1">
                <a:solidFill>
                  <a:srgbClr val="000000"/>
                </a:solidFill>
                <a:latin typeface="Arial"/>
              </a:rPr>
              <a:t>Cae</a:t>
            </a:r>
            <a:r>
              <a:rPr lang="de-DE" sz="2500" kern="1200" baseline="0" dirty="0">
                <a:solidFill>
                  <a:srgbClr val="000000"/>
                </a:solidFill>
                <a:latin typeface="Arial"/>
              </a:rPr>
              <a:t> et </a:t>
            </a:r>
            <a:r>
              <a:rPr lang="de-DE" sz="2500" kern="1200" baseline="0" dirty="0" err="1">
                <a:solidFill>
                  <a:srgbClr val="000000"/>
                </a:solidFill>
                <a:latin typeface="Arial"/>
              </a:rPr>
              <a:t>autem</a:t>
            </a:r>
            <a:r>
              <a:rPr lang="de-DE" sz="2500" kern="1200" baseline="0" dirty="0">
                <a:solidFill>
                  <a:srgbClr val="000000"/>
                </a:solidFill>
                <a:latin typeface="Arial"/>
              </a:rPr>
              <a:t> </a:t>
            </a:r>
            <a:r>
              <a:rPr lang="de-DE" sz="2500" kern="1200" baseline="0" dirty="0" err="1">
                <a:solidFill>
                  <a:srgbClr val="000000"/>
                </a:solidFill>
                <a:latin typeface="Arial"/>
              </a:rPr>
              <a:t>at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reped</a:t>
            </a:r>
            <a:r>
              <a:rPr lang="de-DE" sz="2500" kern="1200" baseline="0" dirty="0">
                <a:solidFill>
                  <a:srgbClr val="000000"/>
                </a:solidFill>
                <a:latin typeface="Arial"/>
              </a:rPr>
              <a:t> </a:t>
            </a:r>
            <a:r>
              <a:rPr lang="de-DE" sz="2500" kern="1200" baseline="0" dirty="0" err="1">
                <a:solidFill>
                  <a:srgbClr val="000000"/>
                </a:solidFill>
                <a:latin typeface="Arial"/>
              </a:rPr>
              <a:t>quasinc</a:t>
            </a:r>
            <a:r>
              <a:rPr lang="de-DE" sz="2500" kern="1200" baseline="0" dirty="0">
                <a:solidFill>
                  <a:srgbClr val="000000"/>
                </a:solidFill>
                <a:latin typeface="Arial"/>
              </a:rPr>
              <a:t> </a:t>
            </a:r>
            <a:r>
              <a:rPr lang="de-DE" sz="2500" kern="1200" baseline="0" dirty="0" err="1">
                <a:solidFill>
                  <a:srgbClr val="000000"/>
                </a:solidFill>
                <a:latin typeface="Arial"/>
              </a:rPr>
              <a:t>ipitio</a:t>
            </a:r>
            <a:r>
              <a:rPr lang="de-DE" sz="2500" kern="1200" baseline="0" dirty="0">
                <a:solidFill>
                  <a:srgbClr val="000000"/>
                </a:solidFill>
                <a:latin typeface="Arial"/>
              </a:rPr>
              <a:t>. </a:t>
            </a:r>
            <a:r>
              <a:rPr lang="de-DE" sz="2500" kern="1200" baseline="0" dirty="0" err="1">
                <a:solidFill>
                  <a:srgbClr val="000000"/>
                </a:solidFill>
                <a:latin typeface="Arial"/>
              </a:rPr>
              <a:t>Ariscipsamus</a:t>
            </a:r>
            <a:r>
              <a:rPr lang="de-DE" sz="2500" kern="1200" baseline="0" dirty="0">
                <a:solidFill>
                  <a:srgbClr val="000000"/>
                </a:solidFill>
                <a:latin typeface="Arial"/>
              </a:rPr>
              <a:t> </a:t>
            </a:r>
            <a:r>
              <a:rPr lang="de-DE" sz="2500" kern="1200" baseline="0" dirty="0" err="1">
                <a:solidFill>
                  <a:srgbClr val="000000"/>
                </a:solidFill>
                <a:latin typeface="Arial"/>
              </a:rPr>
              <a:t>volorec</a:t>
            </a:r>
            <a:r>
              <a:rPr lang="de-DE" sz="2500" kern="1200" baseline="0" dirty="0">
                <a:solidFill>
                  <a:srgbClr val="000000"/>
                </a:solidFill>
                <a:latin typeface="Arial"/>
              </a:rPr>
              <a:t> </a:t>
            </a:r>
            <a:r>
              <a:rPr lang="de-DE" sz="2500" kern="1200" baseline="0" dirty="0" err="1">
                <a:solidFill>
                  <a:srgbClr val="000000"/>
                </a:solidFill>
                <a:latin typeface="Arial"/>
              </a:rPr>
              <a:t>tionse</a:t>
            </a:r>
            <a:r>
              <a:rPr lang="de-DE" sz="2500" kern="1200" baseline="0" dirty="0">
                <a:solidFill>
                  <a:srgbClr val="000000"/>
                </a:solidFill>
                <a:latin typeface="Arial"/>
              </a:rPr>
              <a:t> </a:t>
            </a:r>
            <a:r>
              <a:rPr lang="de-DE" sz="2500" kern="1200" baseline="0" dirty="0" err="1">
                <a:solidFill>
                  <a:srgbClr val="000000"/>
                </a:solidFill>
                <a:latin typeface="Arial"/>
              </a:rPr>
              <a:t>perum</a:t>
            </a:r>
            <a:r>
              <a:rPr lang="de-DE" sz="2500" kern="1200" baseline="0" dirty="0">
                <a:solidFill>
                  <a:srgbClr val="000000"/>
                </a:solidFill>
                <a:latin typeface="Arial"/>
              </a:rPr>
              <a:t> </a:t>
            </a:r>
            <a:r>
              <a:rPr lang="de-DE" sz="2500" kern="1200" baseline="0" dirty="0" err="1">
                <a:solidFill>
                  <a:srgbClr val="000000"/>
                </a:solidFill>
                <a:latin typeface="Arial"/>
              </a:rPr>
              <a:t>volorunt</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a:t>
            </a:r>
            <a:r>
              <a:rPr lang="de-DE" sz="2500" kern="1200" baseline="0" dirty="0">
                <a:solidFill>
                  <a:srgbClr val="000000"/>
                </a:solidFill>
                <a:latin typeface="Arial"/>
              </a:rPr>
              <a:t>.</a:t>
            </a:r>
          </a:p>
          <a:p>
            <a:pPr rtl="0"/>
            <a:r>
              <a:rPr lang="de-DE" sz="2500" kern="1200" baseline="0" dirty="0" err="1">
                <a:solidFill>
                  <a:srgbClr val="000000"/>
                </a:solidFill>
                <a:latin typeface="Arial"/>
              </a:rPr>
              <a:t>Consequo</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et </a:t>
            </a:r>
            <a:r>
              <a:rPr lang="de-DE" sz="2500" kern="1200" baseline="0" dirty="0" err="1">
                <a:solidFill>
                  <a:srgbClr val="000000"/>
                </a:solidFill>
                <a:latin typeface="Arial"/>
              </a:rPr>
              <a:t>erioratur</a:t>
            </a:r>
            <a:r>
              <a:rPr lang="de-DE" sz="2500" kern="1200" baseline="0" dirty="0">
                <a:solidFill>
                  <a:srgbClr val="000000"/>
                </a:solidFill>
                <a:latin typeface="Arial"/>
              </a:rPr>
              <a:t>?</a:t>
            </a:r>
          </a:p>
          <a:p>
            <a:pPr rtl="0"/>
            <a:r>
              <a:rPr lang="de-DE" sz="2500" kern="1200" baseline="0" dirty="0">
                <a:solidFill>
                  <a:srgbClr val="000000"/>
                </a:solidFill>
                <a:latin typeface="Arial"/>
              </a:rPr>
              <a:t>As </a:t>
            </a:r>
            <a:r>
              <a:rPr lang="de-DE" sz="2500" kern="1200" baseline="0" dirty="0" err="1">
                <a:solidFill>
                  <a:srgbClr val="000000"/>
                </a:solidFill>
                <a:latin typeface="Arial"/>
              </a:rPr>
              <a:t>ipsunt</a:t>
            </a:r>
            <a:r>
              <a:rPr lang="de-DE" sz="2500" kern="1200" baseline="0" dirty="0">
                <a:solidFill>
                  <a:srgbClr val="000000"/>
                </a:solidFill>
                <a:latin typeface="Arial"/>
              </a:rPr>
              <a:t> </a:t>
            </a:r>
            <a:r>
              <a:rPr lang="de-DE" sz="2500" kern="1200" baseline="0" dirty="0" err="1">
                <a:solidFill>
                  <a:srgbClr val="000000"/>
                </a:solidFill>
                <a:latin typeface="Arial"/>
              </a:rPr>
              <a:t>etus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exerum</a:t>
            </a:r>
            <a:r>
              <a:rPr lang="de-DE" sz="2500" kern="1200" baseline="0" dirty="0">
                <a:solidFill>
                  <a:srgbClr val="000000"/>
                </a:solidFill>
                <a:latin typeface="Arial"/>
              </a:rPr>
              <a:t> </a:t>
            </a:r>
            <a:r>
              <a:rPr lang="de-DE" sz="2500" kern="1200" baseline="0" dirty="0" err="1">
                <a:solidFill>
                  <a:srgbClr val="000000"/>
                </a:solidFill>
                <a:latin typeface="Arial"/>
              </a:rPr>
              <a:t>il</a:t>
            </a:r>
            <a:r>
              <a:rPr lang="de-DE" sz="2500" kern="1200" baseline="0" dirty="0">
                <a:solidFill>
                  <a:srgbClr val="000000"/>
                </a:solidFill>
                <a:latin typeface="Arial"/>
              </a:rPr>
              <a:t> </a:t>
            </a:r>
            <a:r>
              <a:rPr lang="de-DE" sz="2500" kern="1200" baseline="0" dirty="0" err="1">
                <a:solidFill>
                  <a:srgbClr val="000000"/>
                </a:solidFill>
                <a:latin typeface="Arial"/>
              </a:rPr>
              <a:t>ipsandio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et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nime</a:t>
            </a:r>
            <a:r>
              <a:rPr lang="de-DE" sz="2500" kern="1200" baseline="0" dirty="0">
                <a:solidFill>
                  <a:srgbClr val="000000"/>
                </a:solidFill>
                <a:latin typeface="Arial"/>
              </a:rPr>
              <a:t> </a:t>
            </a:r>
            <a:r>
              <a:rPr lang="de-DE" sz="2500" kern="1200" baseline="0" dirty="0" err="1">
                <a:solidFill>
                  <a:srgbClr val="000000"/>
                </a:solidFill>
                <a:latin typeface="Arial"/>
              </a:rPr>
              <a:t>pratet</a:t>
            </a:r>
            <a:r>
              <a:rPr lang="de-DE" sz="2500" kern="1200" baseline="0" dirty="0">
                <a:solidFill>
                  <a:srgbClr val="000000"/>
                </a:solidFill>
                <a:latin typeface="Arial"/>
              </a:rPr>
              <a:t> </a:t>
            </a:r>
            <a:r>
              <a:rPr lang="de-DE" sz="2500" kern="1200" baseline="0" dirty="0" err="1">
                <a:solidFill>
                  <a:srgbClr val="000000"/>
                </a:solidFill>
                <a:latin typeface="Arial"/>
              </a:rPr>
              <a:t>officitis</a:t>
            </a:r>
            <a:r>
              <a:rPr lang="de-DE" sz="2500" kern="1200" baseline="0" dirty="0">
                <a:solidFill>
                  <a:srgbClr val="000000"/>
                </a:solidFill>
                <a:latin typeface="Arial"/>
              </a:rPr>
              <a:t> </a:t>
            </a:r>
            <a:r>
              <a:rPr lang="de-DE" sz="2500" kern="1200" baseline="0" dirty="0" err="1">
                <a:solidFill>
                  <a:srgbClr val="000000"/>
                </a:solidFill>
                <a:latin typeface="Arial"/>
              </a:rPr>
              <a:t>doles</a:t>
            </a:r>
            <a:r>
              <a:rPr lang="de-DE" sz="2500" kern="1200" baseline="0" dirty="0">
                <a:solidFill>
                  <a:srgbClr val="000000"/>
                </a:solidFill>
                <a:latin typeface="Arial"/>
              </a:rPr>
              <a:t> </a:t>
            </a:r>
            <a:r>
              <a:rPr lang="de-DE" sz="2500" kern="1200" baseline="0" dirty="0" err="1">
                <a:solidFill>
                  <a:srgbClr val="000000"/>
                </a:solidFill>
                <a:latin typeface="Arial"/>
              </a:rPr>
              <a:t>essi</a:t>
            </a:r>
            <a:r>
              <a:rPr lang="de-DE" sz="2500" kern="1200" baseline="0" dirty="0">
                <a:solidFill>
                  <a:srgbClr val="000000"/>
                </a:solidFill>
                <a:latin typeface="Arial"/>
              </a:rPr>
              <a:t> </a:t>
            </a:r>
            <a:r>
              <a:rPr lang="de-DE" sz="2500" kern="1200" baseline="0" dirty="0" err="1">
                <a:solidFill>
                  <a:srgbClr val="000000"/>
                </a:solidFill>
                <a:latin typeface="Arial"/>
              </a:rPr>
              <a:t>quuntur</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eosaeped</a:t>
            </a:r>
            <a:r>
              <a:rPr lang="de-DE" sz="2500" kern="1200" baseline="0" dirty="0">
                <a:solidFill>
                  <a:srgbClr val="000000"/>
                </a:solidFill>
                <a:latin typeface="Arial"/>
              </a:rPr>
              <a:t> </a:t>
            </a:r>
            <a:r>
              <a:rPr lang="de-DE" sz="2500" kern="1200" baseline="0" dirty="0" err="1">
                <a:solidFill>
                  <a:srgbClr val="000000"/>
                </a:solidFill>
                <a:latin typeface="Arial"/>
              </a:rPr>
              <a:t>eri</a:t>
            </a:r>
            <a:r>
              <a:rPr lang="de-DE" sz="2500" kern="1200" baseline="0" dirty="0">
                <a:solidFill>
                  <a:srgbClr val="000000"/>
                </a:solidFill>
                <a:latin typeface="Arial"/>
              </a:rPr>
              <a:t> </a:t>
            </a:r>
            <a:r>
              <a:rPr lang="de-DE" sz="2500" kern="1200" baseline="0" dirty="0" err="1">
                <a:solidFill>
                  <a:srgbClr val="000000"/>
                </a:solidFill>
                <a:latin typeface="Arial"/>
              </a:rPr>
              <a:t>aperat</a:t>
            </a:r>
            <a:r>
              <a:rPr lang="de-DE" sz="2500" kern="1200" baseline="0" dirty="0">
                <a:solidFill>
                  <a:srgbClr val="000000"/>
                </a:solidFill>
                <a:latin typeface="Arial"/>
              </a:rPr>
              <a:t> </a:t>
            </a:r>
            <a:r>
              <a:rPr lang="de-DE" sz="2500" kern="1200" baseline="0" dirty="0" err="1">
                <a:solidFill>
                  <a:srgbClr val="000000"/>
                </a:solidFill>
                <a:latin typeface="Arial"/>
              </a:rPr>
              <a:t>este</a:t>
            </a:r>
            <a:r>
              <a:rPr lang="de-DE" sz="2500" kern="1200" baseline="0" dirty="0">
                <a:solidFill>
                  <a:srgbClr val="000000"/>
                </a:solidFill>
                <a:latin typeface="Arial"/>
              </a:rPr>
              <a:t> nos </a:t>
            </a:r>
            <a:r>
              <a:rPr lang="de-DE" sz="2500" kern="1200" baseline="0" dirty="0" err="1">
                <a:solidFill>
                  <a:srgbClr val="000000"/>
                </a:solidFill>
                <a:latin typeface="Arial"/>
              </a:rPr>
              <a:t>mosandi</a:t>
            </a:r>
            <a:r>
              <a:rPr lang="de-DE" sz="2500" kern="1200" baseline="0" dirty="0">
                <a:solidFill>
                  <a:srgbClr val="000000"/>
                </a:solidFill>
                <a:latin typeface="Arial"/>
              </a:rPr>
              <a:t> </a:t>
            </a:r>
            <a:r>
              <a:rPr lang="de-DE" sz="2500" kern="1200" baseline="0" dirty="0" err="1">
                <a:solidFill>
                  <a:srgbClr val="000000"/>
                </a:solidFill>
                <a:latin typeface="Arial"/>
              </a:rPr>
              <a:t>tenit</a:t>
            </a:r>
            <a:r>
              <a:rPr lang="de-DE" sz="2500" kern="1200" baseline="0" dirty="0">
                <a:solidFill>
                  <a:srgbClr val="000000"/>
                </a:solidFill>
                <a:latin typeface="Arial"/>
              </a:rPr>
              <a:t>, </a:t>
            </a:r>
            <a:r>
              <a:rPr lang="de-DE" sz="2500" kern="1200" baseline="0" dirty="0" err="1">
                <a:solidFill>
                  <a:srgbClr val="000000"/>
                </a:solidFill>
                <a:latin typeface="Arial"/>
              </a:rPr>
              <a:t>sandanis</a:t>
            </a:r>
            <a:r>
              <a:rPr lang="de-DE" sz="2500" kern="1200" baseline="0" dirty="0">
                <a:solidFill>
                  <a:srgbClr val="000000"/>
                </a:solidFill>
                <a:latin typeface="Arial"/>
              </a:rPr>
              <a:t> </a:t>
            </a:r>
            <a:r>
              <a:rPr lang="de-DE" sz="2500" kern="1200" baseline="0" dirty="0" err="1">
                <a:solidFill>
                  <a:srgbClr val="000000"/>
                </a:solidFill>
                <a:latin typeface="Arial"/>
              </a:rPr>
              <a:t>idellam</a:t>
            </a:r>
            <a:r>
              <a:rPr lang="de-DE" sz="2500" kern="1200" baseline="0" dirty="0">
                <a:solidFill>
                  <a:srgbClr val="000000"/>
                </a:solidFill>
                <a:latin typeface="Arial"/>
              </a:rPr>
              <a:t> </a:t>
            </a:r>
            <a:r>
              <a:rPr lang="de-DE" sz="2500" kern="1200" baseline="0" dirty="0" err="1">
                <a:solidFill>
                  <a:srgbClr val="000000"/>
                </a:solidFill>
                <a:latin typeface="Arial"/>
              </a:rPr>
              <a:t>inctas</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et </a:t>
            </a:r>
            <a:r>
              <a:rPr lang="de-DE" sz="2500" kern="1200" baseline="0" dirty="0" err="1">
                <a:solidFill>
                  <a:srgbClr val="000000"/>
                </a:solidFill>
                <a:latin typeface="Arial"/>
              </a:rPr>
              <a:t>veliquidel</a:t>
            </a:r>
            <a:r>
              <a:rPr lang="de-DE" sz="2500" kern="1200" baseline="0" dirty="0">
                <a:solidFill>
                  <a:srgbClr val="000000"/>
                </a:solidFill>
                <a:latin typeface="Arial"/>
              </a:rPr>
              <a:t> </a:t>
            </a:r>
            <a:r>
              <a:rPr lang="de-DE" sz="2500" kern="1200" baseline="0" dirty="0" err="1">
                <a:solidFill>
                  <a:srgbClr val="000000"/>
                </a:solidFill>
                <a:latin typeface="Arial"/>
              </a:rPr>
              <a:t>event</a:t>
            </a:r>
            <a:r>
              <a:rPr lang="de-DE" sz="2500" kern="1200" baseline="0" dirty="0">
                <a:solidFill>
                  <a:srgbClr val="000000"/>
                </a:solidFill>
                <a:latin typeface="Arial"/>
              </a:rPr>
              <a:t> </a:t>
            </a:r>
            <a:r>
              <a:rPr lang="de-DE" sz="2500" kern="1200" baseline="0" dirty="0" err="1">
                <a:solidFill>
                  <a:srgbClr val="000000"/>
                </a:solidFill>
                <a:latin typeface="Arial"/>
              </a:rPr>
              <a:t>reperum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rerspelic</a:t>
            </a:r>
            <a:r>
              <a:rPr lang="de-DE" sz="2500" kern="1200" baseline="0" dirty="0">
                <a:solidFill>
                  <a:srgbClr val="000000"/>
                </a:solidFill>
                <a:latin typeface="Arial"/>
              </a:rPr>
              <a:t> </a:t>
            </a:r>
            <a:r>
              <a:rPr lang="de-DE" sz="2500" kern="1200" baseline="0" dirty="0" err="1">
                <a:solidFill>
                  <a:srgbClr val="000000"/>
                </a:solidFill>
                <a:latin typeface="Arial"/>
              </a:rPr>
              <a:t>te</a:t>
            </a:r>
            <a:r>
              <a:rPr lang="de-DE" sz="2500" kern="1200" baseline="0" dirty="0">
                <a:solidFill>
                  <a:srgbClr val="000000"/>
                </a:solidFill>
                <a:latin typeface="Arial"/>
              </a:rPr>
              <a:t> nos et </a:t>
            </a:r>
            <a:r>
              <a:rPr lang="de-DE" sz="2500" kern="1200" baseline="0" dirty="0" err="1">
                <a:solidFill>
                  <a:srgbClr val="000000"/>
                </a:solidFill>
                <a:latin typeface="Arial"/>
              </a:rPr>
              <a:t>faceratur</a:t>
            </a:r>
            <a:r>
              <a:rPr lang="de-DE" sz="2500" kern="1200" baseline="0" dirty="0">
                <a:solidFill>
                  <a:srgbClr val="000000"/>
                </a:solidFill>
                <a:latin typeface="Arial"/>
              </a:rPr>
              <a:t> </a:t>
            </a:r>
            <a:r>
              <a:rPr lang="de-DE" sz="2500" kern="1200" baseline="0" dirty="0" err="1">
                <a:solidFill>
                  <a:srgbClr val="000000"/>
                </a:solidFill>
                <a:latin typeface="Arial"/>
              </a:rPr>
              <a:t>aboremque</a:t>
            </a:r>
            <a:r>
              <a:rPr lang="de-DE" sz="2500" kern="1200" baseline="0" dirty="0">
                <a:solidFill>
                  <a:srgbClr val="000000"/>
                </a:solidFill>
                <a:latin typeface="Arial"/>
              </a:rPr>
              <a:t> </a:t>
            </a:r>
            <a:r>
              <a:rPr lang="de-DE" sz="2500" kern="1200" baseline="0" dirty="0" err="1">
                <a:solidFill>
                  <a:srgbClr val="000000"/>
                </a:solidFill>
                <a:latin typeface="Arial"/>
              </a:rPr>
              <a:t>liquis</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rest</a:t>
            </a:r>
            <a:r>
              <a:rPr lang="de-DE" sz="2500" kern="1200" baseline="0" dirty="0">
                <a:solidFill>
                  <a:srgbClr val="000000"/>
                </a:solidFill>
                <a:latin typeface="Arial"/>
              </a:rPr>
              <a:t>, </a:t>
            </a:r>
            <a:r>
              <a:rPr lang="de-DE" sz="2500" kern="1200" baseline="0" dirty="0" err="1">
                <a:solidFill>
                  <a:srgbClr val="000000"/>
                </a:solidFill>
                <a:latin typeface="Arial"/>
              </a:rPr>
              <a:t>omnietur</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a:t>
            </a:r>
            <a:r>
              <a:rPr lang="de-DE" sz="2500" kern="1200" baseline="0" dirty="0" err="1">
                <a:solidFill>
                  <a:srgbClr val="000000"/>
                </a:solidFill>
                <a:latin typeface="Arial"/>
              </a:rPr>
              <a:t>eruptas</a:t>
            </a:r>
            <a:r>
              <a:rPr lang="de-DE" sz="2500" kern="1200" baseline="0" dirty="0">
                <a:solidFill>
                  <a:srgbClr val="000000"/>
                </a:solidFill>
                <a:latin typeface="Arial"/>
              </a:rPr>
              <a:t> </a:t>
            </a:r>
            <a:r>
              <a:rPr lang="de-DE" sz="2500" kern="1200" baseline="0" dirty="0" err="1">
                <a:solidFill>
                  <a:srgbClr val="000000"/>
                </a:solidFill>
                <a:latin typeface="Arial"/>
              </a:rPr>
              <a:t>quiduci</a:t>
            </a:r>
            <a:r>
              <a:rPr lang="de-DE" sz="2500" kern="1200" baseline="0" dirty="0">
                <a:solidFill>
                  <a:srgbClr val="000000"/>
                </a:solidFill>
                <a:latin typeface="Arial"/>
              </a:rPr>
              <a:t> </a:t>
            </a:r>
            <a:r>
              <a:rPr lang="de-DE" sz="2500" kern="1200" baseline="0" dirty="0" err="1">
                <a:solidFill>
                  <a:srgbClr val="000000"/>
                </a:solidFill>
                <a:latin typeface="Arial"/>
              </a:rPr>
              <a:t>liquatur</a:t>
            </a:r>
            <a:r>
              <a:rPr lang="de-DE" sz="2500" kern="1200" baseline="0" dirty="0">
                <a:solidFill>
                  <a:srgbClr val="000000"/>
                </a:solidFill>
                <a:latin typeface="Arial"/>
              </a:rPr>
              <a:t> </a:t>
            </a:r>
            <a:r>
              <a:rPr lang="de-DE" sz="2500" kern="1200" baseline="0" dirty="0" err="1">
                <a:solidFill>
                  <a:srgbClr val="000000"/>
                </a:solidFill>
                <a:latin typeface="Arial"/>
              </a:rPr>
              <a:t>atia</a:t>
            </a:r>
            <a:r>
              <a:rPr lang="de-DE" sz="2500" kern="1200" baseline="0" dirty="0">
                <a:solidFill>
                  <a:srgbClr val="000000"/>
                </a:solidFill>
                <a:latin typeface="Arial"/>
              </a:rPr>
              <a:t> </a:t>
            </a:r>
            <a:r>
              <a:rPr lang="de-DE" sz="2500" kern="1200" baseline="0" dirty="0" err="1">
                <a:solidFill>
                  <a:srgbClr val="000000"/>
                </a:solidFill>
                <a:latin typeface="Arial"/>
              </a:rPr>
              <a:t>volorerro</a:t>
            </a:r>
            <a:r>
              <a:rPr lang="de-DE" sz="2500" kern="1200" baseline="0" dirty="0">
                <a:solidFill>
                  <a:srgbClr val="000000"/>
                </a:solidFill>
                <a:latin typeface="Arial"/>
              </a:rPr>
              <a:t> es </a:t>
            </a:r>
            <a:r>
              <a:rPr lang="de-DE" sz="2500" kern="1200" baseline="0" dirty="0" err="1">
                <a:solidFill>
                  <a:srgbClr val="000000"/>
                </a:solidFill>
                <a:latin typeface="Arial"/>
              </a:rPr>
              <a:t>magnimo</a:t>
            </a:r>
            <a:r>
              <a:rPr lang="de-DE" sz="2500" kern="1200" baseline="0" dirty="0">
                <a:solidFill>
                  <a:srgbClr val="000000"/>
                </a:solidFill>
                <a:latin typeface="Arial"/>
              </a:rPr>
              <a:t> </a:t>
            </a:r>
            <a:r>
              <a:rPr lang="de-DE" sz="2500" kern="1200" baseline="0" dirty="0" err="1">
                <a:solidFill>
                  <a:srgbClr val="000000"/>
                </a:solidFill>
                <a:latin typeface="Arial"/>
              </a:rPr>
              <a:t>luptaqu</a:t>
            </a:r>
            <a:r>
              <a:rPr lang="de-DE" sz="2500" kern="1200" baseline="0" dirty="0">
                <a:solidFill>
                  <a:srgbClr val="000000"/>
                </a:solidFill>
                <a:latin typeface="Arial"/>
              </a:rPr>
              <a:t> </a:t>
            </a:r>
            <a:r>
              <a:rPr lang="de-DE" sz="2500" kern="1200" baseline="0" dirty="0" err="1">
                <a:solidFill>
                  <a:srgbClr val="000000"/>
                </a:solidFill>
                <a:latin typeface="Arial"/>
              </a:rPr>
              <a:t>ibust</a:t>
            </a:r>
            <a:r>
              <a:rPr lang="de-DE" sz="2500" kern="1200" baseline="0" dirty="0">
                <a:solidFill>
                  <a:srgbClr val="000000"/>
                </a:solidFill>
                <a:latin typeface="Arial"/>
              </a:rPr>
              <a:t>, </a:t>
            </a:r>
            <a:r>
              <a:rPr lang="de-DE" sz="2500" kern="1200" baseline="0" dirty="0" err="1">
                <a:solidFill>
                  <a:srgbClr val="000000"/>
                </a:solidFill>
                <a:latin typeface="Arial"/>
              </a:rPr>
              <a:t>acero</a:t>
            </a:r>
            <a:r>
              <a:rPr lang="de-DE" sz="2500" kern="1200" baseline="0" dirty="0">
                <a:solidFill>
                  <a:srgbClr val="000000"/>
                </a:solidFill>
                <a:latin typeface="Arial"/>
              </a:rPr>
              <a:t> </a:t>
            </a:r>
            <a:r>
              <a:rPr lang="de-DE" sz="2500" kern="1200" baseline="0" dirty="0" err="1">
                <a:solidFill>
                  <a:srgbClr val="000000"/>
                </a:solidFill>
                <a:latin typeface="Arial"/>
              </a:rPr>
              <a:t>maximus</a:t>
            </a:r>
            <a:r>
              <a:rPr lang="de-DE" sz="2500" kern="1200" baseline="0" dirty="0">
                <a:solidFill>
                  <a:srgbClr val="000000"/>
                </a:solidFill>
                <a:latin typeface="Arial"/>
              </a:rPr>
              <a:t> </a:t>
            </a:r>
            <a:r>
              <a:rPr lang="de-DE" sz="2500" kern="1200" baseline="0" dirty="0" err="1">
                <a:solidFill>
                  <a:srgbClr val="000000"/>
                </a:solidFill>
                <a:latin typeface="Arial"/>
              </a:rPr>
              <a:t>expero</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cumque</a:t>
            </a:r>
            <a:r>
              <a:rPr lang="de-DE" sz="2500" kern="1200" baseline="0" dirty="0">
                <a:solidFill>
                  <a:srgbClr val="000000"/>
                </a:solidFill>
                <a:latin typeface="Arial"/>
              </a:rPr>
              <a:t> </a:t>
            </a:r>
            <a:r>
              <a:rPr lang="de-DE" sz="2500" kern="1200" baseline="0" dirty="0" err="1">
                <a:solidFill>
                  <a:srgbClr val="000000"/>
                </a:solidFill>
                <a:latin typeface="Arial"/>
              </a:rPr>
              <a:t>pori</a:t>
            </a:r>
            <a:r>
              <a:rPr lang="de-DE" sz="2500" kern="1200" baseline="0" dirty="0">
                <a:solidFill>
                  <a:srgbClr val="000000"/>
                </a:solidFill>
                <a:latin typeface="Arial"/>
              </a:rPr>
              <a:t> </a:t>
            </a:r>
            <a:r>
              <a:rPr lang="de-DE" sz="2500" kern="1200" baseline="0" dirty="0" err="1">
                <a:solidFill>
                  <a:srgbClr val="000000"/>
                </a:solidFill>
                <a:latin typeface="Arial"/>
              </a:rPr>
              <a:t>dolorro</a:t>
            </a:r>
            <a:r>
              <a:rPr lang="de-DE" sz="2500" kern="1200" baseline="0" dirty="0">
                <a:solidFill>
                  <a:srgbClr val="000000"/>
                </a:solidFill>
                <a:latin typeface="Arial"/>
              </a:rPr>
              <a:t> </a:t>
            </a:r>
            <a:r>
              <a:rPr lang="de-DE" sz="2500" kern="1200" baseline="0" dirty="0" err="1">
                <a:solidFill>
                  <a:srgbClr val="000000"/>
                </a:solidFill>
                <a:latin typeface="Arial"/>
              </a:rPr>
              <a:t>dolut</a:t>
            </a:r>
            <a:r>
              <a:rPr lang="de-DE" sz="2500" kern="1200" baseline="0" dirty="0">
                <a:solidFill>
                  <a:srgbClr val="000000"/>
                </a:solidFill>
                <a:latin typeface="Arial"/>
              </a:rPr>
              <a:t> </a:t>
            </a:r>
            <a:r>
              <a:rPr lang="de-DE" sz="2500" kern="1200" baseline="0" dirty="0" err="1">
                <a:solidFill>
                  <a:srgbClr val="000000"/>
                </a:solidFill>
                <a:latin typeface="Arial"/>
              </a:rPr>
              <a:t>preprae</a:t>
            </a:r>
            <a:r>
              <a:rPr lang="de-DE" sz="2500" kern="1200" baseline="0" dirty="0">
                <a:solidFill>
                  <a:srgbClr val="000000"/>
                </a:solidFill>
                <a:latin typeface="Arial"/>
              </a:rPr>
              <a:t>.</a:t>
            </a:r>
          </a:p>
          <a:p>
            <a:pPr rtl="0"/>
            <a:r>
              <a:rPr lang="de-DE" sz="2500" kern="1200" baseline="0" dirty="0" err="1">
                <a:solidFill>
                  <a:srgbClr val="000000"/>
                </a:solidFill>
                <a:latin typeface="Arial"/>
              </a:rPr>
              <a:t>Volupti</a:t>
            </a:r>
            <a:r>
              <a:rPr lang="de-DE" sz="2500" kern="1200" baseline="0" dirty="0">
                <a:solidFill>
                  <a:srgbClr val="000000"/>
                </a:solidFill>
                <a:latin typeface="Arial"/>
              </a:rPr>
              <a:t> </a:t>
            </a:r>
            <a:r>
              <a:rPr lang="de-DE" sz="2500" kern="1200" baseline="0" dirty="0" err="1">
                <a:solidFill>
                  <a:srgbClr val="000000"/>
                </a:solidFill>
                <a:latin typeface="Arial"/>
              </a:rPr>
              <a:t>reiuntia</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estinum</a:t>
            </a:r>
            <a:r>
              <a:rPr lang="de-DE" sz="2500" kern="1200" baseline="0" dirty="0">
                <a:solidFill>
                  <a:srgbClr val="000000"/>
                </a:solidFill>
                <a:latin typeface="Arial"/>
              </a:rPr>
              <a:t> </a:t>
            </a:r>
            <a:r>
              <a:rPr lang="de-DE" sz="2500" kern="1200" baseline="0" dirty="0" err="1">
                <a:solidFill>
                  <a:srgbClr val="000000"/>
                </a:solidFill>
                <a:latin typeface="Arial"/>
              </a:rPr>
              <a:t>dolorum</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omnisqui</a:t>
            </a:r>
            <a:r>
              <a:rPr lang="de-DE" sz="2500" kern="1200" baseline="0" dirty="0">
                <a:solidFill>
                  <a:srgbClr val="000000"/>
                </a:solidFill>
                <a:latin typeface="Arial"/>
              </a:rPr>
              <a:t> </a:t>
            </a:r>
            <a:r>
              <a:rPr lang="de-DE" sz="2500" kern="1200" baseline="0" dirty="0" err="1">
                <a:solidFill>
                  <a:srgbClr val="000000"/>
                </a:solidFill>
                <a:latin typeface="Arial"/>
              </a:rPr>
              <a:t>utas</a:t>
            </a:r>
            <a:r>
              <a:rPr lang="de-DE" sz="2500" kern="1200" baseline="0" dirty="0">
                <a:solidFill>
                  <a:srgbClr val="000000"/>
                </a:solidFill>
                <a:latin typeface="Arial"/>
              </a:rPr>
              <a:t> a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inveressus</a:t>
            </a:r>
            <a:r>
              <a:rPr lang="de-DE" sz="2500" kern="1200" baseline="0" dirty="0">
                <a:solidFill>
                  <a:srgbClr val="000000"/>
                </a:solidFill>
                <a:latin typeface="Arial"/>
              </a:rPr>
              <a:t> </a:t>
            </a:r>
            <a:r>
              <a:rPr lang="de-DE" sz="2500" kern="1200" baseline="0" dirty="0" err="1">
                <a:solidFill>
                  <a:srgbClr val="000000"/>
                </a:solidFill>
                <a:latin typeface="Arial"/>
              </a:rPr>
              <a:t>quaspelique</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nos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res</a:t>
            </a:r>
            <a:r>
              <a:rPr lang="de-DE" sz="2500" kern="1200" baseline="0" dirty="0">
                <a:solidFill>
                  <a:srgbClr val="000000"/>
                </a:solidFill>
                <a:latin typeface="Arial"/>
              </a:rPr>
              <a:t> </a:t>
            </a:r>
            <a:r>
              <a:rPr lang="de-DE" sz="2500" kern="1200" baseline="0" dirty="0" err="1">
                <a:solidFill>
                  <a:srgbClr val="000000"/>
                </a:solidFill>
                <a:latin typeface="Arial"/>
              </a:rPr>
              <a:t>essunt</a:t>
            </a:r>
            <a:r>
              <a:rPr lang="de-DE" sz="2500" kern="1200" baseline="0" dirty="0">
                <a:solidFill>
                  <a:srgbClr val="000000"/>
                </a:solidFill>
                <a:latin typeface="Arial"/>
              </a:rPr>
              <a:t> am </a:t>
            </a:r>
            <a:r>
              <a:rPr lang="de-DE" sz="2500" kern="1200" baseline="0" dirty="0" err="1">
                <a:solidFill>
                  <a:srgbClr val="000000"/>
                </a:solidFill>
                <a:latin typeface="Arial"/>
              </a:rPr>
              <a:t>venim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Quistotam</a:t>
            </a:r>
            <a:r>
              <a:rPr lang="de-DE" sz="2500" kern="1200" baseline="0" dirty="0">
                <a:solidFill>
                  <a:srgbClr val="000000"/>
                </a:solidFill>
                <a:latin typeface="Arial"/>
              </a:rPr>
              <a:t> </a:t>
            </a:r>
            <a:r>
              <a:rPr lang="de-DE" sz="2500" kern="1200" baseline="0" dirty="0" err="1">
                <a:solidFill>
                  <a:srgbClr val="000000"/>
                </a:solidFill>
                <a:latin typeface="Arial"/>
              </a:rPr>
              <a:t>repere</a:t>
            </a:r>
            <a:r>
              <a:rPr lang="de-DE" sz="2500" kern="1200" baseline="0" dirty="0">
                <a:solidFill>
                  <a:srgbClr val="000000"/>
                </a:solidFill>
                <a:latin typeface="Arial"/>
              </a:rPr>
              <a:t> cum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odi</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pore</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idis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opta</a:t>
            </a:r>
            <a:r>
              <a:rPr lang="de-DE" sz="2500" kern="1200" baseline="0" dirty="0">
                <a:solidFill>
                  <a:srgbClr val="000000"/>
                </a:solidFill>
                <a:latin typeface="Arial"/>
              </a:rPr>
              <a:t> </a:t>
            </a:r>
            <a:r>
              <a:rPr lang="de-DE" sz="2500" kern="1200" baseline="0" dirty="0" err="1">
                <a:solidFill>
                  <a:srgbClr val="000000"/>
                </a:solidFill>
                <a:latin typeface="Arial"/>
              </a:rPr>
              <a:t>volupietur</a:t>
            </a:r>
            <a:r>
              <a:rPr lang="de-DE" sz="2500" kern="1200" baseline="0" dirty="0">
                <a:solidFill>
                  <a:srgbClr val="000000"/>
                </a:solidFill>
                <a:latin typeface="Arial"/>
              </a:rPr>
              <a:t>, </a:t>
            </a:r>
            <a:r>
              <a:rPr lang="de-DE" sz="2500" kern="1200" baseline="0" dirty="0" err="1">
                <a:solidFill>
                  <a:srgbClr val="000000"/>
                </a:solidFill>
                <a:latin typeface="Arial"/>
              </a:rPr>
              <a:t>torit</a:t>
            </a:r>
            <a:r>
              <a:rPr lang="de-DE" sz="2500" kern="1200" baseline="0" dirty="0">
                <a:solidFill>
                  <a:srgbClr val="000000"/>
                </a:solidFill>
                <a:latin typeface="Arial"/>
              </a:rPr>
              <a:t> </a:t>
            </a:r>
            <a:r>
              <a:rPr lang="de-DE" sz="2500" kern="1200" baseline="0" dirty="0" err="1">
                <a:solidFill>
                  <a:srgbClr val="000000"/>
                </a:solidFill>
                <a:latin typeface="Arial"/>
              </a:rPr>
              <a:t>acculla</a:t>
            </a:r>
            <a:r>
              <a:rPr lang="de-DE" sz="2500" kern="1200" baseline="0" dirty="0">
                <a:solidFill>
                  <a:srgbClr val="000000"/>
                </a:solidFill>
                <a:latin typeface="Arial"/>
              </a:rPr>
              <a:t> </a:t>
            </a:r>
            <a:r>
              <a:rPr lang="de-DE" sz="2500" kern="1200" baseline="0" dirty="0" err="1">
                <a:solidFill>
                  <a:srgbClr val="000000"/>
                </a:solidFill>
                <a:latin typeface="Arial"/>
              </a:rPr>
              <a:t>boriost</a:t>
            </a:r>
            <a:r>
              <a:rPr lang="de-DE" sz="2500" kern="1200" baseline="0" dirty="0">
                <a:solidFill>
                  <a:srgbClr val="000000"/>
                </a:solidFill>
                <a:latin typeface="Arial"/>
              </a:rPr>
              <a:t> </a:t>
            </a:r>
            <a:r>
              <a:rPr lang="de-DE" sz="2500" kern="1200" baseline="0" dirty="0" err="1">
                <a:solidFill>
                  <a:srgbClr val="000000"/>
                </a:solidFill>
                <a:latin typeface="Arial"/>
              </a:rPr>
              <a:t>ibusto</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abo</a:t>
            </a:r>
            <a:r>
              <a:rPr lang="de-DE" sz="2500" kern="1200" baseline="0" dirty="0">
                <a:solidFill>
                  <a:srgbClr val="000000"/>
                </a:solidFill>
                <a:latin typeface="Arial"/>
              </a:rPr>
              <a:t>. </a:t>
            </a:r>
            <a:r>
              <a:rPr lang="de-DE" sz="2500" kern="1200" baseline="0" dirty="0" err="1">
                <a:solidFill>
                  <a:srgbClr val="000000"/>
                </a:solidFill>
                <a:latin typeface="Arial"/>
              </a:rPr>
              <a:t>Giam</a:t>
            </a:r>
            <a:r>
              <a:rPr lang="de-DE" sz="2500" kern="1200" baseline="0" dirty="0">
                <a:solidFill>
                  <a:srgbClr val="000000"/>
                </a:solidFill>
                <a:latin typeface="Arial"/>
              </a:rPr>
              <a:t>, </a:t>
            </a:r>
            <a:r>
              <a:rPr lang="de-DE" sz="2500" kern="1200" baseline="0" dirty="0" err="1">
                <a:solidFill>
                  <a:srgbClr val="000000"/>
                </a:solidFill>
                <a:latin typeface="Arial"/>
              </a:rPr>
              <a:t>tet</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quassimenia</a:t>
            </a:r>
            <a:r>
              <a:rPr lang="de-DE" sz="2500" kern="1200" baseline="0" dirty="0">
                <a:solidFill>
                  <a:srgbClr val="000000"/>
                </a:solidFill>
                <a:latin typeface="Arial"/>
              </a:rPr>
              <a:t> </a:t>
            </a:r>
            <a:r>
              <a:rPr lang="de-DE" sz="2500" kern="1200" baseline="0" dirty="0" err="1">
                <a:solidFill>
                  <a:srgbClr val="000000"/>
                </a:solidFill>
                <a:latin typeface="Arial"/>
              </a:rPr>
              <a:t>nest</a:t>
            </a:r>
            <a:r>
              <a:rPr lang="de-DE" sz="2500" kern="1200" baseline="0" dirty="0">
                <a:solidFill>
                  <a:srgbClr val="000000"/>
                </a:solidFill>
                <a:latin typeface="Arial"/>
              </a:rPr>
              <a:t>, </a:t>
            </a:r>
            <a:r>
              <a:rPr lang="de-DE" sz="2500" kern="1200" baseline="0" dirty="0" err="1">
                <a:solidFill>
                  <a:srgbClr val="000000"/>
                </a:solidFill>
                <a:latin typeface="Arial"/>
              </a:rPr>
              <a:t>explacipis</a:t>
            </a:r>
            <a:r>
              <a:rPr lang="de-DE" sz="2500" kern="1200" baseline="0" dirty="0">
                <a:solidFill>
                  <a:srgbClr val="000000"/>
                </a:solidFill>
                <a:latin typeface="Arial"/>
              </a:rPr>
              <a:t> si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platur</a:t>
            </a:r>
            <a:r>
              <a:rPr lang="de-DE" sz="2500" kern="1200" baseline="0" dirty="0">
                <a:solidFill>
                  <a:srgbClr val="000000"/>
                </a:solidFill>
                <a:latin typeface="Arial"/>
              </a:rPr>
              <a:t>? Mi,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paris</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vitate</a:t>
            </a:r>
            <a:r>
              <a:rPr lang="de-DE" sz="2500" kern="1200" baseline="0" dirty="0">
                <a:solidFill>
                  <a:srgbClr val="000000"/>
                </a:solidFill>
                <a:latin typeface="Arial"/>
              </a:rPr>
              <a:t> </a:t>
            </a:r>
            <a:r>
              <a:rPr lang="de-DE" sz="2500" kern="1200" baseline="0" dirty="0" err="1">
                <a:solidFill>
                  <a:srgbClr val="000000"/>
                </a:solidFill>
                <a:latin typeface="Arial"/>
              </a:rPr>
              <a:t>eatiis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nis</a:t>
            </a:r>
            <a:r>
              <a:rPr lang="de-DE" sz="2500" kern="1200" baseline="0" dirty="0">
                <a:solidFill>
                  <a:srgbClr val="000000"/>
                </a:solidFill>
                <a:latin typeface="Arial"/>
              </a:rPr>
              <a:t> </a:t>
            </a:r>
            <a:r>
              <a:rPr lang="de-DE" sz="2500" kern="1200" baseline="0" dirty="0" err="1">
                <a:solidFill>
                  <a:srgbClr val="000000"/>
                </a:solidFill>
                <a:latin typeface="Arial"/>
              </a:rPr>
              <a:t>quianih</a:t>
            </a:r>
            <a:r>
              <a:rPr lang="de-DE" sz="2500" kern="1200" baseline="0" dirty="0">
                <a:solidFill>
                  <a:srgbClr val="000000"/>
                </a:solidFill>
                <a:latin typeface="Arial"/>
              </a:rPr>
              <a:t> </a:t>
            </a:r>
            <a:r>
              <a:rPr lang="de-DE" sz="2500" kern="1200" baseline="0" dirty="0" err="1">
                <a:solidFill>
                  <a:srgbClr val="000000"/>
                </a:solidFill>
                <a:latin typeface="Arial"/>
              </a:rPr>
              <a:t>icabo</a:t>
            </a:r>
            <a:r>
              <a:rPr lang="de-DE" sz="2500" kern="1200" baseline="0" dirty="0">
                <a:solidFill>
                  <a:srgbClr val="000000"/>
                </a:solidFill>
                <a:latin typeface="Arial"/>
              </a:rPr>
              <a:t>. </a:t>
            </a:r>
            <a:r>
              <a:rPr lang="de-DE" sz="2500" kern="1200" baseline="0" dirty="0" err="1">
                <a:solidFill>
                  <a:srgbClr val="000000"/>
                </a:solidFill>
                <a:latin typeface="Arial"/>
              </a:rPr>
              <a:t>Nequos</a:t>
            </a:r>
            <a:r>
              <a:rPr lang="de-DE" sz="2500" kern="1200" baseline="0" dirty="0">
                <a:solidFill>
                  <a:srgbClr val="000000"/>
                </a:solidFill>
                <a:latin typeface="Arial"/>
              </a:rPr>
              <a:t> ex </a:t>
            </a:r>
            <a:r>
              <a:rPr lang="de-DE" sz="2500" kern="1200" baseline="0" dirty="0" err="1">
                <a:solidFill>
                  <a:srgbClr val="000000"/>
                </a:solidFill>
                <a:latin typeface="Arial"/>
              </a:rPr>
              <a:t>ex</a:t>
            </a:r>
            <a:r>
              <a:rPr lang="de-DE" sz="2500" kern="1200" baseline="0" dirty="0">
                <a:solidFill>
                  <a:srgbClr val="000000"/>
                </a:solidFill>
                <a:latin typeface="Arial"/>
              </a:rPr>
              <a:t> </a:t>
            </a:r>
            <a:r>
              <a:rPr lang="de-DE" sz="2500" kern="1200" baseline="0" dirty="0" err="1">
                <a:solidFill>
                  <a:srgbClr val="000000"/>
                </a:solidFill>
                <a:latin typeface="Arial"/>
              </a:rPr>
              <a:t>eoste</a:t>
            </a:r>
            <a:r>
              <a:rPr lang="de-DE" sz="2500" kern="1200" baseline="0" dirty="0">
                <a:solidFill>
                  <a:srgbClr val="000000"/>
                </a:solidFill>
                <a:latin typeface="Arial"/>
              </a:rPr>
              <a:t> </a:t>
            </a:r>
            <a:r>
              <a:rPr lang="de-DE" sz="2500" kern="1200" baseline="0" dirty="0" err="1">
                <a:solidFill>
                  <a:srgbClr val="000000"/>
                </a:solidFill>
                <a:latin typeface="Arial"/>
              </a:rPr>
              <a:t>nulparu</a:t>
            </a:r>
            <a:r>
              <a:rPr lang="de-DE" sz="2500" kern="1200" baseline="0" dirty="0">
                <a:solidFill>
                  <a:srgbClr val="000000"/>
                </a:solidFill>
                <a:latin typeface="Arial"/>
              </a:rPr>
              <a:t> </a:t>
            </a:r>
            <a:r>
              <a:rPr lang="de-DE" sz="2500" kern="1200" baseline="0" dirty="0" err="1">
                <a:solidFill>
                  <a:srgbClr val="000000"/>
                </a:solidFill>
                <a:latin typeface="Arial"/>
              </a:rPr>
              <a:t>ptatur</a:t>
            </a:r>
            <a:r>
              <a:rPr lang="de-DE" sz="2500" kern="1200" baseline="0" dirty="0">
                <a:solidFill>
                  <a:srgbClr val="000000"/>
                </a:solidFill>
                <a:latin typeface="Arial"/>
              </a:rPr>
              <a:t>? Qui </a:t>
            </a:r>
            <a:r>
              <a:rPr lang="de-DE" sz="2500" kern="1200" baseline="0" dirty="0" err="1">
                <a:solidFill>
                  <a:srgbClr val="000000"/>
                </a:solidFill>
                <a:latin typeface="Arial"/>
              </a:rPr>
              <a:t>optiur</a:t>
            </a:r>
            <a:r>
              <a:rPr lang="de-DE" sz="2500" kern="1200" baseline="0" dirty="0">
                <a:solidFill>
                  <a:srgbClr val="000000"/>
                </a:solidFill>
                <a:latin typeface="Arial"/>
              </a:rPr>
              <a:t> </a:t>
            </a:r>
            <a:r>
              <a:rPr lang="de-DE" sz="2500" kern="1200" baseline="0" dirty="0" err="1">
                <a:solidFill>
                  <a:srgbClr val="000000"/>
                </a:solidFill>
                <a:latin typeface="Arial"/>
              </a:rPr>
              <a:t>soluptiume</a:t>
            </a:r>
            <a:r>
              <a:rPr lang="de-DE" sz="2500" kern="1200" baseline="0" dirty="0">
                <a:solidFill>
                  <a:srgbClr val="000000"/>
                </a:solidFill>
                <a:latin typeface="Arial"/>
              </a:rPr>
              <a:t> </a:t>
            </a:r>
            <a:r>
              <a:rPr lang="de-DE" sz="2500" kern="1200" baseline="0" dirty="0" err="1">
                <a:solidFill>
                  <a:srgbClr val="000000"/>
                </a:solidFill>
                <a:latin typeface="Arial"/>
              </a:rPr>
              <a:t>estiorepuda</a:t>
            </a:r>
            <a:r>
              <a:rPr lang="de-DE" sz="2500" kern="1200" baseline="0" dirty="0">
                <a:solidFill>
                  <a:srgbClr val="000000"/>
                </a:solidFill>
                <a:latin typeface="Arial"/>
              </a:rPr>
              <a:t> </a:t>
            </a:r>
            <a:r>
              <a:rPr lang="de-DE" sz="2500" kern="1200" baseline="0" dirty="0" err="1">
                <a:solidFill>
                  <a:srgbClr val="000000"/>
                </a:solidFill>
                <a:latin typeface="Arial"/>
              </a:rPr>
              <a:t>voles</a:t>
            </a:r>
            <a:r>
              <a:rPr lang="de-DE" sz="2500" kern="1200" baseline="0" dirty="0">
                <a:solidFill>
                  <a:srgbClr val="000000"/>
                </a:solidFill>
                <a:latin typeface="Arial"/>
              </a:rPr>
              <a:t> se </a:t>
            </a:r>
            <a:r>
              <a:rPr lang="de-DE" sz="2500" kern="1200" baseline="0" dirty="0" err="1">
                <a:solidFill>
                  <a:srgbClr val="000000"/>
                </a:solidFill>
                <a:latin typeface="Arial"/>
              </a:rPr>
              <a:t>voles</a:t>
            </a:r>
            <a:r>
              <a:rPr lang="de-DE" sz="2500" kern="1200" baseline="0" dirty="0">
                <a:solidFill>
                  <a:srgbClr val="000000"/>
                </a:solidFill>
                <a:latin typeface="Arial"/>
              </a:rPr>
              <a:t> </a:t>
            </a:r>
            <a:r>
              <a:rPr lang="de-DE" sz="2500" kern="1200" baseline="0" dirty="0" err="1">
                <a:solidFill>
                  <a:srgbClr val="000000"/>
                </a:solidFill>
                <a:latin typeface="Arial"/>
              </a:rPr>
              <a:t>quiaspe</a:t>
            </a:r>
            <a:r>
              <a:rPr lang="de-DE" sz="2500" kern="1200" baseline="0" dirty="0">
                <a:solidFill>
                  <a:srgbClr val="000000"/>
                </a:solidFill>
                <a:latin typeface="Arial"/>
              </a:rPr>
              <a:t> </a:t>
            </a:r>
            <a:r>
              <a:rPr lang="de-DE" sz="2500" kern="1200" baseline="0" dirty="0" err="1">
                <a:solidFill>
                  <a:srgbClr val="000000"/>
                </a:solidFill>
                <a:latin typeface="Arial"/>
              </a:rPr>
              <a:t>provid</a:t>
            </a:r>
            <a:r>
              <a:rPr lang="de-DE" sz="2500" kern="1200" baseline="0" dirty="0">
                <a:solidFill>
                  <a:srgbClr val="000000"/>
                </a:solidFill>
                <a:latin typeface="Arial"/>
              </a:rPr>
              <a:t> </a:t>
            </a:r>
            <a:r>
              <a:rPr lang="de-DE" sz="2500" kern="1200" baseline="0" dirty="0" err="1">
                <a:solidFill>
                  <a:srgbClr val="000000"/>
                </a:solidFill>
                <a:latin typeface="Arial"/>
              </a:rPr>
              <a:t>ullenda</a:t>
            </a:r>
            <a:r>
              <a:rPr lang="de-DE" sz="2500" kern="1200" baseline="0" dirty="0">
                <a:solidFill>
                  <a:srgbClr val="000000"/>
                </a:solidFill>
                <a:latin typeface="Arial"/>
              </a:rPr>
              <a:t> si </a:t>
            </a:r>
            <a:r>
              <a:rPr lang="de-DE" sz="2500" kern="1200" baseline="0" dirty="0" err="1">
                <a:solidFill>
                  <a:srgbClr val="000000"/>
                </a:solidFill>
                <a:latin typeface="Arial"/>
              </a:rPr>
              <a:t>neceate</a:t>
            </a:r>
            <a:r>
              <a:rPr lang="de-DE" sz="2500" kern="1200" baseline="0" dirty="0">
                <a:solidFill>
                  <a:srgbClr val="000000"/>
                </a:solidFill>
                <a:latin typeface="Arial"/>
              </a:rPr>
              <a:t> </a:t>
            </a:r>
            <a:r>
              <a:rPr lang="de-DE" sz="2500" kern="1200" baseline="0" dirty="0" err="1">
                <a:solidFill>
                  <a:srgbClr val="000000"/>
                </a:solidFill>
                <a:latin typeface="Arial"/>
              </a:rPr>
              <a:t>pedit</a:t>
            </a:r>
            <a:r>
              <a:rPr lang="de-DE" sz="2500" kern="1200" baseline="0" dirty="0">
                <a:solidFill>
                  <a:srgbClr val="000000"/>
                </a:solidFill>
                <a:latin typeface="Arial"/>
              </a:rPr>
              <a:t> </a:t>
            </a:r>
            <a:r>
              <a:rPr lang="de-DE" sz="2500" kern="1200" baseline="0" dirty="0" err="1">
                <a:solidFill>
                  <a:srgbClr val="000000"/>
                </a:solidFill>
                <a:latin typeface="Arial"/>
              </a:rPr>
              <a:t>eicient</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a:t>
            </a:r>
            <a:r>
              <a:rPr lang="de-DE" sz="2500" kern="1200" baseline="0" dirty="0" err="1">
                <a:solidFill>
                  <a:srgbClr val="000000"/>
                </a:solidFill>
                <a:latin typeface="Arial"/>
              </a:rPr>
              <a:t>adi</a:t>
            </a:r>
            <a:r>
              <a:rPr lang="de-DE" sz="2500" kern="1200" baseline="0" dirty="0">
                <a:solidFill>
                  <a:srgbClr val="000000"/>
                </a:solidFill>
                <a:latin typeface="Arial"/>
              </a:rPr>
              <a:t> </a:t>
            </a:r>
            <a:r>
              <a:rPr lang="de-DE" sz="2500" kern="1200" baseline="0" dirty="0" err="1">
                <a:solidFill>
                  <a:srgbClr val="000000"/>
                </a:solidFill>
                <a:latin typeface="Arial"/>
              </a:rPr>
              <a:t>sectem</a:t>
            </a:r>
            <a:r>
              <a:rPr lang="de-DE" sz="2500" kern="1200" baseline="0" dirty="0">
                <a:solidFill>
                  <a:srgbClr val="000000"/>
                </a:solidFill>
                <a:latin typeface="Arial"/>
              </a:rPr>
              <a:t> </a:t>
            </a:r>
            <a:r>
              <a:rPr lang="de-DE" sz="2500" kern="1200" baseline="0" dirty="0" err="1">
                <a:solidFill>
                  <a:srgbClr val="000000"/>
                </a:solidFill>
                <a:latin typeface="Arial"/>
              </a:rPr>
              <a:t>doluptate</a:t>
            </a:r>
            <a:r>
              <a:rPr lang="de-DE" sz="2500" kern="1200" baseline="0" dirty="0">
                <a:solidFill>
                  <a:srgbClr val="000000"/>
                </a:solidFill>
                <a:latin typeface="Arial"/>
              </a:rPr>
              <a:t> </a:t>
            </a:r>
            <a:r>
              <a:rPr lang="de-DE" sz="2500" kern="1200" baseline="0" dirty="0" err="1">
                <a:solidFill>
                  <a:srgbClr val="000000"/>
                </a:solidFill>
                <a:latin typeface="Arial"/>
              </a:rPr>
              <a:t>volest</a:t>
            </a:r>
            <a:r>
              <a:rPr lang="de-DE" sz="2500" kern="1200" baseline="0" dirty="0">
                <a:solidFill>
                  <a:srgbClr val="000000"/>
                </a:solidFill>
                <a:latin typeface="Arial"/>
              </a:rPr>
              <a:t>, </a:t>
            </a:r>
            <a:r>
              <a:rPr lang="de-DE" sz="2500" kern="1200" baseline="0" dirty="0" err="1">
                <a:solidFill>
                  <a:srgbClr val="000000"/>
                </a:solidFill>
                <a:latin typeface="Arial"/>
              </a:rPr>
              <a:t>volora</a:t>
            </a:r>
            <a:r>
              <a:rPr lang="de-DE" sz="2500" kern="1200" baseline="0" dirty="0">
                <a:solidFill>
                  <a:srgbClr val="000000"/>
                </a:solidFill>
                <a:latin typeface="Arial"/>
              </a:rPr>
              <a:t> </a:t>
            </a:r>
            <a:r>
              <a:rPr lang="de-DE" sz="2500" kern="1200" baseline="0" dirty="0" err="1">
                <a:solidFill>
                  <a:srgbClr val="000000"/>
                </a:solidFill>
                <a:latin typeface="Arial"/>
              </a:rPr>
              <a:t>eatam</a:t>
            </a:r>
            <a:r>
              <a:rPr lang="de-DE" sz="2500" kern="1200" baseline="0" dirty="0">
                <a:solidFill>
                  <a:srgbClr val="000000"/>
                </a:solidFill>
                <a:latin typeface="Arial"/>
              </a:rPr>
              <a:t> in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atet</a:t>
            </a:r>
            <a:r>
              <a:rPr lang="de-DE" sz="2500" kern="1200" baseline="0" dirty="0">
                <a:solidFill>
                  <a:srgbClr val="000000"/>
                </a:solidFill>
                <a:latin typeface="Arial"/>
              </a:rPr>
              <a:t> </a:t>
            </a:r>
            <a:r>
              <a:rPr lang="de-DE" sz="2500" kern="1200" baseline="0" dirty="0" err="1">
                <a:solidFill>
                  <a:srgbClr val="000000"/>
                </a:solidFill>
                <a:latin typeface="Arial"/>
              </a:rPr>
              <a:t>viducidis</a:t>
            </a:r>
            <a:r>
              <a:rPr lang="de-DE" sz="2500" kern="1200" baseline="0" dirty="0">
                <a:solidFill>
                  <a:srgbClr val="000000"/>
                </a:solidFill>
                <a:latin typeface="Arial"/>
              </a:rPr>
              <a:t> </a:t>
            </a:r>
            <a:r>
              <a:rPr lang="de-DE" sz="2500" kern="1200" baseline="0" dirty="0" err="1">
                <a:solidFill>
                  <a:srgbClr val="000000"/>
                </a:solidFill>
                <a:latin typeface="Arial"/>
              </a:rPr>
              <a:t>eaquae</a:t>
            </a:r>
            <a:r>
              <a:rPr lang="de-DE" sz="2500" kern="1200" baseline="0" dirty="0">
                <a:solidFill>
                  <a:srgbClr val="000000"/>
                </a:solidFill>
                <a:latin typeface="Arial"/>
              </a:rPr>
              <a:t>. </a:t>
            </a:r>
            <a:r>
              <a:rPr lang="de-DE" sz="2500" kern="1200" baseline="0" dirty="0" err="1">
                <a:solidFill>
                  <a:srgbClr val="000000"/>
                </a:solidFill>
                <a:latin typeface="Arial"/>
              </a:rPr>
              <a:t>Em</a:t>
            </a:r>
            <a:r>
              <a:rPr lang="de-DE" sz="2500" kern="1200" baseline="0" dirty="0">
                <a:solidFill>
                  <a:srgbClr val="000000"/>
                </a:solidFill>
                <a:latin typeface="Arial"/>
              </a:rPr>
              <a:t> </a:t>
            </a:r>
            <a:r>
              <a:rPr lang="de-DE" sz="2500" kern="1200" baseline="0" dirty="0" err="1">
                <a:solidFill>
                  <a:srgbClr val="000000"/>
                </a:solidFill>
                <a:latin typeface="Arial"/>
              </a:rPr>
              <a:t>deles</a:t>
            </a:r>
            <a:r>
              <a:rPr lang="de-DE" sz="2500" kern="1200" baseline="0" dirty="0">
                <a:solidFill>
                  <a:srgbClr val="000000"/>
                </a:solidFill>
                <a:latin typeface="Arial"/>
              </a:rPr>
              <a:t> </a:t>
            </a:r>
            <a:r>
              <a:rPr lang="de-DE" sz="2500" kern="1200" baseline="0" dirty="0" err="1">
                <a:solidFill>
                  <a:srgbClr val="000000"/>
                </a:solidFill>
                <a:latin typeface="Arial"/>
              </a:rPr>
              <a:t>doluptus</a:t>
            </a:r>
            <a:r>
              <a:rPr lang="de-DE" sz="2500" kern="1200" baseline="0" dirty="0">
                <a:solidFill>
                  <a:srgbClr val="000000"/>
                </a:solidFill>
                <a:latin typeface="Arial"/>
              </a:rPr>
              <a:t> </a:t>
            </a:r>
            <a:r>
              <a:rPr lang="de-DE" sz="2500" kern="1200" baseline="0" dirty="0" err="1">
                <a:solidFill>
                  <a:srgbClr val="000000"/>
                </a:solidFill>
                <a:latin typeface="Arial"/>
              </a:rPr>
              <a:t>estotatur</a:t>
            </a:r>
            <a:r>
              <a:rPr lang="de-DE" sz="2500" kern="1200" baseline="0" dirty="0">
                <a:solidFill>
                  <a:srgbClr val="000000"/>
                </a:solidFill>
                <a:latin typeface="Arial"/>
              </a:rPr>
              <a:t>? </a:t>
            </a:r>
            <a:r>
              <a:rPr lang="de-DE" sz="2500" kern="1200" baseline="0" dirty="0" err="1">
                <a:solidFill>
                  <a:srgbClr val="000000"/>
                </a:solidFill>
                <a:latin typeface="Arial"/>
              </a:rPr>
              <a:t>Igendella</a:t>
            </a:r>
            <a:r>
              <a:rPr lang="de-DE" sz="2500" kern="1200" baseline="0" dirty="0">
                <a:solidFill>
                  <a:srgbClr val="000000"/>
                </a:solidFill>
                <a:latin typeface="Arial"/>
              </a:rPr>
              <a:t> </a:t>
            </a:r>
            <a:r>
              <a:rPr lang="de-DE" sz="2500" kern="1200" baseline="0" dirty="0" err="1">
                <a:solidFill>
                  <a:srgbClr val="000000"/>
                </a:solidFill>
                <a:latin typeface="Arial"/>
              </a:rPr>
              <a:t>preped</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fugiasp</a:t>
            </a:r>
            <a:r>
              <a:rPr lang="de-DE" sz="2500" kern="1200" baseline="0" dirty="0">
                <a:solidFill>
                  <a:srgbClr val="000000"/>
                </a:solidFill>
                <a:latin typeface="Arial"/>
              </a:rPr>
              <a:t> </a:t>
            </a:r>
            <a:r>
              <a:rPr lang="de-DE" sz="2500" kern="1200" baseline="0" dirty="0" err="1">
                <a:solidFill>
                  <a:srgbClr val="000000"/>
                </a:solidFill>
                <a:latin typeface="Arial"/>
              </a:rPr>
              <a:t>eraerum</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autaspe</a:t>
            </a:r>
            <a:r>
              <a:rPr lang="de-DE" sz="2500" kern="1200" baseline="0" dirty="0">
                <a:solidFill>
                  <a:srgbClr val="000000"/>
                </a:solidFill>
                <a:latin typeface="Arial"/>
              </a:rPr>
              <a:t> </a:t>
            </a:r>
            <a:r>
              <a:rPr lang="de-DE" sz="2500" kern="1200" baseline="0" dirty="0" err="1">
                <a:solidFill>
                  <a:srgbClr val="000000"/>
                </a:solidFill>
                <a:latin typeface="Arial"/>
              </a:rPr>
              <a:t>molupta</a:t>
            </a:r>
            <a:r>
              <a:rPr lang="de-DE" sz="2500" kern="1200" baseline="0" dirty="0">
                <a:solidFill>
                  <a:srgbClr val="000000"/>
                </a:solidFill>
                <a:latin typeface="Arial"/>
              </a:rPr>
              <a:t> </a:t>
            </a:r>
            <a:r>
              <a:rPr lang="de-DE" sz="2500" kern="1200" baseline="0" dirty="0" err="1">
                <a:solidFill>
                  <a:srgbClr val="000000"/>
                </a:solidFill>
                <a:latin typeface="Arial"/>
              </a:rPr>
              <a:t>tiatiate</a:t>
            </a:r>
            <a:r>
              <a:rPr lang="de-DE" sz="2500" kern="1200" baseline="0" dirty="0">
                <a:solidFill>
                  <a:srgbClr val="000000"/>
                </a:solidFill>
                <a:latin typeface="Arial"/>
              </a:rPr>
              <a:t> </a:t>
            </a:r>
            <a:r>
              <a:rPr lang="de-DE" sz="2500" kern="1200" baseline="0" dirty="0" err="1">
                <a:solidFill>
                  <a:srgbClr val="000000"/>
                </a:solidFill>
                <a:latin typeface="Arial"/>
              </a:rPr>
              <a:t>voluptur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Nequia</a:t>
            </a:r>
            <a:r>
              <a:rPr lang="de-DE" sz="2500" kern="1200" baseline="0" dirty="0">
                <a:solidFill>
                  <a:srgbClr val="000000"/>
                </a:solidFill>
                <a:latin typeface="Arial"/>
              </a:rPr>
              <a:t> </a:t>
            </a:r>
            <a:r>
              <a:rPr lang="de-DE" sz="2500" kern="1200" baseline="0" dirty="0" err="1">
                <a:solidFill>
                  <a:srgbClr val="000000"/>
                </a:solidFill>
                <a:latin typeface="Arial"/>
              </a:rPr>
              <a:t>voloratusci</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mos</a:t>
            </a:r>
            <a:r>
              <a:rPr lang="de-DE" sz="2500" kern="1200" baseline="0" dirty="0">
                <a:solidFill>
                  <a:srgbClr val="000000"/>
                </a:solidFill>
                <a:latin typeface="Arial"/>
              </a:rPr>
              <a:t> </a:t>
            </a:r>
            <a:r>
              <a:rPr lang="de-DE" sz="2500" kern="1200" baseline="0" dirty="0" err="1">
                <a:solidFill>
                  <a:srgbClr val="000000"/>
                </a:solidFill>
                <a:latin typeface="Arial"/>
              </a:rPr>
              <a:t>ipidella</a:t>
            </a:r>
            <a:r>
              <a:rPr lang="de-DE" sz="2500" kern="1200" baseline="0" dirty="0">
                <a:solidFill>
                  <a:srgbClr val="000000"/>
                </a:solidFill>
                <a:latin typeface="Arial"/>
              </a:rPr>
              <a:t> </a:t>
            </a:r>
            <a:r>
              <a:rPr lang="de-DE" sz="2500" kern="1200" baseline="0" dirty="0" err="1">
                <a:solidFill>
                  <a:srgbClr val="000000"/>
                </a:solidFill>
                <a:latin typeface="Arial"/>
              </a:rPr>
              <a:t>simust</a:t>
            </a:r>
            <a:r>
              <a:rPr lang="de-DE" sz="2500" kern="1200" baseline="0" dirty="0">
                <a:solidFill>
                  <a:srgbClr val="000000"/>
                </a:solidFill>
                <a:latin typeface="Arial"/>
              </a:rPr>
              <a:t>, </a:t>
            </a:r>
            <a:r>
              <a:rPr lang="de-DE" sz="2500" kern="1200" baseline="0" dirty="0" err="1">
                <a:solidFill>
                  <a:srgbClr val="000000"/>
                </a:solidFill>
                <a:latin typeface="Arial"/>
              </a:rPr>
              <a:t>erferumquam</a:t>
            </a:r>
            <a:r>
              <a:rPr lang="de-DE" sz="2500" kern="1200" baseline="0" dirty="0">
                <a:solidFill>
                  <a:srgbClr val="000000"/>
                </a:solidFill>
                <a:latin typeface="Arial"/>
              </a:rPr>
              <a:t> et </a:t>
            </a:r>
            <a:r>
              <a:rPr lang="de-DE" sz="2500" kern="1200" baseline="0" dirty="0" err="1">
                <a:solidFill>
                  <a:srgbClr val="000000"/>
                </a:solidFill>
                <a:latin typeface="Arial"/>
              </a:rPr>
              <a:t>dolum</a:t>
            </a:r>
            <a:r>
              <a:rPr lang="de-DE" sz="2500" kern="1200" baseline="0" dirty="0">
                <a:solidFill>
                  <a:srgbClr val="000000"/>
                </a:solidFill>
                <a:latin typeface="Arial"/>
              </a:rPr>
              <a:t> in </a:t>
            </a:r>
            <a:r>
              <a:rPr lang="de-DE" sz="2500" kern="1200" baseline="0" dirty="0" err="1">
                <a:solidFill>
                  <a:srgbClr val="000000"/>
                </a:solidFill>
                <a:latin typeface="Arial"/>
              </a:rPr>
              <a:t>eseque</a:t>
            </a:r>
            <a:r>
              <a:rPr lang="de-DE" sz="2500" kern="1200" baseline="0" dirty="0">
                <a:solidFill>
                  <a:srgbClr val="000000"/>
                </a:solidFill>
                <a:latin typeface="Arial"/>
              </a:rPr>
              <a:t> </a:t>
            </a:r>
            <a:r>
              <a:rPr lang="de-DE" sz="2500" kern="1200" baseline="0" dirty="0" err="1">
                <a:solidFill>
                  <a:srgbClr val="000000"/>
                </a:solidFill>
                <a:latin typeface="Arial"/>
              </a:rPr>
              <a:t>pe</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quas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nimusda</a:t>
            </a:r>
            <a:r>
              <a:rPr lang="de-DE" sz="2500" kern="1200" baseline="0" dirty="0">
                <a:solidFill>
                  <a:srgbClr val="000000"/>
                </a:solidFill>
                <a:latin typeface="Arial"/>
              </a:rPr>
              <a:t> </a:t>
            </a:r>
            <a:r>
              <a:rPr lang="de-DE" sz="2500" kern="1200" baseline="0" dirty="0" err="1">
                <a:solidFill>
                  <a:srgbClr val="000000"/>
                </a:solidFill>
                <a:latin typeface="Arial"/>
              </a:rPr>
              <a:t>ndebitas</a:t>
            </a:r>
            <a:r>
              <a:rPr lang="de-DE" sz="2500" kern="1200" baseline="0" dirty="0">
                <a:solidFill>
                  <a:srgbClr val="000000"/>
                </a:solidFill>
                <a:latin typeface="Arial"/>
              </a:rPr>
              <a:t> </a:t>
            </a:r>
            <a:r>
              <a:rPr lang="de-DE" sz="2500" kern="1200" baseline="0" dirty="0" err="1">
                <a:solidFill>
                  <a:srgbClr val="000000"/>
                </a:solidFill>
                <a:latin typeface="Arial"/>
              </a:rPr>
              <a:t>rehentio</a:t>
            </a:r>
            <a:r>
              <a:rPr lang="de-DE" sz="2500" kern="1200" baseline="0" dirty="0">
                <a:solidFill>
                  <a:srgbClr val="000000"/>
                </a:solidFill>
                <a:latin typeface="Arial"/>
              </a:rPr>
              <a:t> </a:t>
            </a:r>
            <a:r>
              <a:rPr lang="de-DE" sz="2500" kern="1200" baseline="0" dirty="0" err="1">
                <a:solidFill>
                  <a:srgbClr val="000000"/>
                </a:solidFill>
                <a:latin typeface="Arial"/>
              </a:rPr>
              <a:t>quiaspero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a:t>
            </a:r>
            <a:r>
              <a:rPr lang="de-DE" sz="2500" kern="1200" baseline="0" dirty="0" err="1">
                <a:solidFill>
                  <a:srgbClr val="000000"/>
                </a:solidFill>
                <a:latin typeface="Arial"/>
              </a:rPr>
              <a:t>magnimp</a:t>
            </a:r>
            <a:r>
              <a:rPr lang="de-DE" sz="2500" kern="1200" baseline="0" dirty="0">
                <a:solidFill>
                  <a:srgbClr val="000000"/>
                </a:solidFill>
                <a:latin typeface="Arial"/>
              </a:rPr>
              <a:t> </a:t>
            </a:r>
            <a:r>
              <a:rPr lang="de-DE" sz="2500" kern="1200" baseline="0" dirty="0" err="1">
                <a:solidFill>
                  <a:srgbClr val="000000"/>
                </a:solidFill>
                <a:latin typeface="Arial"/>
              </a:rPr>
              <a:t>orrorum</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voloratur</a:t>
            </a:r>
            <a:r>
              <a:rPr lang="de-DE" sz="2500" kern="1200" baseline="0" dirty="0">
                <a:solidFill>
                  <a:srgbClr val="000000"/>
                </a:solidFill>
                <a:latin typeface="Arial"/>
              </a:rPr>
              <a:t>, </a:t>
            </a:r>
            <a:r>
              <a:rPr lang="de-DE" sz="2500" kern="1200" baseline="0" dirty="0" err="1">
                <a:solidFill>
                  <a:srgbClr val="000000"/>
                </a:solidFill>
                <a:latin typeface="Arial"/>
              </a:rPr>
              <a:t>sundam</a:t>
            </a:r>
            <a:r>
              <a:rPr lang="de-DE" sz="2500" kern="1200" baseline="0" dirty="0">
                <a:solidFill>
                  <a:srgbClr val="000000"/>
                </a:solidFill>
                <a:latin typeface="Arial"/>
              </a:rPr>
              <a:t> </a:t>
            </a:r>
            <a:r>
              <a:rPr lang="de-DE" sz="2500" kern="1200" baseline="0" dirty="0" err="1">
                <a:solidFill>
                  <a:srgbClr val="000000"/>
                </a:solidFill>
                <a:latin typeface="Arial"/>
              </a:rPr>
              <a:t>eat</a:t>
            </a:r>
            <a:r>
              <a:rPr lang="de-DE" sz="2500" kern="1200" baseline="0" dirty="0">
                <a:solidFill>
                  <a:srgbClr val="000000"/>
                </a:solidFill>
                <a:latin typeface="Arial"/>
              </a:rPr>
              <a:t> </a:t>
            </a:r>
            <a:r>
              <a:rPr lang="de-DE" sz="2500" kern="1200" baseline="0" dirty="0" err="1">
                <a:solidFill>
                  <a:srgbClr val="000000"/>
                </a:solidFill>
                <a:latin typeface="Arial"/>
              </a:rPr>
              <a:t>litatin</a:t>
            </a:r>
            <a:r>
              <a:rPr lang="de-DE" sz="2500" kern="1200" baseline="0" dirty="0">
                <a:solidFill>
                  <a:srgbClr val="000000"/>
                </a:solidFill>
                <a:latin typeface="Arial"/>
              </a:rPr>
              <a:t> </a:t>
            </a:r>
            <a:r>
              <a:rPr lang="de-DE" sz="2500" kern="1200" baseline="0" dirty="0" err="1">
                <a:solidFill>
                  <a:srgbClr val="000000"/>
                </a:solidFill>
                <a:latin typeface="Arial"/>
              </a:rPr>
              <a:t>experia</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offici</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laccabo</a:t>
            </a:r>
            <a:r>
              <a:rPr lang="de-DE" sz="2500" kern="1200" baseline="0" dirty="0">
                <a:solidFill>
                  <a:srgbClr val="000000"/>
                </a:solidFill>
                <a:latin typeface="Arial"/>
              </a:rPr>
              <a:t>. Min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oditatistem</a:t>
            </a:r>
            <a:r>
              <a:rPr lang="de-DE" sz="2500" kern="1200" baseline="0" dirty="0">
                <a:solidFill>
                  <a:srgbClr val="000000"/>
                </a:solidFill>
                <a:latin typeface="Arial"/>
              </a:rPr>
              <a:t> </a:t>
            </a:r>
            <a:r>
              <a:rPr lang="de-DE" sz="2500" kern="1200" baseline="0" dirty="0" err="1">
                <a:solidFill>
                  <a:srgbClr val="000000"/>
                </a:solidFill>
                <a:latin typeface="Arial"/>
              </a:rPr>
              <a:t>volorem</a:t>
            </a:r>
            <a:r>
              <a:rPr lang="de-DE" sz="2500" kern="1200" baseline="0" dirty="0">
                <a:solidFill>
                  <a:srgbClr val="000000"/>
                </a:solidFill>
                <a:latin typeface="Arial"/>
              </a:rPr>
              <a:t> </a:t>
            </a:r>
            <a:r>
              <a:rPr lang="de-DE" sz="2500" kern="1200" baseline="0" dirty="0" err="1">
                <a:solidFill>
                  <a:srgbClr val="000000"/>
                </a:solidFill>
                <a:latin typeface="Arial"/>
              </a:rPr>
              <a:t>ratemporesti</a:t>
            </a:r>
            <a:r>
              <a:rPr lang="de-DE" sz="2500" kern="1200" baseline="0" dirty="0">
                <a:solidFill>
                  <a:srgbClr val="000000"/>
                </a:solidFill>
                <a:latin typeface="Arial"/>
              </a:rPr>
              <a:t> </a:t>
            </a:r>
            <a:r>
              <a:rPr lang="de-DE" sz="2500" kern="1200" baseline="0" dirty="0" err="1">
                <a:solidFill>
                  <a:srgbClr val="000000"/>
                </a:solidFill>
                <a:latin typeface="Arial"/>
              </a:rPr>
              <a:t>volesciur</a:t>
            </a:r>
            <a:r>
              <a:rPr lang="de-DE" sz="2500" kern="1200" baseline="0" dirty="0">
                <a:solidFill>
                  <a:srgbClr val="000000"/>
                </a:solidFill>
                <a:latin typeface="Arial"/>
              </a:rPr>
              <a:t>?</a:t>
            </a:r>
          </a:p>
        </p:txBody>
      </p:sp>
      <p:sp>
        <p:nvSpPr>
          <p:cNvPr id="13" name="Bildplatzhalter 12"/>
          <p:cNvSpPr>
            <a:spLocks noGrp="1"/>
          </p:cNvSpPr>
          <p:nvPr>
            <p:ph type="pic" sz="quarter" idx="16"/>
          </p:nvPr>
        </p:nvSpPr>
        <p:spPr>
          <a:xfrm>
            <a:off x="14995550" y="9091315"/>
            <a:ext cx="12733200" cy="6120000"/>
          </a:xfrm>
          <a:prstGeom prst="rect">
            <a:avLst/>
          </a:prstGeom>
        </p:spPr>
        <p:txBody>
          <a:bodyPr bIns="46800" anchor="t" anchorCtr="0"/>
          <a:lstStyle/>
          <a:p>
            <a:r>
              <a:rPr lang="de-DE"/>
              <a:t>Bild durch Klicken auf Symbol hinzufügen</a:t>
            </a:r>
            <a:endParaRPr lang="de-DE" dirty="0"/>
          </a:p>
        </p:txBody>
      </p:sp>
      <p:sp>
        <p:nvSpPr>
          <p:cNvPr id="19" name="Textplatzhalter 18"/>
          <p:cNvSpPr>
            <a:spLocks noGrp="1"/>
          </p:cNvSpPr>
          <p:nvPr>
            <p:ph type="body" sz="quarter" idx="17" hasCustomPrompt="1"/>
          </p:nvPr>
        </p:nvSpPr>
        <p:spPr>
          <a:xfrm>
            <a:off x="14995550" y="15211995"/>
            <a:ext cx="127332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2" name="Textplatzhalter 16"/>
          <p:cNvSpPr>
            <a:spLocks noGrp="1"/>
          </p:cNvSpPr>
          <p:nvPr>
            <p:ph type="body" sz="quarter" idx="14" hasCustomPrompt="1"/>
          </p:nvPr>
        </p:nvSpPr>
        <p:spPr>
          <a:xfrm>
            <a:off x="1656000" y="8172000"/>
            <a:ext cx="39492000" cy="508672"/>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4"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5 Spalten">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656000" y="8784000"/>
            <a:ext cx="39492000" cy="18432000"/>
          </a:xfrm>
          <a:prstGeom prst="rect">
            <a:avLst/>
          </a:prstGeom>
        </p:spPr>
        <p:txBody>
          <a:bodyPr lIns="0" tIns="504000" rIns="0" bIns="0" numCol="5" spcCol="648000"/>
          <a:lstStyle>
            <a:lvl1pPr marL="0" indent="0" algn="l" rtl="0">
              <a:lnSpc>
                <a:spcPts val="3200"/>
              </a:lnSpc>
              <a:spcBef>
                <a:spcPts val="0"/>
              </a:spcBef>
              <a:spcAft>
                <a:spcPts val="3200"/>
              </a:spcAft>
              <a:buFont typeface="Arial" pitchFamily="34" charset="0"/>
              <a:buNone/>
              <a:defRPr b="0" baseline="0">
                <a:solidFill>
                  <a:schemeClr val="tx1"/>
                </a:solidFill>
              </a:defRPr>
            </a:lvl1pPr>
            <a:lvl2pPr marL="0" indent="0" algn="l">
              <a:lnSpc>
                <a:spcPts val="3200"/>
              </a:lnSpc>
              <a:spcBef>
                <a:spcPts val="0"/>
              </a:spcBef>
              <a:buNone/>
              <a:defRPr b="1">
                <a:solidFill>
                  <a:schemeClr val="tx1"/>
                </a:solidFill>
              </a:defRPr>
            </a:lvl2pPr>
            <a:lvl3pPr marL="144000" indent="-144000" algn="l" defTabSz="4176431" rtl="0" eaLnBrk="1" latinLnBrk="0" hangingPunct="1">
              <a:lnSpc>
                <a:spcPts val="3200"/>
              </a:lnSpc>
              <a:spcBef>
                <a:spcPts val="0"/>
              </a:spcBef>
              <a:spcAft>
                <a:spcPts val="3200"/>
              </a:spcAft>
              <a:buFont typeface="Arial" pitchFamily="34" charset="0"/>
              <a:buChar char="•"/>
              <a:defRPr>
                <a:solidFill>
                  <a:schemeClr val="tx1"/>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pPr lvl="1"/>
            <a:r>
              <a:rPr lang="de-DE" sz="2500" kern="1200" baseline="0" dirty="0">
                <a:solidFill>
                  <a:srgbClr val="000000"/>
                </a:solidFill>
                <a:latin typeface="Arial"/>
              </a:rPr>
              <a:t>Fließtext 25 </a:t>
            </a:r>
            <a:r>
              <a:rPr lang="de-DE" sz="2500" kern="1200" baseline="0" dirty="0" err="1">
                <a:solidFill>
                  <a:srgbClr val="000000"/>
                </a:solidFill>
                <a:latin typeface="Arial"/>
              </a:rPr>
              <a:t>pt</a:t>
            </a:r>
            <a:r>
              <a:rPr lang="de-DE" sz="2500" kern="1200" baseline="0" dirty="0">
                <a:solidFill>
                  <a:srgbClr val="000000"/>
                </a:solidFill>
                <a:latin typeface="Arial"/>
              </a:rPr>
              <a:t> </a:t>
            </a:r>
            <a:endParaRPr lang="de-DE" dirty="0"/>
          </a:p>
          <a:p>
            <a:pPr rtl="0"/>
            <a:r>
              <a:rPr lang="de-DE" sz="2500" kern="1200" baseline="0" dirty="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a:solidFill>
                  <a:srgbClr val="000000"/>
                </a:solidFill>
                <a:latin typeface="Arial"/>
              </a:rPr>
              <a:t>Bitte geben Sie Ihren individuellen Text an den vorgesehenen Stellen ein und nutzen Sie die installierten Formatvorlagen für den jeweiligen Textabschnitt. </a:t>
            </a:r>
          </a:p>
          <a:p>
            <a:pPr lvl="1"/>
            <a:r>
              <a:rPr lang="de-DE" dirty="0"/>
              <a:t>Kopfzeile und Absender</a:t>
            </a:r>
          </a:p>
          <a:p>
            <a:pPr rtl="0"/>
            <a:r>
              <a:rPr lang="de-DE" sz="2500" kern="1200" baseline="0" dirty="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und blauem Textzusatz (linker Rand) </a:t>
            </a:r>
          </a:p>
          <a:p>
            <a:pPr lvl="1"/>
            <a:r>
              <a:rPr lang="de-DE" dirty="0" err="1"/>
              <a:t>Textsatz</a:t>
            </a:r>
            <a:endParaRPr lang="de-DE" dirty="0"/>
          </a:p>
          <a:p>
            <a:pPr rtl="0"/>
            <a:r>
              <a:rPr lang="de-DE" sz="2500" kern="1200" baseline="0" dirty="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a:solidFill>
                  <a:srgbClr val="000000"/>
                </a:solidFill>
                <a:latin typeface="Arial"/>
              </a:rPr>
              <a:t>vierspaltiger</a:t>
            </a:r>
            <a:r>
              <a:rPr lang="de-DE" sz="2500" kern="1200" baseline="0" dirty="0">
                <a:solidFill>
                  <a:srgbClr val="000000"/>
                </a:solidFill>
                <a:latin typeface="Arial"/>
              </a:rPr>
              <a:t> Text empfohlen, linksbündig oder Blocksatz. Für Plakate mit wenig Text, können Sie auf die größeren Schriftgrößen zurückgreifen.</a:t>
            </a:r>
          </a:p>
          <a:p>
            <a:pPr lvl="1"/>
            <a:r>
              <a:rPr lang="de-DE" dirty="0"/>
              <a:t>Bilder</a:t>
            </a:r>
          </a:p>
          <a:p>
            <a:pPr rtl="0"/>
            <a:r>
              <a:rPr lang="de-DE" sz="2500" kern="1200" baseline="0" dirty="0">
                <a:solidFill>
                  <a:srgbClr val="000000"/>
                </a:solidFill>
                <a:latin typeface="Arial"/>
              </a:rPr>
              <a:t>Falls Sie Bilder in den Text integrieren möchten, sollte das Layout der Vorlage eingehalten werden. Die Positionierung der Bilder ist hierbei variabel.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an mindestens 3 Seiten, bis zum Papierrand (sog. randabfallend)</a:t>
            </a:r>
          </a:p>
          <a:p>
            <a:pPr rtl="0"/>
            <a:r>
              <a:rPr lang="de-DE" sz="2500" kern="1200" baseline="0" dirty="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a:t>Druck</a:t>
            </a:r>
          </a:p>
          <a:p>
            <a:pPr rtl="0"/>
            <a:r>
              <a:rPr lang="de-DE" sz="2500" kern="1200" baseline="0" dirty="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a:solidFill>
                  <a:srgbClr val="000000"/>
                </a:solidFill>
                <a:latin typeface="Arial"/>
              </a:rPr>
              <a:t>Um den Charakter des Corporate Designs der TUM zu unterstützen sind weiße Papiere zu empfehlen. Naturpapiere mit starker Braun- oder Graufärbung sind ungeeignet. Des Weiteren sollte man auf die </a:t>
            </a: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r>
              <a:rPr lang="de-DE" sz="2500" kern="1200" baseline="0" dirty="0">
                <a:solidFill>
                  <a:srgbClr val="000000"/>
                </a:solidFill>
                <a:latin typeface="Arial"/>
              </a:rPr>
              <a:t>Papier-stärke (sog. Grammatur) und Haptik achten.</a:t>
            </a:r>
          </a:p>
          <a:p>
            <a:pPr rtl="0"/>
            <a:r>
              <a:rPr lang="de-DE" sz="2500" kern="1200" baseline="0" dirty="0">
                <a:solidFill>
                  <a:srgbClr val="000000"/>
                </a:solidFill>
                <a:latin typeface="Arial"/>
              </a:rPr>
              <a:t>Weitere Informationen zum Corporate Design der TUM finden Sie unter www.tum.de/cd</a:t>
            </a:r>
          </a:p>
          <a:p>
            <a:pPr lvl="1"/>
            <a:r>
              <a:rPr lang="de-DE" dirty="0"/>
              <a:t>Blindtext</a:t>
            </a:r>
          </a:p>
          <a:p>
            <a:pPr rtl="0"/>
            <a:r>
              <a:rPr lang="de-DE" sz="2500" kern="1200" baseline="0" dirty="0" err="1">
                <a:solidFill>
                  <a:srgbClr val="000000"/>
                </a:solidFill>
                <a:latin typeface="Arial"/>
              </a:rPr>
              <a:t>Pa</a:t>
            </a:r>
            <a:r>
              <a:rPr lang="de-DE" sz="2500" kern="1200" baseline="0" dirty="0">
                <a:solidFill>
                  <a:srgbClr val="000000"/>
                </a:solidFill>
                <a:latin typeface="Arial"/>
              </a:rPr>
              <a:t> </a:t>
            </a:r>
            <a:r>
              <a:rPr lang="de-DE" sz="2500" kern="1200" baseline="0" dirty="0" err="1">
                <a:solidFill>
                  <a:srgbClr val="000000"/>
                </a:solidFill>
                <a:latin typeface="Arial"/>
              </a:rPr>
              <a:t>dolumquatur</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officiist</a:t>
            </a:r>
            <a:r>
              <a:rPr lang="de-DE" sz="2500" kern="1200" baseline="0" dirty="0">
                <a:solidFill>
                  <a:srgbClr val="000000"/>
                </a:solidFill>
                <a:latin typeface="Arial"/>
              </a:rPr>
              <a:t>, </a:t>
            </a:r>
            <a:r>
              <a:rPr lang="de-DE" sz="2500" kern="1200" baseline="0" dirty="0" err="1">
                <a:solidFill>
                  <a:srgbClr val="000000"/>
                </a:solidFill>
                <a:latin typeface="Arial"/>
              </a:rPr>
              <a:t>cullacc</a:t>
            </a:r>
            <a:r>
              <a:rPr lang="de-DE" sz="2500" kern="1200" baseline="0" dirty="0">
                <a:solidFill>
                  <a:srgbClr val="000000"/>
                </a:solidFill>
                <a:latin typeface="Arial"/>
              </a:rPr>
              <a:t> </a:t>
            </a:r>
            <a:r>
              <a:rPr lang="de-DE" sz="2500" kern="1200" baseline="0" dirty="0" err="1">
                <a:solidFill>
                  <a:srgbClr val="000000"/>
                </a:solidFill>
                <a:latin typeface="Arial"/>
              </a:rPr>
              <a:t>umquod</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non </a:t>
            </a:r>
            <a:r>
              <a:rPr lang="de-DE" sz="2500" kern="1200" baseline="0" dirty="0" err="1">
                <a:solidFill>
                  <a:srgbClr val="000000"/>
                </a:solidFill>
                <a:latin typeface="Arial"/>
              </a:rPr>
              <a:t>res</a:t>
            </a:r>
            <a:r>
              <a:rPr lang="de-DE" sz="2500" kern="1200" baseline="0" dirty="0">
                <a:solidFill>
                  <a:srgbClr val="000000"/>
                </a:solidFill>
                <a:latin typeface="Arial"/>
              </a:rPr>
              <a:t> ex et </a:t>
            </a:r>
            <a:r>
              <a:rPr lang="de-DE" sz="2500" kern="1200" baseline="0" dirty="0" err="1">
                <a:solidFill>
                  <a:srgbClr val="000000"/>
                </a:solidFill>
                <a:latin typeface="Arial"/>
              </a:rPr>
              <a:t>odita</a:t>
            </a:r>
            <a:r>
              <a:rPr lang="de-DE" sz="2500" kern="1200" baseline="0" dirty="0">
                <a:solidFill>
                  <a:srgbClr val="000000"/>
                </a:solidFill>
                <a:latin typeface="Arial"/>
              </a:rPr>
              <a:t> </a:t>
            </a:r>
            <a:r>
              <a:rPr lang="de-DE" sz="2500" kern="1200" baseline="0" dirty="0" err="1">
                <a:solidFill>
                  <a:srgbClr val="000000"/>
                </a:solidFill>
                <a:latin typeface="Arial"/>
              </a:rPr>
              <a:t>volum</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estibus</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et </a:t>
            </a:r>
            <a:r>
              <a:rPr lang="de-DE" sz="2500" kern="1200" baseline="0" dirty="0" err="1">
                <a:solidFill>
                  <a:srgbClr val="000000"/>
                </a:solidFill>
                <a:latin typeface="Arial"/>
              </a:rPr>
              <a:t>lit</a:t>
            </a:r>
            <a:r>
              <a:rPr lang="de-DE" sz="2500" kern="1200" baseline="0" dirty="0">
                <a:solidFill>
                  <a:srgbClr val="000000"/>
                </a:solidFill>
                <a:latin typeface="Arial"/>
              </a:rPr>
              <a:t> quo </a:t>
            </a:r>
            <a:r>
              <a:rPr lang="de-DE" sz="2500" kern="1200" baseline="0" dirty="0" err="1">
                <a:solidFill>
                  <a:srgbClr val="000000"/>
                </a:solidFill>
                <a:latin typeface="Arial"/>
              </a:rPr>
              <a:t>quam</a:t>
            </a:r>
            <a:r>
              <a:rPr lang="de-DE" sz="2500" kern="1200" baseline="0" dirty="0">
                <a:solidFill>
                  <a:srgbClr val="000000"/>
                </a:solidFill>
                <a:latin typeface="Arial"/>
              </a:rPr>
              <a:t> quo </a:t>
            </a:r>
            <a:r>
              <a:rPr lang="de-DE" sz="2500" kern="1200" baseline="0" dirty="0" err="1">
                <a:solidFill>
                  <a:srgbClr val="000000"/>
                </a:solidFill>
                <a:latin typeface="Arial"/>
              </a:rPr>
              <a:t>ea</a:t>
            </a:r>
            <a:r>
              <a:rPr lang="de-DE" sz="2500" kern="1200" baseline="0" dirty="0">
                <a:solidFill>
                  <a:srgbClr val="000000"/>
                </a:solidFill>
                <a:latin typeface="Arial"/>
              </a:rPr>
              <a:t> </a:t>
            </a:r>
            <a:r>
              <a:rPr lang="de-DE" sz="2500" kern="1200" baseline="0" dirty="0" err="1">
                <a:solidFill>
                  <a:srgbClr val="000000"/>
                </a:solidFill>
                <a:latin typeface="Arial"/>
              </a:rPr>
              <a:t>voluptis</a:t>
            </a:r>
            <a:r>
              <a:rPr lang="de-DE" sz="2500" kern="1200" baseline="0" dirty="0">
                <a:solidFill>
                  <a:srgbClr val="000000"/>
                </a:solidFill>
                <a:latin typeface="Arial"/>
              </a:rPr>
              <a:t>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elitatur</a:t>
            </a:r>
            <a:r>
              <a:rPr lang="de-DE" sz="2500" kern="1200" baseline="0" dirty="0">
                <a:solidFill>
                  <a:srgbClr val="000000"/>
                </a:solidFill>
                <a:latin typeface="Arial"/>
              </a:rPr>
              <a:t>, ex </a:t>
            </a:r>
            <a:r>
              <a:rPr lang="de-DE" sz="2500" kern="1200" baseline="0" dirty="0" err="1">
                <a:solidFill>
                  <a:srgbClr val="000000"/>
                </a:solidFill>
                <a:latin typeface="Arial"/>
              </a:rPr>
              <a:t>experep</a:t>
            </a:r>
            <a:r>
              <a:rPr lang="de-DE" sz="2500" kern="1200" baseline="0" dirty="0">
                <a:solidFill>
                  <a:srgbClr val="000000"/>
                </a:solidFill>
                <a:latin typeface="Arial"/>
              </a:rPr>
              <a:t> </a:t>
            </a:r>
            <a:r>
              <a:rPr lang="de-DE" sz="2500" kern="1200" baseline="0" dirty="0" err="1">
                <a:solidFill>
                  <a:srgbClr val="000000"/>
                </a:solidFill>
                <a:latin typeface="Arial"/>
              </a:rPr>
              <a:t>elibus</a:t>
            </a:r>
            <a:r>
              <a:rPr lang="de-DE" sz="2500" kern="1200" baseline="0" dirty="0">
                <a:solidFill>
                  <a:srgbClr val="000000"/>
                </a:solidFill>
                <a:latin typeface="Arial"/>
              </a:rPr>
              <a:t>, </a:t>
            </a:r>
            <a:r>
              <a:rPr lang="de-DE" sz="2500" kern="1200" baseline="0" dirty="0" err="1">
                <a:solidFill>
                  <a:srgbClr val="000000"/>
                </a:solidFill>
                <a:latin typeface="Arial"/>
              </a:rPr>
              <a:t>officius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inciam</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tureictest</a:t>
            </a:r>
            <a:r>
              <a:rPr lang="de-DE" sz="2500" kern="1200" baseline="0" dirty="0">
                <a:solidFill>
                  <a:srgbClr val="000000"/>
                </a:solidFill>
                <a:latin typeface="Arial"/>
              </a:rPr>
              <a:t> </a:t>
            </a:r>
            <a:r>
              <a:rPr lang="de-DE" sz="2500" kern="1200" baseline="0" dirty="0" err="1">
                <a:solidFill>
                  <a:srgbClr val="000000"/>
                </a:solidFill>
                <a:latin typeface="Arial"/>
              </a:rPr>
              <a:t>vererenienda</a:t>
            </a:r>
            <a:r>
              <a:rPr lang="de-DE" sz="2500" kern="1200" baseline="0" dirty="0">
                <a:solidFill>
                  <a:srgbClr val="000000"/>
                </a:solidFill>
                <a:latin typeface="Arial"/>
              </a:rPr>
              <a:t> pro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ullande</a:t>
            </a:r>
            <a:r>
              <a:rPr lang="de-DE" sz="2500" kern="1200" baseline="0" dirty="0">
                <a:solidFill>
                  <a:srgbClr val="000000"/>
                </a:solidFill>
                <a:latin typeface="Arial"/>
              </a:rPr>
              <a:t> </a:t>
            </a:r>
            <a:r>
              <a:rPr lang="de-DE" sz="2500" kern="1200" baseline="0" dirty="0" err="1">
                <a:solidFill>
                  <a:srgbClr val="000000"/>
                </a:solidFill>
                <a:latin typeface="Arial"/>
              </a:rPr>
              <a:t>eaqui</a:t>
            </a:r>
            <a:r>
              <a:rPr lang="de-DE" sz="2500" kern="1200" baseline="0" dirty="0">
                <a:solidFill>
                  <a:srgbClr val="000000"/>
                </a:solidFill>
                <a:latin typeface="Arial"/>
              </a:rPr>
              <a:t> </a:t>
            </a:r>
            <a:r>
              <a:rPr lang="de-DE" sz="2500" kern="1200" baseline="0" dirty="0" err="1">
                <a:solidFill>
                  <a:srgbClr val="000000"/>
                </a:solidFill>
                <a:latin typeface="Arial"/>
              </a:rPr>
              <a:t>toritionsed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voloriorem</a:t>
            </a:r>
            <a:r>
              <a:rPr lang="de-DE" sz="2500" kern="1200" baseline="0" dirty="0">
                <a:solidFill>
                  <a:srgbClr val="000000"/>
                </a:solidFill>
                <a:latin typeface="Arial"/>
              </a:rPr>
              <a:t> </a:t>
            </a:r>
            <a:r>
              <a:rPr lang="de-DE" sz="2500" kern="1200" baseline="0" dirty="0" err="1">
                <a:solidFill>
                  <a:srgbClr val="000000"/>
                </a:solidFill>
                <a:latin typeface="Arial"/>
              </a:rPr>
              <a:t>harum</a:t>
            </a:r>
            <a:r>
              <a:rPr lang="de-DE" sz="2500" kern="1200" baseline="0" dirty="0">
                <a:solidFill>
                  <a:srgbClr val="000000"/>
                </a:solidFill>
                <a:latin typeface="Arial"/>
              </a:rPr>
              <a:t> am </a:t>
            </a:r>
            <a:r>
              <a:rPr lang="de-DE" sz="2500" kern="1200" baseline="0" dirty="0" err="1">
                <a:solidFill>
                  <a:srgbClr val="000000"/>
                </a:solidFill>
                <a:latin typeface="Arial"/>
              </a:rPr>
              <a:t>sitiossiti</a:t>
            </a:r>
            <a:r>
              <a:rPr lang="de-DE" sz="2500" kern="1200" baseline="0" dirty="0">
                <a:solidFill>
                  <a:srgbClr val="000000"/>
                </a:solidFill>
                <a:latin typeface="Arial"/>
              </a:rPr>
              <a:t> </a:t>
            </a:r>
            <a:r>
              <a:rPr lang="de-DE" sz="2500" kern="1200" baseline="0" dirty="0" err="1">
                <a:solidFill>
                  <a:srgbClr val="000000"/>
                </a:solidFill>
                <a:latin typeface="Arial"/>
              </a:rPr>
              <a:t>ilit</a:t>
            </a:r>
            <a:r>
              <a:rPr lang="de-DE" sz="2500" kern="1200" baseline="0" dirty="0">
                <a:solidFill>
                  <a:srgbClr val="000000"/>
                </a:solidFill>
                <a:latin typeface="Arial"/>
              </a:rPr>
              <a:t> </a:t>
            </a:r>
            <a:r>
              <a:rPr lang="de-DE" sz="2500" kern="1200" baseline="0" dirty="0" err="1">
                <a:solidFill>
                  <a:srgbClr val="000000"/>
                </a:solidFill>
                <a:latin typeface="Arial"/>
              </a:rPr>
              <a:t>mollorum</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eatias</a:t>
            </a:r>
            <a:r>
              <a:rPr lang="de-DE" sz="2500" kern="1200" baseline="0" dirty="0">
                <a:solidFill>
                  <a:srgbClr val="000000"/>
                </a:solidFill>
                <a:latin typeface="Arial"/>
              </a:rPr>
              <a:t> </a:t>
            </a:r>
            <a:r>
              <a:rPr lang="de-DE" sz="2500" kern="1200" baseline="0" dirty="0" err="1">
                <a:solidFill>
                  <a:srgbClr val="000000"/>
                </a:solidFill>
                <a:latin typeface="Arial"/>
              </a:rPr>
              <a:t>sim</a:t>
            </a:r>
            <a:r>
              <a:rPr lang="de-DE" sz="2500" kern="1200" baseline="0" dirty="0">
                <a:solidFill>
                  <a:srgbClr val="000000"/>
                </a:solidFill>
                <a:latin typeface="Arial"/>
              </a:rPr>
              <a: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mint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plitasped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volesti</a:t>
            </a:r>
            <a:r>
              <a:rPr lang="de-DE" sz="2500" kern="1200" baseline="0" dirty="0">
                <a:solidFill>
                  <a:srgbClr val="000000"/>
                </a:solidFill>
                <a:latin typeface="Arial"/>
              </a:rPr>
              <a:t> </a:t>
            </a:r>
            <a:r>
              <a:rPr lang="de-DE" sz="2500" kern="1200" baseline="0" dirty="0" err="1">
                <a:solidFill>
                  <a:srgbClr val="000000"/>
                </a:solidFill>
                <a:latin typeface="Arial"/>
              </a:rPr>
              <a:t>quamusa</a:t>
            </a:r>
            <a:r>
              <a:rPr lang="de-DE" sz="2500" kern="1200" baseline="0" dirty="0">
                <a:solidFill>
                  <a:srgbClr val="000000"/>
                </a:solidFill>
                <a:latin typeface="Arial"/>
              </a:rPr>
              <a:t> </a:t>
            </a:r>
            <a:r>
              <a:rPr lang="de-DE" sz="2500" kern="1200" baseline="0" dirty="0" err="1">
                <a:solidFill>
                  <a:srgbClr val="000000"/>
                </a:solidFill>
                <a:latin typeface="Arial"/>
              </a:rPr>
              <a:t>verionseque</a:t>
            </a:r>
            <a:r>
              <a:rPr lang="de-DE" sz="2500" kern="1200" baseline="0" dirty="0">
                <a:solidFill>
                  <a:srgbClr val="000000"/>
                </a:solidFill>
                <a:latin typeface="Arial"/>
              </a:rPr>
              <a:t> </a:t>
            </a:r>
            <a:r>
              <a:rPr lang="de-DE" sz="2500" kern="1200" baseline="0" dirty="0" err="1">
                <a:solidFill>
                  <a:srgbClr val="000000"/>
                </a:solidFill>
                <a:latin typeface="Arial"/>
              </a:rPr>
              <a:t>senim</a:t>
            </a:r>
            <a:r>
              <a:rPr lang="de-DE" sz="2500" kern="1200" baseline="0" dirty="0">
                <a:solidFill>
                  <a:srgbClr val="000000"/>
                </a:solidFill>
                <a:latin typeface="Arial"/>
              </a:rPr>
              <a:t> et </a:t>
            </a:r>
            <a:r>
              <a:rPr lang="de-DE" sz="2500" kern="1200" baseline="0" dirty="0" err="1">
                <a:solidFill>
                  <a:srgbClr val="000000"/>
                </a:solidFill>
                <a:latin typeface="Arial"/>
              </a:rPr>
              <a:t>excea</a:t>
            </a:r>
            <a:r>
              <a:rPr lang="de-DE" sz="2500" kern="1200" baseline="0" dirty="0">
                <a:solidFill>
                  <a:srgbClr val="000000"/>
                </a:solidFill>
                <a:latin typeface="Arial"/>
              </a:rPr>
              <a:t> </a:t>
            </a:r>
            <a:r>
              <a:rPr lang="de-DE" sz="2500" kern="1200" baseline="0" dirty="0" err="1">
                <a:solidFill>
                  <a:srgbClr val="000000"/>
                </a:solidFill>
                <a:latin typeface="Arial"/>
              </a:rPr>
              <a:t>verchil</a:t>
            </a:r>
            <a:r>
              <a:rPr lang="de-DE" sz="2500" kern="1200" baseline="0" dirty="0">
                <a:solidFill>
                  <a:srgbClr val="000000"/>
                </a:solidFill>
                <a:latin typeface="Arial"/>
              </a:rPr>
              <a:t> ex et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quunt</a:t>
            </a:r>
            <a:r>
              <a:rPr lang="de-DE" sz="2500" kern="1200" baseline="0" dirty="0">
                <a:solidFill>
                  <a:srgbClr val="000000"/>
                </a:solidFill>
                <a:latin typeface="Arial"/>
              </a:rPr>
              <a:t> ex </a:t>
            </a:r>
            <a:r>
              <a:rPr lang="de-DE" sz="2500" kern="1200" baseline="0" dirty="0" err="1">
                <a:solidFill>
                  <a:srgbClr val="000000"/>
                </a:solidFill>
                <a:latin typeface="Arial"/>
              </a:rPr>
              <a:t>exped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doloresed</a:t>
            </a:r>
            <a:r>
              <a:rPr lang="de-DE" sz="2500" kern="1200" baseline="0" dirty="0">
                <a:solidFill>
                  <a:srgbClr val="000000"/>
                </a:solidFill>
                <a:latin typeface="Arial"/>
              </a:rPr>
              <a:t> </a:t>
            </a:r>
            <a:r>
              <a:rPr lang="de-DE" sz="2500" kern="1200" baseline="0" dirty="0" err="1">
                <a:solidFill>
                  <a:srgbClr val="000000"/>
                </a:solidFill>
                <a:latin typeface="Arial"/>
              </a:rPr>
              <a:t>quam</a:t>
            </a:r>
            <a:r>
              <a:rPr lang="de-DE" sz="2500" kern="1200" baseline="0" dirty="0">
                <a:solidFill>
                  <a:srgbClr val="000000"/>
                </a:solidFill>
                <a:latin typeface="Arial"/>
              </a:rPr>
              <a:t> </a:t>
            </a:r>
            <a:r>
              <a:rPr lang="de-DE" sz="2500" kern="1200" baseline="0" dirty="0" err="1">
                <a:solidFill>
                  <a:srgbClr val="000000"/>
                </a:solidFill>
                <a:latin typeface="Arial"/>
              </a:rPr>
              <a:t>fugiamus</a:t>
            </a:r>
            <a:r>
              <a:rPr lang="de-DE" sz="2500" kern="1200" baseline="0" dirty="0">
                <a:solidFill>
                  <a:srgbClr val="000000"/>
                </a:solidFill>
                <a:latin typeface="Arial"/>
              </a:rPr>
              <a:t> </a:t>
            </a:r>
            <a:r>
              <a:rPr lang="de-DE" sz="2500" kern="1200" baseline="0" dirty="0" err="1">
                <a:solidFill>
                  <a:srgbClr val="000000"/>
                </a:solidFill>
                <a:latin typeface="Arial"/>
              </a:rPr>
              <a:t>reperem</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ipsam</a:t>
            </a:r>
            <a:r>
              <a:rPr lang="de-DE" sz="2500" kern="1200" baseline="0" dirty="0">
                <a:solidFill>
                  <a:srgbClr val="000000"/>
                </a:solidFill>
                <a:latin typeface="Arial"/>
              </a:rPr>
              <a:t> </a:t>
            </a:r>
            <a:r>
              <a:rPr lang="de-DE" sz="2500" kern="1200" baseline="0" dirty="0" err="1">
                <a:solidFill>
                  <a:srgbClr val="000000"/>
                </a:solidFill>
                <a:latin typeface="Arial"/>
              </a:rPr>
              <a:t>audi</a:t>
            </a:r>
            <a:r>
              <a:rPr lang="de-DE" sz="2500" kern="1200" baseline="0" dirty="0">
                <a:solidFill>
                  <a:srgbClr val="000000"/>
                </a:solidFill>
                <a:latin typeface="Arial"/>
              </a:rPr>
              <a:t> </a:t>
            </a:r>
            <a:r>
              <a:rPr lang="de-DE" sz="2500" kern="1200" baseline="0" dirty="0" err="1">
                <a:solidFill>
                  <a:srgbClr val="000000"/>
                </a:solidFill>
                <a:latin typeface="Arial"/>
              </a:rPr>
              <a:t>apicili</a:t>
            </a:r>
            <a:r>
              <a:rPr lang="de-DE" sz="2500" kern="1200" baseline="0" dirty="0">
                <a:solidFill>
                  <a:srgbClr val="000000"/>
                </a:solidFill>
                <a:latin typeface="Arial"/>
              </a:rPr>
              <a:t> </a:t>
            </a:r>
            <a:r>
              <a:rPr lang="de-DE" sz="2500" kern="1200" baseline="0" dirty="0" err="1">
                <a:solidFill>
                  <a:srgbClr val="000000"/>
                </a:solidFill>
                <a:latin typeface="Arial"/>
              </a:rPr>
              <a:t>busam</a:t>
            </a:r>
            <a:r>
              <a:rPr lang="de-DE" sz="2500" kern="1200" baseline="0" dirty="0">
                <a:solidFill>
                  <a:srgbClr val="000000"/>
                </a:solidFill>
                <a:latin typeface="Arial"/>
              </a:rPr>
              <a:t>, </a:t>
            </a:r>
            <a:r>
              <a:rPr lang="de-DE" sz="2500" kern="1200" baseline="0" dirty="0" err="1">
                <a:solidFill>
                  <a:srgbClr val="000000"/>
                </a:solidFill>
                <a:latin typeface="Arial"/>
              </a:rPr>
              <a:t>eostionsedi</a:t>
            </a:r>
            <a:r>
              <a:rPr lang="de-DE" sz="2500" kern="1200" baseline="0" dirty="0">
                <a:solidFill>
                  <a:srgbClr val="000000"/>
                </a:solidFill>
                <a:latin typeface="Arial"/>
              </a:rPr>
              <a:t> </a:t>
            </a:r>
            <a:r>
              <a:rPr lang="de-DE" sz="2500" kern="1200" baseline="0" dirty="0" err="1">
                <a:solidFill>
                  <a:srgbClr val="000000"/>
                </a:solidFill>
                <a:latin typeface="Arial"/>
              </a:rPr>
              <a:t>doluptiur</a:t>
            </a:r>
            <a:r>
              <a:rPr lang="de-DE" sz="2500" kern="1200" baseline="0" dirty="0">
                <a:solidFill>
                  <a:srgbClr val="000000"/>
                </a:solidFill>
                <a:latin typeface="Arial"/>
              </a:rPr>
              <a:t> </a:t>
            </a:r>
            <a:r>
              <a:rPr lang="de-DE" sz="2500" kern="1200" baseline="0" dirty="0" err="1">
                <a:solidFill>
                  <a:srgbClr val="000000"/>
                </a:solidFill>
                <a:latin typeface="Arial"/>
              </a:rPr>
              <a:t>restestia</a:t>
            </a:r>
            <a:r>
              <a:rPr lang="de-DE" sz="2500" kern="1200" baseline="0" dirty="0">
                <a:solidFill>
                  <a:srgbClr val="000000"/>
                </a:solidFill>
                <a:latin typeface="Arial"/>
              </a:rPr>
              <a:t> </a:t>
            </a:r>
            <a:r>
              <a:rPr lang="de-DE" sz="2500" kern="1200" baseline="0" dirty="0" err="1">
                <a:solidFill>
                  <a:srgbClr val="000000"/>
                </a:solidFill>
                <a:latin typeface="Arial"/>
              </a:rPr>
              <a:t>volent</a:t>
            </a:r>
            <a:r>
              <a:rPr lang="de-DE" sz="2500" kern="1200" baseline="0" dirty="0">
                <a:solidFill>
                  <a:srgbClr val="000000"/>
                </a:solidFill>
                <a:latin typeface="Arial"/>
              </a:rPr>
              <a:t> </a:t>
            </a:r>
            <a:r>
              <a:rPr lang="de-DE" sz="2500" kern="1200" baseline="0" dirty="0" err="1">
                <a:solidFill>
                  <a:srgbClr val="000000"/>
                </a:solidFill>
                <a:latin typeface="Arial"/>
              </a:rPr>
              <a:t>pra</a:t>
            </a:r>
            <a:r>
              <a:rPr lang="de-DE" sz="2500" kern="1200" baseline="0" dirty="0">
                <a:solidFill>
                  <a:srgbClr val="000000"/>
                </a:solidFill>
                <a:latin typeface="Arial"/>
              </a:rPr>
              <a:t> </a:t>
            </a:r>
            <a:r>
              <a:rPr lang="de-DE" sz="2500" kern="1200" baseline="0" dirty="0" err="1">
                <a:solidFill>
                  <a:srgbClr val="000000"/>
                </a:solidFill>
                <a:latin typeface="Arial"/>
              </a:rPr>
              <a:t>denda</a:t>
            </a:r>
            <a:r>
              <a:rPr lang="de-DE" sz="2500" kern="1200" baseline="0" dirty="0">
                <a:solidFill>
                  <a:srgbClr val="000000"/>
                </a:solidFill>
                <a:latin typeface="Arial"/>
              </a:rPr>
              <a:t> </a:t>
            </a:r>
            <a:r>
              <a:rPr lang="de-DE" sz="2500" kern="1200" baseline="0" dirty="0" err="1">
                <a:solidFill>
                  <a:srgbClr val="000000"/>
                </a:solidFill>
                <a:latin typeface="Arial"/>
              </a:rPr>
              <a:t>iur</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a:t>
            </a:r>
            <a:r>
              <a:rPr lang="de-DE" sz="2500" kern="1200" baseline="0" dirty="0" err="1">
                <a:solidFill>
                  <a:srgbClr val="000000"/>
                </a:solidFill>
                <a:latin typeface="Arial"/>
              </a:rPr>
              <a:t>verspel</a:t>
            </a:r>
            <a:r>
              <a:rPr lang="de-DE" sz="2500" kern="1200" baseline="0" dirty="0">
                <a:solidFill>
                  <a:srgbClr val="000000"/>
                </a:solidFill>
                <a:latin typeface="Arial"/>
              </a:rPr>
              <a:t> </a:t>
            </a:r>
            <a:r>
              <a:rPr lang="de-DE" sz="2500" kern="1200" baseline="0" dirty="0" err="1">
                <a:solidFill>
                  <a:srgbClr val="000000"/>
                </a:solidFill>
                <a:latin typeface="Arial"/>
              </a:rPr>
              <a:t>luptur</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utempor</a:t>
            </a:r>
            <a:r>
              <a:rPr lang="de-DE" sz="2500" kern="1200" baseline="0" dirty="0">
                <a:solidFill>
                  <a:srgbClr val="000000"/>
                </a:solidFill>
                <a:latin typeface="Arial"/>
              </a:rPr>
              <a:t> </a:t>
            </a:r>
            <a:r>
              <a:rPr lang="de-DE" sz="2500" kern="1200" baseline="0" dirty="0" err="1">
                <a:solidFill>
                  <a:srgbClr val="000000"/>
                </a:solidFill>
                <a:latin typeface="Arial"/>
              </a:rPr>
              <a:t>rovitat</a:t>
            </a:r>
            <a:r>
              <a:rPr lang="de-DE" sz="2500" kern="1200" baseline="0" dirty="0">
                <a:solidFill>
                  <a:srgbClr val="000000"/>
                </a:solidFill>
                <a:latin typeface="Arial"/>
              </a:rPr>
              <a:t> </a:t>
            </a:r>
            <a:r>
              <a:rPr lang="de-DE" sz="2500" kern="1200" baseline="0" dirty="0" err="1">
                <a:solidFill>
                  <a:srgbClr val="000000"/>
                </a:solidFill>
                <a:latin typeface="Arial"/>
              </a:rPr>
              <a:t>isquidi</a:t>
            </a:r>
            <a:r>
              <a:rPr lang="de-DE" sz="2500" kern="1200" baseline="0" dirty="0">
                <a:solidFill>
                  <a:srgbClr val="000000"/>
                </a:solidFill>
                <a:latin typeface="Arial"/>
              </a:rPr>
              <a:t> </a:t>
            </a:r>
            <a:r>
              <a:rPr lang="de-DE" sz="2500" kern="1200" baseline="0" dirty="0" err="1">
                <a:solidFill>
                  <a:srgbClr val="000000"/>
                </a:solidFill>
                <a:latin typeface="Arial"/>
              </a:rPr>
              <a:t>gendus</a:t>
            </a:r>
            <a:r>
              <a:rPr lang="de-DE" sz="2500" kern="1200" baseline="0" dirty="0">
                <a:solidFill>
                  <a:srgbClr val="000000"/>
                </a:solidFill>
                <a:latin typeface="Arial"/>
              </a:rPr>
              <a:t> </a:t>
            </a:r>
            <a:r>
              <a:rPr lang="de-DE" sz="2500" kern="1200" baseline="0" dirty="0" err="1">
                <a:solidFill>
                  <a:srgbClr val="000000"/>
                </a:solidFill>
                <a:latin typeface="Arial"/>
              </a:rPr>
              <a:t>voluptaecae</a:t>
            </a:r>
            <a:r>
              <a:rPr lang="de-DE" sz="2500" kern="1200" baseline="0" dirty="0">
                <a:solidFill>
                  <a:srgbClr val="000000"/>
                </a:solidFill>
                <a:latin typeface="Arial"/>
              </a:rPr>
              <a:t>. </a:t>
            </a:r>
            <a:r>
              <a:rPr lang="de-DE" sz="2500" kern="1200" baseline="0" dirty="0" err="1">
                <a:solidFill>
                  <a:srgbClr val="000000"/>
                </a:solidFill>
                <a:latin typeface="Arial"/>
              </a:rPr>
              <a:t>Itatem</a:t>
            </a:r>
            <a:r>
              <a:rPr lang="de-DE" sz="2500" kern="1200" baseline="0" dirty="0">
                <a:solidFill>
                  <a:srgbClr val="000000"/>
                </a:solidFill>
                <a:latin typeface="Arial"/>
              </a:rPr>
              <a:t> quo </a:t>
            </a:r>
            <a:r>
              <a:rPr lang="de-DE" sz="2500" kern="1200" baseline="0" dirty="0" err="1">
                <a:solidFill>
                  <a:srgbClr val="000000"/>
                </a:solidFill>
                <a:latin typeface="Arial"/>
              </a:rPr>
              <a:t>conectis</a:t>
            </a:r>
            <a:r>
              <a:rPr lang="de-DE" sz="2500" kern="1200" baseline="0" dirty="0">
                <a:solidFill>
                  <a:srgbClr val="000000"/>
                </a:solidFill>
                <a:latin typeface="Arial"/>
              </a:rPr>
              <a:t> </a:t>
            </a:r>
            <a:r>
              <a:rPr lang="de-DE" sz="2500" kern="1200" baseline="0" dirty="0" err="1">
                <a:solidFill>
                  <a:srgbClr val="000000"/>
                </a:solidFill>
                <a:latin typeface="Arial"/>
              </a:rPr>
              <a:t>molore</a:t>
            </a:r>
            <a:r>
              <a:rPr lang="de-DE" sz="2500" kern="1200" baseline="0" dirty="0">
                <a:solidFill>
                  <a:srgbClr val="000000"/>
                </a:solidFill>
                <a:latin typeface="Arial"/>
              </a:rPr>
              <a:t> </a:t>
            </a:r>
            <a:r>
              <a:rPr lang="de-DE" sz="2500" kern="1200" baseline="0" dirty="0" err="1">
                <a:solidFill>
                  <a:srgbClr val="000000"/>
                </a:solidFill>
                <a:latin typeface="Arial"/>
              </a:rPr>
              <a:t>cuptatur</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a:t>
            </a:r>
          </a:p>
          <a:p>
            <a:pPr rtl="0"/>
            <a:r>
              <a:rPr lang="de-DE" sz="2500" kern="1200" baseline="0" dirty="0" err="1">
                <a:solidFill>
                  <a:srgbClr val="000000"/>
                </a:solidFill>
                <a:latin typeface="Arial"/>
              </a:rPr>
              <a:t>Xerro</a:t>
            </a:r>
            <a:r>
              <a:rPr lang="de-DE" sz="2500" kern="1200" baseline="0" dirty="0">
                <a:solidFill>
                  <a:srgbClr val="000000"/>
                </a:solidFill>
                <a:latin typeface="Arial"/>
              </a:rPr>
              <a:t> et </a:t>
            </a:r>
            <a:r>
              <a:rPr lang="de-DE" sz="2500" kern="1200" baseline="0" dirty="0" err="1">
                <a:solidFill>
                  <a:srgbClr val="000000"/>
                </a:solidFill>
                <a:latin typeface="Arial"/>
              </a:rPr>
              <a:t>elesciam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am </a:t>
            </a:r>
            <a:r>
              <a:rPr lang="de-DE" sz="2500" kern="1200" baseline="0" dirty="0" err="1">
                <a:solidFill>
                  <a:srgbClr val="000000"/>
                </a:solidFill>
                <a:latin typeface="Arial"/>
              </a:rPr>
              <a:t>videlessi</a:t>
            </a:r>
            <a:r>
              <a:rPr lang="de-DE" sz="2500" kern="1200" baseline="0" dirty="0">
                <a:solidFill>
                  <a:srgbClr val="000000"/>
                </a:solidFill>
                <a:latin typeface="Arial"/>
              </a:rPr>
              <a:t> </a:t>
            </a:r>
            <a:r>
              <a:rPr lang="de-DE" sz="2500" kern="1200" baseline="0" dirty="0" err="1">
                <a:solidFill>
                  <a:srgbClr val="000000"/>
                </a:solidFill>
                <a:latin typeface="Arial"/>
              </a:rPr>
              <a:t>accus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p>
          <a:p>
            <a:pPr rtl="0"/>
            <a:r>
              <a:rPr lang="de-DE" sz="2500" kern="1200" baseline="0" dirty="0" err="1">
                <a:solidFill>
                  <a:srgbClr val="000000"/>
                </a:solidFill>
                <a:latin typeface="Arial"/>
              </a:rPr>
              <a:t>omnient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laccum</a:t>
            </a:r>
            <a:r>
              <a:rPr lang="de-DE" sz="2500" kern="1200" baseline="0" dirty="0">
                <a:solidFill>
                  <a:srgbClr val="000000"/>
                </a:solidFill>
                <a:latin typeface="Arial"/>
              </a:rPr>
              <a:t> </a:t>
            </a:r>
            <a:r>
              <a:rPr lang="de-DE" sz="2500" kern="1200" baseline="0" dirty="0" err="1">
                <a:solidFill>
                  <a:srgbClr val="000000"/>
                </a:solidFill>
                <a:latin typeface="Arial"/>
              </a:rPr>
              <a:t>ernation</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a:t>
            </a:r>
            <a:r>
              <a:rPr lang="de-DE" sz="2500" kern="1200" baseline="0" dirty="0" err="1">
                <a:solidFill>
                  <a:srgbClr val="000000"/>
                </a:solidFill>
                <a:latin typeface="Arial"/>
              </a:rPr>
              <a:t>explictur</a:t>
            </a:r>
            <a:r>
              <a:rPr lang="de-DE" sz="2500" kern="1200" baseline="0" dirty="0">
                <a:solidFill>
                  <a:srgbClr val="000000"/>
                </a:solidFill>
                <a:latin typeface="Arial"/>
              </a:rPr>
              <a:t>? </a:t>
            </a:r>
            <a:r>
              <a:rPr lang="de-DE" sz="2500" kern="1200" baseline="0" dirty="0" err="1">
                <a:solidFill>
                  <a:srgbClr val="000000"/>
                </a:solidFill>
                <a:latin typeface="Arial"/>
              </a:rPr>
              <a:t>Abori</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molut</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eaquis</a:t>
            </a:r>
            <a:r>
              <a:rPr lang="de-DE" sz="2500" kern="1200" baseline="0" dirty="0">
                <a:solidFill>
                  <a:srgbClr val="000000"/>
                </a:solidFill>
                <a:latin typeface="Arial"/>
              </a:rPr>
              <a:t> </a:t>
            </a:r>
            <a:r>
              <a:rPr lang="de-DE" sz="2500" kern="1200" baseline="0" dirty="0" err="1">
                <a:solidFill>
                  <a:srgbClr val="000000"/>
                </a:solidFill>
                <a:latin typeface="Arial"/>
              </a:rPr>
              <a:t>venis</a:t>
            </a:r>
            <a:r>
              <a:rPr lang="de-DE" sz="2500" kern="1200" baseline="0" dirty="0">
                <a:solidFill>
                  <a:srgbClr val="000000"/>
                </a:solidFill>
                <a:latin typeface="Arial"/>
              </a:rPr>
              <a:t> </a:t>
            </a:r>
            <a:r>
              <a:rPr lang="de-DE" sz="2500" kern="1200" baseline="0" dirty="0" err="1">
                <a:solidFill>
                  <a:srgbClr val="000000"/>
                </a:solidFill>
                <a:latin typeface="Arial"/>
              </a:rPr>
              <a:t>quibus</a:t>
            </a:r>
            <a:r>
              <a:rPr lang="de-DE" sz="2500" kern="1200" baseline="0" dirty="0">
                <a:solidFill>
                  <a:srgbClr val="000000"/>
                </a:solidFill>
                <a:latin typeface="Arial"/>
              </a:rPr>
              <a:t> in es et </a:t>
            </a:r>
            <a:r>
              <a:rPr lang="de-DE" sz="2500" kern="1200" baseline="0" dirty="0" err="1">
                <a:solidFill>
                  <a:srgbClr val="000000"/>
                </a:solidFill>
                <a:latin typeface="Arial"/>
              </a:rPr>
              <a:t>aligent</a:t>
            </a:r>
            <a:r>
              <a:rPr lang="de-DE" sz="2500" kern="1200" baseline="0" dirty="0">
                <a:solidFill>
                  <a:srgbClr val="000000"/>
                </a:solidFill>
                <a:latin typeface="Arial"/>
              </a:rPr>
              <a:t>.</a:t>
            </a:r>
          </a:p>
          <a:p>
            <a:pPr rtl="0"/>
            <a:r>
              <a:rPr lang="de-DE" sz="2500" kern="1200" baseline="0" dirty="0" err="1">
                <a:solidFill>
                  <a:srgbClr val="000000"/>
                </a:solidFill>
                <a:latin typeface="Arial"/>
              </a:rPr>
              <a:t>Niat</a:t>
            </a:r>
            <a:r>
              <a:rPr lang="de-DE" sz="2500" kern="1200" baseline="0" dirty="0">
                <a:solidFill>
                  <a:srgbClr val="000000"/>
                </a:solidFill>
                <a:latin typeface="Arial"/>
              </a:rPr>
              <a:t> </a:t>
            </a:r>
            <a:r>
              <a:rPr lang="de-DE" sz="2500" kern="1200" baseline="0" dirty="0" err="1">
                <a:solidFill>
                  <a:srgbClr val="000000"/>
                </a:solidFill>
                <a:latin typeface="Arial"/>
              </a:rPr>
              <a:t>harchillis</a:t>
            </a:r>
            <a:r>
              <a:rPr lang="de-DE" sz="2500" kern="1200" baseline="0" dirty="0">
                <a:solidFill>
                  <a:srgbClr val="000000"/>
                </a:solidFill>
                <a:latin typeface="Arial"/>
              </a:rPr>
              <a:t> </a:t>
            </a:r>
            <a:r>
              <a:rPr lang="de-DE" sz="2500" kern="1200" baseline="0" dirty="0" err="1">
                <a:solidFill>
                  <a:srgbClr val="000000"/>
                </a:solidFill>
                <a:latin typeface="Arial"/>
              </a:rPr>
              <a:t>cullate</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aboreperia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doluptam</a:t>
            </a:r>
            <a:r>
              <a:rPr lang="de-DE" sz="2500" kern="1200" baseline="0" dirty="0">
                <a:solidFill>
                  <a:srgbClr val="000000"/>
                </a:solidFill>
                <a:latin typeface="Arial"/>
              </a:rPr>
              <a:t> </a:t>
            </a:r>
            <a:r>
              <a:rPr lang="de-DE" sz="2500" kern="1200" baseline="0" dirty="0" err="1">
                <a:solidFill>
                  <a:srgbClr val="000000"/>
                </a:solidFill>
                <a:latin typeface="Arial"/>
              </a:rPr>
              <a:t>faccabo</a:t>
            </a:r>
            <a:r>
              <a:rPr lang="de-DE" sz="2500" kern="1200" baseline="0" dirty="0">
                <a:solidFill>
                  <a:srgbClr val="000000"/>
                </a:solidFill>
                <a:latin typeface="Arial"/>
              </a:rPr>
              <a:t>. </a:t>
            </a:r>
            <a:r>
              <a:rPr lang="de-DE" sz="2500" kern="1200" baseline="0" dirty="0" err="1">
                <a:solidFill>
                  <a:srgbClr val="000000"/>
                </a:solidFill>
                <a:latin typeface="Arial"/>
              </a:rPr>
              <a:t>Otam</a:t>
            </a:r>
            <a:r>
              <a:rPr lang="de-DE" sz="2500" kern="1200" baseline="0" dirty="0">
                <a:solidFill>
                  <a:srgbClr val="000000"/>
                </a:solidFill>
                <a:latin typeface="Arial"/>
              </a:rPr>
              <a:t> </a:t>
            </a:r>
            <a:r>
              <a:rPr lang="de-DE" sz="2500" kern="1200" baseline="0" dirty="0" err="1">
                <a:solidFill>
                  <a:srgbClr val="000000"/>
                </a:solidFill>
                <a:latin typeface="Arial"/>
              </a:rPr>
              <a:t>iniminventur</a:t>
            </a:r>
            <a:r>
              <a:rPr lang="de-DE" sz="2500" kern="1200" baseline="0" dirty="0">
                <a:solidFill>
                  <a:srgbClr val="000000"/>
                </a:solidFill>
                <a:latin typeface="Arial"/>
              </a:rPr>
              <a:t>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none</a:t>
            </a:r>
            <a:r>
              <a:rPr lang="de-DE" sz="2500" kern="1200" baseline="0" dirty="0">
                <a:solidFill>
                  <a:srgbClr val="000000"/>
                </a:solidFill>
                <a:latin typeface="Arial"/>
              </a:rPr>
              <a:t> </a:t>
            </a:r>
            <a:r>
              <a:rPr lang="de-DE" sz="2500" kern="1200" baseline="0" dirty="0" err="1">
                <a:solidFill>
                  <a:srgbClr val="000000"/>
                </a:solidFill>
                <a:latin typeface="Arial"/>
              </a:rPr>
              <a:t>net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accum</a:t>
            </a:r>
            <a:r>
              <a:rPr lang="de-DE" sz="2500" kern="1200" baseline="0" dirty="0">
                <a:solidFill>
                  <a:srgbClr val="000000"/>
                </a:solidFill>
                <a:latin typeface="Arial"/>
              </a:rPr>
              <a:t>, </a:t>
            </a:r>
            <a:r>
              <a:rPr lang="de-DE" sz="2500" kern="1200" baseline="0" dirty="0" err="1">
                <a:solidFill>
                  <a:srgbClr val="000000"/>
                </a:solidFill>
                <a:latin typeface="Arial"/>
              </a:rPr>
              <a:t>nimet</a:t>
            </a:r>
            <a:r>
              <a:rPr lang="de-DE" sz="2500" kern="1200" baseline="0" dirty="0">
                <a:solidFill>
                  <a:srgbClr val="000000"/>
                </a:solidFill>
                <a:latin typeface="Arial"/>
              </a:rPr>
              <a:t> </a:t>
            </a:r>
            <a:r>
              <a:rPr lang="de-DE" sz="2500" kern="1200" baseline="0" dirty="0" err="1">
                <a:solidFill>
                  <a:srgbClr val="000000"/>
                </a:solidFill>
                <a:latin typeface="Arial"/>
              </a:rPr>
              <a:t>officimi</a:t>
            </a:r>
            <a:r>
              <a:rPr lang="de-DE" sz="2500" kern="1200" baseline="0" dirty="0">
                <a:solidFill>
                  <a:srgbClr val="000000"/>
                </a:solidFill>
                <a:latin typeface="Arial"/>
              </a:rPr>
              <a:t>, </a:t>
            </a:r>
            <a:r>
              <a:rPr lang="de-DE" sz="2500" kern="1200" baseline="0" dirty="0" err="1">
                <a:solidFill>
                  <a:srgbClr val="000000"/>
                </a:solidFill>
                <a:latin typeface="Arial"/>
              </a:rPr>
              <a:t>conseque</a:t>
            </a:r>
            <a:r>
              <a:rPr lang="de-DE" sz="2500" kern="1200" baseline="0" dirty="0">
                <a:solidFill>
                  <a:srgbClr val="000000"/>
                </a:solidFill>
                <a:latin typeface="Arial"/>
              </a:rPr>
              <a:t> </a:t>
            </a:r>
            <a:r>
              <a:rPr lang="de-DE" sz="2500" kern="1200" baseline="0" dirty="0" err="1">
                <a:solidFill>
                  <a:srgbClr val="000000"/>
                </a:solidFill>
                <a:latin typeface="Arial"/>
              </a:rPr>
              <a:t>dit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Nam, </a:t>
            </a:r>
            <a:r>
              <a:rPr lang="de-DE" sz="2500" kern="1200" baseline="0" dirty="0" err="1">
                <a:solidFill>
                  <a:srgbClr val="000000"/>
                </a:solidFill>
                <a:latin typeface="Arial"/>
              </a:rPr>
              <a:t>quibus</a:t>
            </a:r>
            <a:r>
              <a:rPr lang="de-DE" sz="2500" kern="1200" baseline="0" dirty="0">
                <a:solidFill>
                  <a:srgbClr val="000000"/>
                </a:solidFill>
                <a:latin typeface="Arial"/>
              </a:rPr>
              <a:t> </a:t>
            </a:r>
            <a:r>
              <a:rPr lang="de-DE" sz="2500" kern="1200" baseline="0" dirty="0" err="1">
                <a:solidFill>
                  <a:srgbClr val="000000"/>
                </a:solidFill>
                <a:latin typeface="Arial"/>
              </a:rPr>
              <a:t>moloraectius</a:t>
            </a:r>
            <a:r>
              <a:rPr lang="de-DE" sz="2500" kern="1200" baseline="0" dirty="0">
                <a:solidFill>
                  <a:srgbClr val="000000"/>
                </a:solidFill>
                <a:latin typeface="Arial"/>
              </a:rPr>
              <a:t> </a:t>
            </a:r>
            <a:r>
              <a:rPr lang="de-DE" sz="2500" kern="1200" baseline="0" dirty="0" err="1">
                <a:solidFill>
                  <a:srgbClr val="000000"/>
                </a:solidFill>
                <a:latin typeface="Arial"/>
              </a:rPr>
              <a:t>illabor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laborrum</a:t>
            </a:r>
            <a:r>
              <a:rPr lang="de-DE" sz="2500" kern="1200" baseline="0" dirty="0">
                <a:solidFill>
                  <a:srgbClr val="000000"/>
                </a:solidFill>
                <a:latin typeface="Arial"/>
              </a:rPr>
              <a:t> </a:t>
            </a:r>
            <a:r>
              <a:rPr lang="de-DE" sz="2500" kern="1200" baseline="0" dirty="0" err="1">
                <a:solidFill>
                  <a:srgbClr val="000000"/>
                </a:solidFill>
                <a:latin typeface="Arial"/>
              </a:rPr>
              <a:t>inveliquia</a:t>
            </a:r>
            <a:r>
              <a:rPr lang="de-DE" sz="2500" kern="1200" baseline="0" dirty="0">
                <a:solidFill>
                  <a:srgbClr val="000000"/>
                </a:solidFill>
                <a:latin typeface="Arial"/>
              </a:rPr>
              <a:t> </a:t>
            </a:r>
            <a:r>
              <a:rPr lang="de-DE" sz="2500" kern="1200" baseline="0" dirty="0" err="1">
                <a:solidFill>
                  <a:srgbClr val="000000"/>
                </a:solidFill>
                <a:latin typeface="Arial"/>
              </a:rPr>
              <a:t>sequias</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spedis</a:t>
            </a:r>
            <a:r>
              <a:rPr lang="de-DE" sz="2500" kern="1200" baseline="0" dirty="0">
                <a:solidFill>
                  <a:srgbClr val="000000"/>
                </a:solidFill>
                <a:latin typeface="Arial"/>
              </a:rPr>
              <a:t> </a:t>
            </a:r>
            <a:r>
              <a:rPr lang="de-DE" sz="2500" kern="1200" baseline="0" dirty="0" err="1">
                <a:solidFill>
                  <a:srgbClr val="000000"/>
                </a:solidFill>
                <a:latin typeface="Arial"/>
              </a:rPr>
              <a:t>moluptias</a:t>
            </a:r>
            <a:r>
              <a:rPr lang="de-DE" sz="2500" kern="1200" baseline="0" dirty="0">
                <a:solidFill>
                  <a:srgbClr val="000000"/>
                </a:solidFill>
                <a:latin typeface="Arial"/>
              </a:rPr>
              <a:t> </a:t>
            </a:r>
            <a:r>
              <a:rPr lang="de-DE" sz="2500" kern="1200" baseline="0" dirty="0" err="1">
                <a:solidFill>
                  <a:srgbClr val="000000"/>
                </a:solidFill>
                <a:latin typeface="Arial"/>
              </a:rPr>
              <a:t>adia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acest</a:t>
            </a:r>
            <a:r>
              <a:rPr lang="de-DE" sz="2500" kern="1200" baseline="0" dirty="0">
                <a:solidFill>
                  <a:srgbClr val="000000"/>
                </a:solidFill>
                <a:latin typeface="Arial"/>
              </a:rPr>
              <a:t> </a:t>
            </a:r>
            <a:r>
              <a:rPr lang="de-DE" sz="2500" kern="1200" baseline="0" dirty="0" err="1">
                <a:solidFill>
                  <a:srgbClr val="000000"/>
                </a:solidFill>
                <a:latin typeface="Arial"/>
              </a:rPr>
              <a:t>audae</a:t>
            </a:r>
            <a:r>
              <a:rPr lang="de-DE" sz="2500" kern="1200" baseline="0" dirty="0">
                <a:solidFill>
                  <a:srgbClr val="000000"/>
                </a:solidFill>
                <a:latin typeface="Arial"/>
              </a:rPr>
              <a:t> </a:t>
            </a:r>
            <a:r>
              <a:rPr lang="de-DE" sz="2500" kern="1200" baseline="0" dirty="0" err="1">
                <a:solidFill>
                  <a:srgbClr val="000000"/>
                </a:solidFill>
                <a:latin typeface="Arial"/>
              </a:rPr>
              <a:t>pernatum</a:t>
            </a:r>
            <a:r>
              <a:rPr lang="de-DE" sz="2500" kern="1200" baseline="0" dirty="0">
                <a:solidFill>
                  <a:srgbClr val="000000"/>
                </a:solidFill>
                <a:latin typeface="Arial"/>
              </a:rPr>
              <a:t> </a:t>
            </a:r>
            <a:r>
              <a:rPr lang="de-DE" sz="2500" kern="1200" baseline="0" dirty="0" err="1">
                <a:solidFill>
                  <a:srgbClr val="000000"/>
                </a:solidFill>
                <a:latin typeface="Arial"/>
              </a:rPr>
              <a:t>ius</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ad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et </a:t>
            </a:r>
            <a:r>
              <a:rPr lang="de-DE" sz="2500" kern="1200" baseline="0" dirty="0" err="1">
                <a:solidFill>
                  <a:srgbClr val="000000"/>
                </a:solidFill>
                <a:latin typeface="Arial"/>
              </a:rPr>
              <a:t>volo</a:t>
            </a:r>
            <a:r>
              <a:rPr lang="de-DE" sz="2500" kern="1200" baseline="0" dirty="0">
                <a:solidFill>
                  <a:srgbClr val="000000"/>
                </a:solidFill>
                <a:latin typeface="Arial"/>
              </a:rPr>
              <a:t> </a:t>
            </a:r>
            <a:r>
              <a:rPr lang="de-DE" sz="2500" kern="1200" baseline="0" dirty="0" err="1">
                <a:solidFill>
                  <a:srgbClr val="000000"/>
                </a:solidFill>
                <a:latin typeface="Arial"/>
              </a:rPr>
              <a:t>verovid</a:t>
            </a:r>
            <a:r>
              <a:rPr lang="de-DE" sz="2500" kern="1200" baseline="0" dirty="0">
                <a:solidFill>
                  <a:srgbClr val="000000"/>
                </a:solidFill>
                <a:latin typeface="Arial"/>
              </a:rPr>
              <a:t> </a:t>
            </a:r>
            <a:r>
              <a:rPr lang="de-DE" sz="2500" kern="1200" baseline="0" dirty="0" err="1">
                <a:solidFill>
                  <a:srgbClr val="000000"/>
                </a:solidFill>
                <a:latin typeface="Arial"/>
              </a:rPr>
              <a:t>unturitatet</a:t>
            </a:r>
            <a:r>
              <a:rPr lang="de-DE" sz="2500" kern="1200" baseline="0" dirty="0">
                <a:solidFill>
                  <a:srgbClr val="000000"/>
                </a:solidFill>
                <a:latin typeface="Arial"/>
              </a:rPr>
              <a:t> </a:t>
            </a:r>
            <a:r>
              <a:rPr lang="de-DE" sz="2500" kern="1200" baseline="0" dirty="0" err="1">
                <a:solidFill>
                  <a:srgbClr val="000000"/>
                </a:solidFill>
                <a:latin typeface="Arial"/>
              </a:rPr>
              <a:t>adiorehendi</a:t>
            </a:r>
            <a:r>
              <a:rPr lang="de-DE" sz="2500" kern="1200" baseline="0" dirty="0">
                <a:solidFill>
                  <a:srgbClr val="000000"/>
                </a:solidFill>
                <a:latin typeface="Arial"/>
              </a:rPr>
              <a:t> </a:t>
            </a:r>
            <a:r>
              <a:rPr lang="de-DE" sz="2500" kern="1200" baseline="0" dirty="0" err="1">
                <a:solidFill>
                  <a:srgbClr val="000000"/>
                </a:solidFill>
                <a:latin typeface="Arial"/>
              </a:rPr>
              <a:t>blabor</a:t>
            </a:r>
            <a:r>
              <a:rPr lang="de-DE" sz="2500" kern="1200" baseline="0" dirty="0">
                <a:solidFill>
                  <a:srgbClr val="000000"/>
                </a:solidFill>
                <a:latin typeface="Arial"/>
              </a:rPr>
              <a:t> </a:t>
            </a:r>
            <a:r>
              <a:rPr lang="de-DE" sz="2500" kern="1200" baseline="0" dirty="0" err="1">
                <a:solidFill>
                  <a:srgbClr val="000000"/>
                </a:solidFill>
                <a:latin typeface="Arial"/>
              </a:rPr>
              <a:t>aciur</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resciuntem</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imendendae</a:t>
            </a:r>
            <a:r>
              <a:rPr lang="de-DE" sz="2500" kern="1200" baseline="0" dirty="0">
                <a:solidFill>
                  <a:srgbClr val="000000"/>
                </a:solidFill>
                <a:latin typeface="Arial"/>
              </a:rPr>
              <a:t> </a:t>
            </a:r>
            <a:r>
              <a:rPr lang="de-DE" sz="2500" kern="1200" baseline="0" dirty="0" err="1">
                <a:solidFill>
                  <a:srgbClr val="000000"/>
                </a:solidFill>
                <a:latin typeface="Arial"/>
              </a:rPr>
              <a:t>verum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dem. </a:t>
            </a:r>
            <a:r>
              <a:rPr lang="de-DE" sz="2500" kern="1200" baseline="0" dirty="0" err="1">
                <a:solidFill>
                  <a:srgbClr val="000000"/>
                </a:solidFill>
                <a:latin typeface="Arial"/>
              </a:rPr>
              <a:t>Ro</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a:t>
            </a:r>
            <a:r>
              <a:rPr lang="de-DE" sz="2500" kern="1200" baseline="0" dirty="0">
                <a:solidFill>
                  <a:srgbClr val="000000"/>
                </a:solidFill>
                <a:latin typeface="Arial"/>
              </a:rPr>
              <a:t> </a:t>
            </a:r>
            <a:r>
              <a:rPr lang="de-DE" sz="2500" kern="1200" baseline="0" dirty="0" err="1">
                <a:solidFill>
                  <a:srgbClr val="000000"/>
                </a:solidFill>
                <a:latin typeface="Arial"/>
              </a:rPr>
              <a:t>atiorro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in </a:t>
            </a:r>
            <a:r>
              <a:rPr lang="de-DE" sz="2500" kern="1200" baseline="0" dirty="0" err="1">
                <a:solidFill>
                  <a:srgbClr val="000000"/>
                </a:solidFill>
                <a:latin typeface="Arial"/>
              </a:rPr>
              <a:t>nihiliquis</a:t>
            </a:r>
            <a:r>
              <a:rPr lang="de-DE" sz="2500" kern="1200" baseline="0" dirty="0">
                <a:solidFill>
                  <a:srgbClr val="000000"/>
                </a:solidFill>
                <a:latin typeface="Arial"/>
              </a:rPr>
              <a:t> </a:t>
            </a:r>
            <a:r>
              <a:rPr lang="de-DE" sz="2500" kern="1200" baseline="0" dirty="0" err="1">
                <a:solidFill>
                  <a:srgbClr val="000000"/>
                </a:solidFill>
                <a:latin typeface="Arial"/>
              </a:rPr>
              <a:t>volorporro</a:t>
            </a:r>
            <a:r>
              <a:rPr lang="de-DE" sz="2500" kern="1200" baseline="0" dirty="0">
                <a:solidFill>
                  <a:srgbClr val="000000"/>
                </a:solidFill>
                <a:latin typeface="Arial"/>
              </a:rPr>
              <a:t> </a:t>
            </a:r>
            <a:r>
              <a:rPr lang="de-DE" sz="2500" kern="1200" baseline="0" dirty="0" err="1">
                <a:solidFill>
                  <a:srgbClr val="000000"/>
                </a:solidFill>
                <a:latin typeface="Arial"/>
              </a:rPr>
              <a:t>is</a:t>
            </a:r>
            <a:r>
              <a:rPr lang="de-DE" sz="2500" kern="1200" baseline="0" dirty="0">
                <a:solidFill>
                  <a:srgbClr val="000000"/>
                </a:solidFill>
                <a:latin typeface="Arial"/>
              </a:rPr>
              <a:t> </a:t>
            </a:r>
            <a:r>
              <a:rPr lang="de-DE" sz="2500" kern="1200" baseline="0" dirty="0" err="1">
                <a:solidFill>
                  <a:srgbClr val="000000"/>
                </a:solidFill>
                <a:latin typeface="Arial"/>
              </a:rPr>
              <a:t>istiusdaecto</a:t>
            </a:r>
            <a:r>
              <a:rPr lang="de-DE" sz="2500" kern="1200" baseline="0" dirty="0">
                <a:solidFill>
                  <a:srgbClr val="000000"/>
                </a:solidFill>
                <a:latin typeface="Arial"/>
              </a:rPr>
              <a:t> </a:t>
            </a:r>
            <a:r>
              <a:rPr lang="de-DE" sz="2500" kern="1200" baseline="0" dirty="0" err="1">
                <a:solidFill>
                  <a:srgbClr val="000000"/>
                </a:solidFill>
                <a:latin typeface="Arial"/>
              </a:rPr>
              <a:t>tem</a:t>
            </a:r>
            <a:r>
              <a:rPr lang="de-DE" sz="2500" kern="1200" baseline="0" dirty="0">
                <a:solidFill>
                  <a:srgbClr val="000000"/>
                </a:solidFill>
                <a:latin typeface="Arial"/>
              </a:rPr>
              <a:t> </a:t>
            </a:r>
            <a:r>
              <a:rPr lang="de-DE" sz="2500" kern="1200" baseline="0" dirty="0" err="1">
                <a:solidFill>
                  <a:srgbClr val="000000"/>
                </a:solidFill>
                <a:latin typeface="Arial"/>
              </a:rPr>
              <a:t>recae</a:t>
            </a:r>
            <a:r>
              <a:rPr lang="de-DE" sz="2500" kern="1200" baseline="0" dirty="0">
                <a:solidFill>
                  <a:srgbClr val="000000"/>
                </a:solidFill>
                <a:latin typeface="Arial"/>
              </a:rPr>
              <a:t> mi, si </a:t>
            </a:r>
            <a:r>
              <a:rPr lang="de-DE" sz="2500" kern="1200" baseline="0" dirty="0" err="1">
                <a:solidFill>
                  <a:srgbClr val="000000"/>
                </a:solidFill>
                <a:latin typeface="Arial"/>
              </a:rPr>
              <a:t>voluptat</a:t>
            </a:r>
            <a:r>
              <a:rPr lang="de-DE" sz="2500" kern="1200" baseline="0" dirty="0">
                <a:solidFill>
                  <a:srgbClr val="000000"/>
                </a:solidFill>
                <a:latin typeface="Arial"/>
              </a:rPr>
              <a:t>.</a:t>
            </a:r>
          </a:p>
          <a:p>
            <a:pPr rtl="0"/>
            <a:r>
              <a:rPr lang="de-DE" sz="2500" kern="1200" baseline="0" dirty="0" err="1">
                <a:solidFill>
                  <a:srgbClr val="000000"/>
                </a:solidFill>
                <a:latin typeface="Arial"/>
              </a:rPr>
              <a:t>Cae</a:t>
            </a:r>
            <a:r>
              <a:rPr lang="de-DE" sz="2500" kern="1200" baseline="0" dirty="0">
                <a:solidFill>
                  <a:srgbClr val="000000"/>
                </a:solidFill>
                <a:latin typeface="Arial"/>
              </a:rPr>
              <a:t> et </a:t>
            </a:r>
            <a:r>
              <a:rPr lang="de-DE" sz="2500" kern="1200" baseline="0" dirty="0" err="1">
                <a:solidFill>
                  <a:srgbClr val="000000"/>
                </a:solidFill>
                <a:latin typeface="Arial"/>
              </a:rPr>
              <a:t>autem</a:t>
            </a:r>
            <a:r>
              <a:rPr lang="de-DE" sz="2500" kern="1200" baseline="0" dirty="0">
                <a:solidFill>
                  <a:srgbClr val="000000"/>
                </a:solidFill>
                <a:latin typeface="Arial"/>
              </a:rPr>
              <a:t> </a:t>
            </a:r>
            <a:r>
              <a:rPr lang="de-DE" sz="2500" kern="1200" baseline="0" dirty="0" err="1">
                <a:solidFill>
                  <a:srgbClr val="000000"/>
                </a:solidFill>
                <a:latin typeface="Arial"/>
              </a:rPr>
              <a:t>at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reped</a:t>
            </a:r>
            <a:r>
              <a:rPr lang="de-DE" sz="2500" kern="1200" baseline="0" dirty="0">
                <a:solidFill>
                  <a:srgbClr val="000000"/>
                </a:solidFill>
                <a:latin typeface="Arial"/>
              </a:rPr>
              <a:t> </a:t>
            </a:r>
            <a:r>
              <a:rPr lang="de-DE" sz="2500" kern="1200" baseline="0" dirty="0" err="1">
                <a:solidFill>
                  <a:srgbClr val="000000"/>
                </a:solidFill>
                <a:latin typeface="Arial"/>
              </a:rPr>
              <a:t>quasinc</a:t>
            </a:r>
            <a:r>
              <a:rPr lang="de-DE" sz="2500" kern="1200" baseline="0" dirty="0">
                <a:solidFill>
                  <a:srgbClr val="000000"/>
                </a:solidFill>
                <a:latin typeface="Arial"/>
              </a:rPr>
              <a:t> </a:t>
            </a:r>
            <a:r>
              <a:rPr lang="de-DE" sz="2500" kern="1200" baseline="0" dirty="0" err="1">
                <a:solidFill>
                  <a:srgbClr val="000000"/>
                </a:solidFill>
                <a:latin typeface="Arial"/>
              </a:rPr>
              <a:t>ipitio</a:t>
            </a:r>
            <a:r>
              <a:rPr lang="de-DE" sz="2500" kern="1200" baseline="0" dirty="0">
                <a:solidFill>
                  <a:srgbClr val="000000"/>
                </a:solidFill>
                <a:latin typeface="Arial"/>
              </a:rPr>
              <a:t>. </a:t>
            </a:r>
            <a:r>
              <a:rPr lang="de-DE" sz="2500" kern="1200" baseline="0" dirty="0" err="1">
                <a:solidFill>
                  <a:srgbClr val="000000"/>
                </a:solidFill>
                <a:latin typeface="Arial"/>
              </a:rPr>
              <a:t>Ariscipsamus</a:t>
            </a:r>
            <a:r>
              <a:rPr lang="de-DE" sz="2500" kern="1200" baseline="0" dirty="0">
                <a:solidFill>
                  <a:srgbClr val="000000"/>
                </a:solidFill>
                <a:latin typeface="Arial"/>
              </a:rPr>
              <a:t> </a:t>
            </a:r>
            <a:r>
              <a:rPr lang="de-DE" sz="2500" kern="1200" baseline="0" dirty="0" err="1">
                <a:solidFill>
                  <a:srgbClr val="000000"/>
                </a:solidFill>
                <a:latin typeface="Arial"/>
              </a:rPr>
              <a:t>volorec</a:t>
            </a:r>
            <a:r>
              <a:rPr lang="de-DE" sz="2500" kern="1200" baseline="0" dirty="0">
                <a:solidFill>
                  <a:srgbClr val="000000"/>
                </a:solidFill>
                <a:latin typeface="Arial"/>
              </a:rPr>
              <a:t> </a:t>
            </a:r>
            <a:r>
              <a:rPr lang="de-DE" sz="2500" kern="1200" baseline="0" dirty="0" err="1">
                <a:solidFill>
                  <a:srgbClr val="000000"/>
                </a:solidFill>
                <a:latin typeface="Arial"/>
              </a:rPr>
              <a:t>tionse</a:t>
            </a:r>
            <a:r>
              <a:rPr lang="de-DE" sz="2500" kern="1200" baseline="0" dirty="0">
                <a:solidFill>
                  <a:srgbClr val="000000"/>
                </a:solidFill>
                <a:latin typeface="Arial"/>
              </a:rPr>
              <a:t> </a:t>
            </a:r>
            <a:r>
              <a:rPr lang="de-DE" sz="2500" kern="1200" baseline="0" dirty="0" err="1">
                <a:solidFill>
                  <a:srgbClr val="000000"/>
                </a:solidFill>
                <a:latin typeface="Arial"/>
              </a:rPr>
              <a:t>perum</a:t>
            </a:r>
            <a:r>
              <a:rPr lang="de-DE" sz="2500" kern="1200" baseline="0" dirty="0">
                <a:solidFill>
                  <a:srgbClr val="000000"/>
                </a:solidFill>
                <a:latin typeface="Arial"/>
              </a:rPr>
              <a:t> </a:t>
            </a:r>
            <a:r>
              <a:rPr lang="de-DE" sz="2500" kern="1200" baseline="0" dirty="0" err="1">
                <a:solidFill>
                  <a:srgbClr val="000000"/>
                </a:solidFill>
                <a:latin typeface="Arial"/>
              </a:rPr>
              <a:t>volorunt</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endParaRPr lang="de-DE" sz="2500" kern="1200" baseline="0" dirty="0">
              <a:solidFill>
                <a:srgbClr val="000000"/>
              </a:solidFill>
              <a:latin typeface="Arial"/>
            </a:endParaRPr>
          </a:p>
          <a:p>
            <a:pPr rtl="0"/>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a:t>
            </a:r>
            <a:r>
              <a:rPr lang="de-DE" sz="2500" kern="1200" baseline="0" dirty="0">
                <a:solidFill>
                  <a:srgbClr val="000000"/>
                </a:solidFill>
                <a:latin typeface="Arial"/>
              </a:rPr>
              <a:t>.</a:t>
            </a:r>
          </a:p>
          <a:p>
            <a:pPr rtl="0"/>
            <a:r>
              <a:rPr lang="de-DE" sz="2500" kern="1200" baseline="0" dirty="0" err="1">
                <a:solidFill>
                  <a:srgbClr val="000000"/>
                </a:solidFill>
                <a:latin typeface="Arial"/>
              </a:rPr>
              <a:t>Consequo</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et </a:t>
            </a:r>
            <a:r>
              <a:rPr lang="de-DE" sz="2500" kern="1200" baseline="0" dirty="0" err="1">
                <a:solidFill>
                  <a:srgbClr val="000000"/>
                </a:solidFill>
                <a:latin typeface="Arial"/>
              </a:rPr>
              <a:t>erioratur</a:t>
            </a:r>
            <a:r>
              <a:rPr lang="de-DE" sz="2500" kern="1200" baseline="0" dirty="0">
                <a:solidFill>
                  <a:srgbClr val="000000"/>
                </a:solidFill>
                <a:latin typeface="Arial"/>
              </a:rPr>
              <a:t>?</a:t>
            </a:r>
          </a:p>
          <a:p>
            <a:pPr rtl="0"/>
            <a:r>
              <a:rPr lang="de-DE" sz="2500" kern="1200" baseline="0" dirty="0">
                <a:solidFill>
                  <a:srgbClr val="000000"/>
                </a:solidFill>
                <a:latin typeface="Arial"/>
              </a:rPr>
              <a:t>As </a:t>
            </a:r>
            <a:r>
              <a:rPr lang="de-DE" sz="2500" kern="1200" baseline="0" dirty="0" err="1">
                <a:solidFill>
                  <a:srgbClr val="000000"/>
                </a:solidFill>
                <a:latin typeface="Arial"/>
              </a:rPr>
              <a:t>ipsunt</a:t>
            </a:r>
            <a:r>
              <a:rPr lang="de-DE" sz="2500" kern="1200" baseline="0" dirty="0">
                <a:solidFill>
                  <a:srgbClr val="000000"/>
                </a:solidFill>
                <a:latin typeface="Arial"/>
              </a:rPr>
              <a:t> </a:t>
            </a:r>
            <a:r>
              <a:rPr lang="de-DE" sz="2500" kern="1200" baseline="0" dirty="0" err="1">
                <a:solidFill>
                  <a:srgbClr val="000000"/>
                </a:solidFill>
                <a:latin typeface="Arial"/>
              </a:rPr>
              <a:t>etus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exerum</a:t>
            </a:r>
            <a:r>
              <a:rPr lang="de-DE" sz="2500" kern="1200" baseline="0" dirty="0">
                <a:solidFill>
                  <a:srgbClr val="000000"/>
                </a:solidFill>
                <a:latin typeface="Arial"/>
              </a:rPr>
              <a:t> </a:t>
            </a:r>
            <a:r>
              <a:rPr lang="de-DE" sz="2500" kern="1200" baseline="0" dirty="0" err="1">
                <a:solidFill>
                  <a:srgbClr val="000000"/>
                </a:solidFill>
                <a:latin typeface="Arial"/>
              </a:rPr>
              <a:t>il</a:t>
            </a:r>
            <a:r>
              <a:rPr lang="de-DE" sz="2500" kern="1200" baseline="0" dirty="0">
                <a:solidFill>
                  <a:srgbClr val="000000"/>
                </a:solidFill>
                <a:latin typeface="Arial"/>
              </a:rPr>
              <a:t> </a:t>
            </a:r>
            <a:r>
              <a:rPr lang="de-DE" sz="2500" kern="1200" baseline="0" dirty="0" err="1">
                <a:solidFill>
                  <a:srgbClr val="000000"/>
                </a:solidFill>
                <a:latin typeface="Arial"/>
              </a:rPr>
              <a:t>ipsandio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et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nime</a:t>
            </a:r>
            <a:r>
              <a:rPr lang="de-DE" sz="2500" kern="1200" baseline="0" dirty="0">
                <a:solidFill>
                  <a:srgbClr val="000000"/>
                </a:solidFill>
                <a:latin typeface="Arial"/>
              </a:rPr>
              <a:t> </a:t>
            </a:r>
            <a:r>
              <a:rPr lang="de-DE" sz="2500" kern="1200" baseline="0" dirty="0" err="1">
                <a:solidFill>
                  <a:srgbClr val="000000"/>
                </a:solidFill>
                <a:latin typeface="Arial"/>
              </a:rPr>
              <a:t>pratet</a:t>
            </a:r>
            <a:r>
              <a:rPr lang="de-DE" sz="2500" kern="1200" baseline="0" dirty="0">
                <a:solidFill>
                  <a:srgbClr val="000000"/>
                </a:solidFill>
                <a:latin typeface="Arial"/>
              </a:rPr>
              <a:t> </a:t>
            </a:r>
            <a:r>
              <a:rPr lang="de-DE" sz="2500" kern="1200" baseline="0" dirty="0" err="1">
                <a:solidFill>
                  <a:srgbClr val="000000"/>
                </a:solidFill>
                <a:latin typeface="Arial"/>
              </a:rPr>
              <a:t>officitis</a:t>
            </a:r>
            <a:r>
              <a:rPr lang="de-DE" sz="2500" kern="1200" baseline="0" dirty="0">
                <a:solidFill>
                  <a:srgbClr val="000000"/>
                </a:solidFill>
                <a:latin typeface="Arial"/>
              </a:rPr>
              <a:t> </a:t>
            </a:r>
            <a:r>
              <a:rPr lang="de-DE" sz="2500" kern="1200" baseline="0" dirty="0" err="1">
                <a:solidFill>
                  <a:srgbClr val="000000"/>
                </a:solidFill>
                <a:latin typeface="Arial"/>
              </a:rPr>
              <a:t>doles</a:t>
            </a:r>
            <a:r>
              <a:rPr lang="de-DE" sz="2500" kern="1200" baseline="0" dirty="0">
                <a:solidFill>
                  <a:srgbClr val="000000"/>
                </a:solidFill>
                <a:latin typeface="Arial"/>
              </a:rPr>
              <a:t> </a:t>
            </a:r>
            <a:r>
              <a:rPr lang="de-DE" sz="2500" kern="1200" baseline="0" dirty="0" err="1">
                <a:solidFill>
                  <a:srgbClr val="000000"/>
                </a:solidFill>
                <a:latin typeface="Arial"/>
              </a:rPr>
              <a:t>essi</a:t>
            </a:r>
            <a:r>
              <a:rPr lang="de-DE" sz="2500" kern="1200" baseline="0" dirty="0">
                <a:solidFill>
                  <a:srgbClr val="000000"/>
                </a:solidFill>
                <a:latin typeface="Arial"/>
              </a:rPr>
              <a:t> </a:t>
            </a:r>
            <a:r>
              <a:rPr lang="de-DE" sz="2500" kern="1200" baseline="0" dirty="0" err="1">
                <a:solidFill>
                  <a:srgbClr val="000000"/>
                </a:solidFill>
                <a:latin typeface="Arial"/>
              </a:rPr>
              <a:t>quuntur</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eosaeped</a:t>
            </a:r>
            <a:r>
              <a:rPr lang="de-DE" sz="2500" kern="1200" baseline="0" dirty="0">
                <a:solidFill>
                  <a:srgbClr val="000000"/>
                </a:solidFill>
                <a:latin typeface="Arial"/>
              </a:rPr>
              <a:t> </a:t>
            </a:r>
            <a:r>
              <a:rPr lang="de-DE" sz="2500" kern="1200" baseline="0" dirty="0" err="1">
                <a:solidFill>
                  <a:srgbClr val="000000"/>
                </a:solidFill>
                <a:latin typeface="Arial"/>
              </a:rPr>
              <a:t>eri</a:t>
            </a:r>
            <a:r>
              <a:rPr lang="de-DE" sz="2500" kern="1200" baseline="0" dirty="0">
                <a:solidFill>
                  <a:srgbClr val="000000"/>
                </a:solidFill>
                <a:latin typeface="Arial"/>
              </a:rPr>
              <a:t> </a:t>
            </a:r>
            <a:r>
              <a:rPr lang="de-DE" sz="2500" kern="1200" baseline="0" dirty="0" err="1">
                <a:solidFill>
                  <a:srgbClr val="000000"/>
                </a:solidFill>
                <a:latin typeface="Arial"/>
              </a:rPr>
              <a:t>aperat</a:t>
            </a:r>
            <a:r>
              <a:rPr lang="de-DE" sz="2500" kern="1200" baseline="0" dirty="0">
                <a:solidFill>
                  <a:srgbClr val="000000"/>
                </a:solidFill>
                <a:latin typeface="Arial"/>
              </a:rPr>
              <a:t> </a:t>
            </a:r>
            <a:r>
              <a:rPr lang="de-DE" sz="2500" kern="1200" baseline="0" dirty="0" err="1">
                <a:solidFill>
                  <a:srgbClr val="000000"/>
                </a:solidFill>
                <a:latin typeface="Arial"/>
              </a:rPr>
              <a:t>este</a:t>
            </a:r>
            <a:r>
              <a:rPr lang="de-DE" sz="2500" kern="1200" baseline="0" dirty="0">
                <a:solidFill>
                  <a:srgbClr val="000000"/>
                </a:solidFill>
                <a:latin typeface="Arial"/>
              </a:rPr>
              <a:t> nos </a:t>
            </a:r>
            <a:r>
              <a:rPr lang="de-DE" sz="2500" kern="1200" baseline="0" dirty="0" err="1">
                <a:solidFill>
                  <a:srgbClr val="000000"/>
                </a:solidFill>
                <a:latin typeface="Arial"/>
              </a:rPr>
              <a:t>mosandi</a:t>
            </a:r>
            <a:r>
              <a:rPr lang="de-DE" sz="2500" kern="1200" baseline="0" dirty="0">
                <a:solidFill>
                  <a:srgbClr val="000000"/>
                </a:solidFill>
                <a:latin typeface="Arial"/>
              </a:rPr>
              <a:t> </a:t>
            </a:r>
            <a:r>
              <a:rPr lang="de-DE" sz="2500" kern="1200" baseline="0" dirty="0" err="1">
                <a:solidFill>
                  <a:srgbClr val="000000"/>
                </a:solidFill>
                <a:latin typeface="Arial"/>
              </a:rPr>
              <a:t>tenit</a:t>
            </a:r>
            <a:r>
              <a:rPr lang="de-DE" sz="2500" kern="1200" baseline="0" dirty="0">
                <a:solidFill>
                  <a:srgbClr val="000000"/>
                </a:solidFill>
                <a:latin typeface="Arial"/>
              </a:rPr>
              <a:t>, </a:t>
            </a:r>
            <a:r>
              <a:rPr lang="de-DE" sz="2500" kern="1200" baseline="0" dirty="0" err="1">
                <a:solidFill>
                  <a:srgbClr val="000000"/>
                </a:solidFill>
                <a:latin typeface="Arial"/>
              </a:rPr>
              <a:t>sandanis</a:t>
            </a:r>
            <a:r>
              <a:rPr lang="de-DE" sz="2500" kern="1200" baseline="0" dirty="0">
                <a:solidFill>
                  <a:srgbClr val="000000"/>
                </a:solidFill>
                <a:latin typeface="Arial"/>
              </a:rPr>
              <a:t> </a:t>
            </a:r>
            <a:r>
              <a:rPr lang="de-DE" sz="2500" kern="1200" baseline="0" dirty="0" err="1">
                <a:solidFill>
                  <a:srgbClr val="000000"/>
                </a:solidFill>
                <a:latin typeface="Arial"/>
              </a:rPr>
              <a:t>idellam</a:t>
            </a:r>
            <a:r>
              <a:rPr lang="de-DE" sz="2500" kern="1200" baseline="0" dirty="0">
                <a:solidFill>
                  <a:srgbClr val="000000"/>
                </a:solidFill>
                <a:latin typeface="Arial"/>
              </a:rPr>
              <a:t> </a:t>
            </a:r>
            <a:r>
              <a:rPr lang="de-DE" sz="2500" kern="1200" baseline="0" dirty="0" err="1">
                <a:solidFill>
                  <a:srgbClr val="000000"/>
                </a:solidFill>
                <a:latin typeface="Arial"/>
              </a:rPr>
              <a:t>inctas</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et </a:t>
            </a:r>
            <a:r>
              <a:rPr lang="de-DE" sz="2500" kern="1200" baseline="0" dirty="0" err="1">
                <a:solidFill>
                  <a:srgbClr val="000000"/>
                </a:solidFill>
                <a:latin typeface="Arial"/>
              </a:rPr>
              <a:t>veliquidel</a:t>
            </a:r>
            <a:r>
              <a:rPr lang="de-DE" sz="2500" kern="1200" baseline="0" dirty="0">
                <a:solidFill>
                  <a:srgbClr val="000000"/>
                </a:solidFill>
                <a:latin typeface="Arial"/>
              </a:rPr>
              <a:t> </a:t>
            </a:r>
            <a:r>
              <a:rPr lang="de-DE" sz="2500" kern="1200" baseline="0" dirty="0" err="1">
                <a:solidFill>
                  <a:srgbClr val="000000"/>
                </a:solidFill>
                <a:latin typeface="Arial"/>
              </a:rPr>
              <a:t>event</a:t>
            </a:r>
            <a:r>
              <a:rPr lang="de-DE" sz="2500" kern="1200" baseline="0" dirty="0">
                <a:solidFill>
                  <a:srgbClr val="000000"/>
                </a:solidFill>
                <a:latin typeface="Arial"/>
              </a:rPr>
              <a:t> </a:t>
            </a:r>
            <a:r>
              <a:rPr lang="de-DE" sz="2500" kern="1200" baseline="0" dirty="0" err="1">
                <a:solidFill>
                  <a:srgbClr val="000000"/>
                </a:solidFill>
                <a:latin typeface="Arial"/>
              </a:rPr>
              <a:t>reperum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rerspelic</a:t>
            </a:r>
            <a:r>
              <a:rPr lang="de-DE" sz="2500" kern="1200" baseline="0" dirty="0">
                <a:solidFill>
                  <a:srgbClr val="000000"/>
                </a:solidFill>
                <a:latin typeface="Arial"/>
              </a:rPr>
              <a:t> </a:t>
            </a:r>
            <a:r>
              <a:rPr lang="de-DE" sz="2500" kern="1200" baseline="0" dirty="0" err="1">
                <a:solidFill>
                  <a:srgbClr val="000000"/>
                </a:solidFill>
                <a:latin typeface="Arial"/>
              </a:rPr>
              <a:t>te</a:t>
            </a:r>
            <a:r>
              <a:rPr lang="de-DE" sz="2500" kern="1200" baseline="0" dirty="0">
                <a:solidFill>
                  <a:srgbClr val="000000"/>
                </a:solidFill>
                <a:latin typeface="Arial"/>
              </a:rPr>
              <a:t> nos et </a:t>
            </a:r>
            <a:r>
              <a:rPr lang="de-DE" sz="2500" kern="1200" baseline="0" dirty="0" err="1">
                <a:solidFill>
                  <a:srgbClr val="000000"/>
                </a:solidFill>
                <a:latin typeface="Arial"/>
              </a:rPr>
              <a:t>faceratur</a:t>
            </a:r>
            <a:r>
              <a:rPr lang="de-DE" sz="2500" kern="1200" baseline="0" dirty="0">
                <a:solidFill>
                  <a:srgbClr val="000000"/>
                </a:solidFill>
                <a:latin typeface="Arial"/>
              </a:rPr>
              <a:t> </a:t>
            </a:r>
            <a:r>
              <a:rPr lang="de-DE" sz="2500" kern="1200" baseline="0" dirty="0" err="1">
                <a:solidFill>
                  <a:srgbClr val="000000"/>
                </a:solidFill>
                <a:latin typeface="Arial"/>
              </a:rPr>
              <a:t>aboremque</a:t>
            </a:r>
            <a:r>
              <a:rPr lang="de-DE" sz="2500" kern="1200" baseline="0" dirty="0">
                <a:solidFill>
                  <a:srgbClr val="000000"/>
                </a:solidFill>
                <a:latin typeface="Arial"/>
              </a:rPr>
              <a:t> </a:t>
            </a:r>
            <a:r>
              <a:rPr lang="de-DE" sz="2500" kern="1200" baseline="0" dirty="0" err="1">
                <a:solidFill>
                  <a:srgbClr val="000000"/>
                </a:solidFill>
                <a:latin typeface="Arial"/>
              </a:rPr>
              <a:t>liquis</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rest</a:t>
            </a:r>
            <a:r>
              <a:rPr lang="de-DE" sz="2500" kern="1200" baseline="0" dirty="0">
                <a:solidFill>
                  <a:srgbClr val="000000"/>
                </a:solidFill>
                <a:latin typeface="Arial"/>
              </a:rPr>
              <a:t>, </a:t>
            </a:r>
            <a:r>
              <a:rPr lang="de-DE" sz="2500" kern="1200" baseline="0" dirty="0" err="1">
                <a:solidFill>
                  <a:srgbClr val="000000"/>
                </a:solidFill>
                <a:latin typeface="Arial"/>
              </a:rPr>
              <a:t>omnietur</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a:t>
            </a:r>
            <a:r>
              <a:rPr lang="de-DE" sz="2500" kern="1200" baseline="0" dirty="0" err="1">
                <a:solidFill>
                  <a:srgbClr val="000000"/>
                </a:solidFill>
                <a:latin typeface="Arial"/>
              </a:rPr>
              <a:t>eruptas</a:t>
            </a:r>
            <a:r>
              <a:rPr lang="de-DE" sz="2500" kern="1200" baseline="0" dirty="0">
                <a:solidFill>
                  <a:srgbClr val="000000"/>
                </a:solidFill>
                <a:latin typeface="Arial"/>
              </a:rPr>
              <a:t> </a:t>
            </a:r>
            <a:r>
              <a:rPr lang="de-DE" sz="2500" kern="1200" baseline="0" dirty="0" err="1">
                <a:solidFill>
                  <a:srgbClr val="000000"/>
                </a:solidFill>
                <a:latin typeface="Arial"/>
              </a:rPr>
              <a:t>quiduci</a:t>
            </a:r>
            <a:r>
              <a:rPr lang="de-DE" sz="2500" kern="1200" baseline="0" dirty="0">
                <a:solidFill>
                  <a:srgbClr val="000000"/>
                </a:solidFill>
                <a:latin typeface="Arial"/>
              </a:rPr>
              <a:t> </a:t>
            </a:r>
            <a:r>
              <a:rPr lang="de-DE" sz="2500" kern="1200" baseline="0" dirty="0" err="1">
                <a:solidFill>
                  <a:srgbClr val="000000"/>
                </a:solidFill>
                <a:latin typeface="Arial"/>
              </a:rPr>
              <a:t>liquatur</a:t>
            </a:r>
            <a:r>
              <a:rPr lang="de-DE" sz="2500" kern="1200" baseline="0" dirty="0">
                <a:solidFill>
                  <a:srgbClr val="000000"/>
                </a:solidFill>
                <a:latin typeface="Arial"/>
              </a:rPr>
              <a:t> </a:t>
            </a:r>
            <a:r>
              <a:rPr lang="de-DE" sz="2500" kern="1200" baseline="0" dirty="0" err="1">
                <a:solidFill>
                  <a:srgbClr val="000000"/>
                </a:solidFill>
                <a:latin typeface="Arial"/>
              </a:rPr>
              <a:t>atia</a:t>
            </a:r>
            <a:r>
              <a:rPr lang="de-DE" sz="2500" kern="1200" baseline="0" dirty="0">
                <a:solidFill>
                  <a:srgbClr val="000000"/>
                </a:solidFill>
                <a:latin typeface="Arial"/>
              </a:rPr>
              <a:t> </a:t>
            </a:r>
            <a:r>
              <a:rPr lang="de-DE" sz="2500" kern="1200" baseline="0" dirty="0" err="1">
                <a:solidFill>
                  <a:srgbClr val="000000"/>
                </a:solidFill>
                <a:latin typeface="Arial"/>
              </a:rPr>
              <a:t>volorerro</a:t>
            </a:r>
            <a:r>
              <a:rPr lang="de-DE" sz="2500" kern="1200" baseline="0" dirty="0">
                <a:solidFill>
                  <a:srgbClr val="000000"/>
                </a:solidFill>
                <a:latin typeface="Arial"/>
              </a:rPr>
              <a:t> es </a:t>
            </a:r>
            <a:r>
              <a:rPr lang="de-DE" sz="2500" kern="1200" baseline="0" dirty="0" err="1">
                <a:solidFill>
                  <a:srgbClr val="000000"/>
                </a:solidFill>
                <a:latin typeface="Arial"/>
              </a:rPr>
              <a:t>magnimo</a:t>
            </a:r>
            <a:r>
              <a:rPr lang="de-DE" sz="2500" kern="1200" baseline="0" dirty="0">
                <a:solidFill>
                  <a:srgbClr val="000000"/>
                </a:solidFill>
                <a:latin typeface="Arial"/>
              </a:rPr>
              <a:t> </a:t>
            </a:r>
            <a:r>
              <a:rPr lang="de-DE" sz="2500" kern="1200" baseline="0" dirty="0" err="1">
                <a:solidFill>
                  <a:srgbClr val="000000"/>
                </a:solidFill>
                <a:latin typeface="Arial"/>
              </a:rPr>
              <a:t>luptaqu</a:t>
            </a:r>
            <a:r>
              <a:rPr lang="de-DE" sz="2500" kern="1200" baseline="0" dirty="0">
                <a:solidFill>
                  <a:srgbClr val="000000"/>
                </a:solidFill>
                <a:latin typeface="Arial"/>
              </a:rPr>
              <a:t> </a:t>
            </a:r>
            <a:r>
              <a:rPr lang="de-DE" sz="2500" kern="1200" baseline="0" dirty="0" err="1">
                <a:solidFill>
                  <a:srgbClr val="000000"/>
                </a:solidFill>
                <a:latin typeface="Arial"/>
              </a:rPr>
              <a:t>ibust</a:t>
            </a:r>
            <a:r>
              <a:rPr lang="de-DE" sz="2500" kern="1200" baseline="0" dirty="0">
                <a:solidFill>
                  <a:srgbClr val="000000"/>
                </a:solidFill>
                <a:latin typeface="Arial"/>
              </a:rPr>
              <a:t>, </a:t>
            </a:r>
            <a:r>
              <a:rPr lang="de-DE" sz="2500" kern="1200" baseline="0" dirty="0" err="1">
                <a:solidFill>
                  <a:srgbClr val="000000"/>
                </a:solidFill>
                <a:latin typeface="Arial"/>
              </a:rPr>
              <a:t>acero</a:t>
            </a:r>
            <a:r>
              <a:rPr lang="de-DE" sz="2500" kern="1200" baseline="0" dirty="0">
                <a:solidFill>
                  <a:srgbClr val="000000"/>
                </a:solidFill>
                <a:latin typeface="Arial"/>
              </a:rPr>
              <a:t> </a:t>
            </a:r>
            <a:r>
              <a:rPr lang="de-DE" sz="2500" kern="1200" baseline="0" dirty="0" err="1">
                <a:solidFill>
                  <a:srgbClr val="000000"/>
                </a:solidFill>
                <a:latin typeface="Arial"/>
              </a:rPr>
              <a:t>maximus</a:t>
            </a:r>
            <a:r>
              <a:rPr lang="de-DE" sz="2500" kern="1200" baseline="0" dirty="0">
                <a:solidFill>
                  <a:srgbClr val="000000"/>
                </a:solidFill>
                <a:latin typeface="Arial"/>
              </a:rPr>
              <a:t> </a:t>
            </a:r>
            <a:r>
              <a:rPr lang="de-DE" sz="2500" kern="1200" baseline="0" dirty="0" err="1">
                <a:solidFill>
                  <a:srgbClr val="000000"/>
                </a:solidFill>
                <a:latin typeface="Arial"/>
              </a:rPr>
              <a:t>expero</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cumque</a:t>
            </a:r>
            <a:r>
              <a:rPr lang="de-DE" sz="2500" kern="1200" baseline="0" dirty="0">
                <a:solidFill>
                  <a:srgbClr val="000000"/>
                </a:solidFill>
                <a:latin typeface="Arial"/>
              </a:rPr>
              <a:t> </a:t>
            </a:r>
            <a:r>
              <a:rPr lang="de-DE" sz="2500" kern="1200" baseline="0" dirty="0" err="1">
                <a:solidFill>
                  <a:srgbClr val="000000"/>
                </a:solidFill>
                <a:latin typeface="Arial"/>
              </a:rPr>
              <a:t>pori</a:t>
            </a:r>
            <a:r>
              <a:rPr lang="de-DE" sz="2500" kern="1200" baseline="0" dirty="0">
                <a:solidFill>
                  <a:srgbClr val="000000"/>
                </a:solidFill>
                <a:latin typeface="Arial"/>
              </a:rPr>
              <a:t> </a:t>
            </a:r>
            <a:r>
              <a:rPr lang="de-DE" sz="2500" kern="1200" baseline="0" dirty="0" err="1">
                <a:solidFill>
                  <a:srgbClr val="000000"/>
                </a:solidFill>
                <a:latin typeface="Arial"/>
              </a:rPr>
              <a:t>dolorro</a:t>
            </a:r>
            <a:r>
              <a:rPr lang="de-DE" sz="2500" kern="1200" baseline="0" dirty="0">
                <a:solidFill>
                  <a:srgbClr val="000000"/>
                </a:solidFill>
                <a:latin typeface="Arial"/>
              </a:rPr>
              <a:t> </a:t>
            </a:r>
            <a:r>
              <a:rPr lang="de-DE" sz="2500" kern="1200" baseline="0" dirty="0" err="1">
                <a:solidFill>
                  <a:srgbClr val="000000"/>
                </a:solidFill>
                <a:latin typeface="Arial"/>
              </a:rPr>
              <a:t>dolut</a:t>
            </a:r>
            <a:r>
              <a:rPr lang="de-DE" sz="2500" kern="1200" baseline="0" dirty="0">
                <a:solidFill>
                  <a:srgbClr val="000000"/>
                </a:solidFill>
                <a:latin typeface="Arial"/>
              </a:rPr>
              <a:t> </a:t>
            </a:r>
            <a:r>
              <a:rPr lang="de-DE" sz="2500" kern="1200" baseline="0" dirty="0" err="1">
                <a:solidFill>
                  <a:srgbClr val="000000"/>
                </a:solidFill>
                <a:latin typeface="Arial"/>
              </a:rPr>
              <a:t>preprae</a:t>
            </a:r>
            <a:r>
              <a:rPr lang="de-DE" sz="2500" kern="1200" baseline="0" dirty="0">
                <a:solidFill>
                  <a:srgbClr val="000000"/>
                </a:solidFill>
                <a:latin typeface="Arial"/>
              </a:rPr>
              <a:t>.</a:t>
            </a:r>
          </a:p>
          <a:p>
            <a:pPr rtl="0"/>
            <a:r>
              <a:rPr lang="de-DE" sz="2500" kern="1200" baseline="0" dirty="0" err="1">
                <a:solidFill>
                  <a:srgbClr val="000000"/>
                </a:solidFill>
                <a:latin typeface="Arial"/>
              </a:rPr>
              <a:t>Volupti</a:t>
            </a:r>
            <a:r>
              <a:rPr lang="de-DE" sz="2500" kern="1200" baseline="0" dirty="0">
                <a:solidFill>
                  <a:srgbClr val="000000"/>
                </a:solidFill>
                <a:latin typeface="Arial"/>
              </a:rPr>
              <a:t> </a:t>
            </a:r>
            <a:r>
              <a:rPr lang="de-DE" sz="2500" kern="1200" baseline="0" dirty="0" err="1">
                <a:solidFill>
                  <a:srgbClr val="000000"/>
                </a:solidFill>
                <a:latin typeface="Arial"/>
              </a:rPr>
              <a:t>reiuntia</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estinum</a:t>
            </a:r>
            <a:r>
              <a:rPr lang="de-DE" sz="2500" kern="1200" baseline="0" dirty="0">
                <a:solidFill>
                  <a:srgbClr val="000000"/>
                </a:solidFill>
                <a:latin typeface="Arial"/>
              </a:rPr>
              <a:t> </a:t>
            </a:r>
            <a:r>
              <a:rPr lang="de-DE" sz="2500" kern="1200" baseline="0" dirty="0" err="1">
                <a:solidFill>
                  <a:srgbClr val="000000"/>
                </a:solidFill>
                <a:latin typeface="Arial"/>
              </a:rPr>
              <a:t>dolorum</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omnisqui</a:t>
            </a:r>
            <a:r>
              <a:rPr lang="de-DE" sz="2500" kern="1200" baseline="0" dirty="0">
                <a:solidFill>
                  <a:srgbClr val="000000"/>
                </a:solidFill>
                <a:latin typeface="Arial"/>
              </a:rPr>
              <a:t> </a:t>
            </a:r>
            <a:r>
              <a:rPr lang="de-DE" sz="2500" kern="1200" baseline="0" dirty="0" err="1">
                <a:solidFill>
                  <a:srgbClr val="000000"/>
                </a:solidFill>
                <a:latin typeface="Arial"/>
              </a:rPr>
              <a:t>utas</a:t>
            </a:r>
            <a:r>
              <a:rPr lang="de-DE" sz="2500" kern="1200" baseline="0" dirty="0">
                <a:solidFill>
                  <a:srgbClr val="000000"/>
                </a:solidFill>
                <a:latin typeface="Arial"/>
              </a:rPr>
              <a:t> a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inveressus</a:t>
            </a:r>
            <a:r>
              <a:rPr lang="de-DE" sz="2500" kern="1200" baseline="0" dirty="0">
                <a:solidFill>
                  <a:srgbClr val="000000"/>
                </a:solidFill>
                <a:latin typeface="Arial"/>
              </a:rPr>
              <a:t> </a:t>
            </a:r>
            <a:r>
              <a:rPr lang="de-DE" sz="2500" kern="1200" baseline="0" dirty="0" err="1">
                <a:solidFill>
                  <a:srgbClr val="000000"/>
                </a:solidFill>
                <a:latin typeface="Arial"/>
              </a:rPr>
              <a:t>quaspelique</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nos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res</a:t>
            </a:r>
            <a:r>
              <a:rPr lang="de-DE" sz="2500" kern="1200" baseline="0" dirty="0">
                <a:solidFill>
                  <a:srgbClr val="000000"/>
                </a:solidFill>
                <a:latin typeface="Arial"/>
              </a:rPr>
              <a:t> </a:t>
            </a:r>
            <a:r>
              <a:rPr lang="de-DE" sz="2500" kern="1200" baseline="0" dirty="0" err="1">
                <a:solidFill>
                  <a:srgbClr val="000000"/>
                </a:solidFill>
                <a:latin typeface="Arial"/>
              </a:rPr>
              <a:t>essunt</a:t>
            </a:r>
            <a:r>
              <a:rPr lang="de-DE" sz="2500" kern="1200" baseline="0" dirty="0">
                <a:solidFill>
                  <a:srgbClr val="000000"/>
                </a:solidFill>
                <a:latin typeface="Arial"/>
              </a:rPr>
              <a:t> am </a:t>
            </a:r>
            <a:r>
              <a:rPr lang="de-DE" sz="2500" kern="1200" baseline="0" dirty="0" err="1">
                <a:solidFill>
                  <a:srgbClr val="000000"/>
                </a:solidFill>
                <a:latin typeface="Arial"/>
              </a:rPr>
              <a:t>venim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Quistotam</a:t>
            </a:r>
            <a:r>
              <a:rPr lang="de-DE" sz="2500" kern="1200" baseline="0" dirty="0">
                <a:solidFill>
                  <a:srgbClr val="000000"/>
                </a:solidFill>
                <a:latin typeface="Arial"/>
              </a:rPr>
              <a:t> </a:t>
            </a:r>
            <a:r>
              <a:rPr lang="de-DE" sz="2500" kern="1200" baseline="0" dirty="0" err="1">
                <a:solidFill>
                  <a:srgbClr val="000000"/>
                </a:solidFill>
                <a:latin typeface="Arial"/>
              </a:rPr>
              <a:t>repere</a:t>
            </a:r>
            <a:r>
              <a:rPr lang="de-DE" sz="2500" kern="1200" baseline="0" dirty="0">
                <a:solidFill>
                  <a:srgbClr val="000000"/>
                </a:solidFill>
                <a:latin typeface="Arial"/>
              </a:rPr>
              <a:t> cum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odi</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pore</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idis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opta</a:t>
            </a:r>
            <a:r>
              <a:rPr lang="de-DE" sz="2500" kern="1200" baseline="0" dirty="0">
                <a:solidFill>
                  <a:srgbClr val="000000"/>
                </a:solidFill>
                <a:latin typeface="Arial"/>
              </a:rPr>
              <a:t> </a:t>
            </a:r>
            <a:r>
              <a:rPr lang="de-DE" sz="2500" kern="1200" baseline="0" dirty="0" err="1">
                <a:solidFill>
                  <a:srgbClr val="000000"/>
                </a:solidFill>
                <a:latin typeface="Arial"/>
              </a:rPr>
              <a:t>volupietur</a:t>
            </a:r>
            <a:r>
              <a:rPr lang="de-DE" sz="2500" kern="1200" baseline="0" dirty="0">
                <a:solidFill>
                  <a:srgbClr val="000000"/>
                </a:solidFill>
                <a:latin typeface="Arial"/>
              </a:rPr>
              <a:t>, </a:t>
            </a:r>
            <a:r>
              <a:rPr lang="de-DE" sz="2500" kern="1200" baseline="0" dirty="0" err="1">
                <a:solidFill>
                  <a:srgbClr val="000000"/>
                </a:solidFill>
                <a:latin typeface="Arial"/>
              </a:rPr>
              <a:t>torit</a:t>
            </a:r>
            <a:r>
              <a:rPr lang="de-DE" sz="2500" kern="1200" baseline="0" dirty="0">
                <a:solidFill>
                  <a:srgbClr val="000000"/>
                </a:solidFill>
                <a:latin typeface="Arial"/>
              </a:rPr>
              <a:t> </a:t>
            </a:r>
            <a:r>
              <a:rPr lang="de-DE" sz="2500" kern="1200" baseline="0" dirty="0" err="1">
                <a:solidFill>
                  <a:srgbClr val="000000"/>
                </a:solidFill>
                <a:latin typeface="Arial"/>
              </a:rPr>
              <a:t>acculla</a:t>
            </a:r>
            <a:r>
              <a:rPr lang="de-DE" sz="2500" kern="1200" baseline="0" dirty="0">
                <a:solidFill>
                  <a:srgbClr val="000000"/>
                </a:solidFill>
                <a:latin typeface="Arial"/>
              </a:rPr>
              <a:t> </a:t>
            </a:r>
            <a:r>
              <a:rPr lang="de-DE" sz="2500" kern="1200" baseline="0" dirty="0" err="1">
                <a:solidFill>
                  <a:srgbClr val="000000"/>
                </a:solidFill>
                <a:latin typeface="Arial"/>
              </a:rPr>
              <a:t>boriost</a:t>
            </a:r>
            <a:r>
              <a:rPr lang="de-DE" sz="2500" kern="1200" baseline="0" dirty="0">
                <a:solidFill>
                  <a:srgbClr val="000000"/>
                </a:solidFill>
                <a:latin typeface="Arial"/>
              </a:rPr>
              <a:t> </a:t>
            </a:r>
            <a:r>
              <a:rPr lang="de-DE" sz="2500" kern="1200" baseline="0" dirty="0" err="1">
                <a:solidFill>
                  <a:srgbClr val="000000"/>
                </a:solidFill>
                <a:latin typeface="Arial"/>
              </a:rPr>
              <a:t>ibusto</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abo</a:t>
            </a:r>
            <a:r>
              <a:rPr lang="de-DE" sz="2500" kern="1200" baseline="0" dirty="0">
                <a:solidFill>
                  <a:srgbClr val="000000"/>
                </a:solidFill>
                <a:latin typeface="Arial"/>
              </a:rPr>
              <a:t>. </a:t>
            </a:r>
            <a:r>
              <a:rPr lang="de-DE" sz="2500" kern="1200" baseline="0" dirty="0" err="1">
                <a:solidFill>
                  <a:srgbClr val="000000"/>
                </a:solidFill>
                <a:latin typeface="Arial"/>
              </a:rPr>
              <a:t>Giam</a:t>
            </a:r>
            <a:r>
              <a:rPr lang="de-DE" sz="2500" kern="1200" baseline="0" dirty="0">
                <a:solidFill>
                  <a:srgbClr val="000000"/>
                </a:solidFill>
                <a:latin typeface="Arial"/>
              </a:rPr>
              <a:t>, </a:t>
            </a:r>
            <a:r>
              <a:rPr lang="de-DE" sz="2500" kern="1200" baseline="0" dirty="0" err="1">
                <a:solidFill>
                  <a:srgbClr val="000000"/>
                </a:solidFill>
                <a:latin typeface="Arial"/>
              </a:rPr>
              <a:t>tet</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quassimenia</a:t>
            </a:r>
            <a:r>
              <a:rPr lang="de-DE" sz="2500" kern="1200" baseline="0" dirty="0">
                <a:solidFill>
                  <a:srgbClr val="000000"/>
                </a:solidFill>
                <a:latin typeface="Arial"/>
              </a:rPr>
              <a:t> </a:t>
            </a:r>
            <a:r>
              <a:rPr lang="de-DE" sz="2500" kern="1200" baseline="0" dirty="0" err="1">
                <a:solidFill>
                  <a:srgbClr val="000000"/>
                </a:solidFill>
                <a:latin typeface="Arial"/>
              </a:rPr>
              <a:t>nest</a:t>
            </a:r>
            <a:r>
              <a:rPr lang="de-DE" sz="2500" kern="1200" baseline="0" dirty="0">
                <a:solidFill>
                  <a:srgbClr val="000000"/>
                </a:solidFill>
                <a:latin typeface="Arial"/>
              </a:rPr>
              <a:t>, </a:t>
            </a:r>
            <a:r>
              <a:rPr lang="de-DE" sz="2500" kern="1200" baseline="0" dirty="0" err="1">
                <a:solidFill>
                  <a:srgbClr val="000000"/>
                </a:solidFill>
                <a:latin typeface="Arial"/>
              </a:rPr>
              <a:t>explacipis</a:t>
            </a:r>
            <a:r>
              <a:rPr lang="de-DE" sz="2500" kern="1200" baseline="0" dirty="0">
                <a:solidFill>
                  <a:srgbClr val="000000"/>
                </a:solidFill>
                <a:latin typeface="Arial"/>
              </a:rPr>
              <a:t> si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platur</a:t>
            </a:r>
            <a:r>
              <a:rPr lang="de-DE" sz="2500" kern="1200" baseline="0" dirty="0">
                <a:solidFill>
                  <a:srgbClr val="000000"/>
                </a:solidFill>
                <a:latin typeface="Arial"/>
              </a:rPr>
              <a:t>? Mi,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paris</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vitate</a:t>
            </a:r>
            <a:r>
              <a:rPr lang="de-DE" sz="2500" kern="1200" baseline="0" dirty="0">
                <a:solidFill>
                  <a:srgbClr val="000000"/>
                </a:solidFill>
                <a:latin typeface="Arial"/>
              </a:rPr>
              <a:t> </a:t>
            </a:r>
            <a:r>
              <a:rPr lang="de-DE" sz="2500" kern="1200" baseline="0" dirty="0" err="1">
                <a:solidFill>
                  <a:srgbClr val="000000"/>
                </a:solidFill>
                <a:latin typeface="Arial"/>
              </a:rPr>
              <a:t>eatiis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nis</a:t>
            </a:r>
            <a:r>
              <a:rPr lang="de-DE" sz="2500" kern="1200" baseline="0" dirty="0">
                <a:solidFill>
                  <a:srgbClr val="000000"/>
                </a:solidFill>
                <a:latin typeface="Arial"/>
              </a:rPr>
              <a:t> </a:t>
            </a:r>
            <a:r>
              <a:rPr lang="de-DE" sz="2500" kern="1200" baseline="0" dirty="0" err="1">
                <a:solidFill>
                  <a:srgbClr val="000000"/>
                </a:solidFill>
                <a:latin typeface="Arial"/>
              </a:rPr>
              <a:t>quianih</a:t>
            </a:r>
            <a:r>
              <a:rPr lang="de-DE" sz="2500" kern="1200" baseline="0" dirty="0">
                <a:solidFill>
                  <a:srgbClr val="000000"/>
                </a:solidFill>
                <a:latin typeface="Arial"/>
              </a:rPr>
              <a:t> </a:t>
            </a:r>
            <a:r>
              <a:rPr lang="de-DE" sz="2500" kern="1200" baseline="0" dirty="0" err="1">
                <a:solidFill>
                  <a:srgbClr val="000000"/>
                </a:solidFill>
                <a:latin typeface="Arial"/>
              </a:rPr>
              <a:t>icabo</a:t>
            </a:r>
            <a:r>
              <a:rPr lang="de-DE" sz="2500" kern="1200" baseline="0" dirty="0">
                <a:solidFill>
                  <a:srgbClr val="000000"/>
                </a:solidFill>
                <a:latin typeface="Arial"/>
              </a:rPr>
              <a:t>. </a:t>
            </a:r>
            <a:r>
              <a:rPr lang="de-DE" sz="2500" kern="1200" baseline="0" dirty="0" err="1">
                <a:solidFill>
                  <a:srgbClr val="000000"/>
                </a:solidFill>
                <a:latin typeface="Arial"/>
              </a:rPr>
              <a:t>Nequos</a:t>
            </a:r>
            <a:r>
              <a:rPr lang="de-DE" sz="2500" kern="1200" baseline="0" dirty="0">
                <a:solidFill>
                  <a:srgbClr val="000000"/>
                </a:solidFill>
                <a:latin typeface="Arial"/>
              </a:rPr>
              <a:t> ex </a:t>
            </a:r>
            <a:r>
              <a:rPr lang="de-DE" sz="2500" kern="1200" baseline="0" dirty="0" err="1">
                <a:solidFill>
                  <a:srgbClr val="000000"/>
                </a:solidFill>
                <a:latin typeface="Arial"/>
              </a:rPr>
              <a:t>ex</a:t>
            </a:r>
            <a:r>
              <a:rPr lang="de-DE" sz="2500" kern="1200" baseline="0" dirty="0">
                <a:solidFill>
                  <a:srgbClr val="000000"/>
                </a:solidFill>
                <a:latin typeface="Arial"/>
              </a:rPr>
              <a:t> </a:t>
            </a:r>
            <a:r>
              <a:rPr lang="de-DE" sz="2500" kern="1200" baseline="0" dirty="0" err="1">
                <a:solidFill>
                  <a:srgbClr val="000000"/>
                </a:solidFill>
                <a:latin typeface="Arial"/>
              </a:rPr>
              <a:t>eoste</a:t>
            </a:r>
            <a:r>
              <a:rPr lang="de-DE" sz="2500" kern="1200" baseline="0" dirty="0">
                <a:solidFill>
                  <a:srgbClr val="000000"/>
                </a:solidFill>
                <a:latin typeface="Arial"/>
              </a:rPr>
              <a:t> </a:t>
            </a:r>
            <a:r>
              <a:rPr lang="de-DE" sz="2500" kern="1200" baseline="0" dirty="0" err="1">
                <a:solidFill>
                  <a:srgbClr val="000000"/>
                </a:solidFill>
                <a:latin typeface="Arial"/>
              </a:rPr>
              <a:t>nulparu</a:t>
            </a:r>
            <a:r>
              <a:rPr lang="de-DE" sz="2500" kern="1200" baseline="0" dirty="0">
                <a:solidFill>
                  <a:srgbClr val="000000"/>
                </a:solidFill>
                <a:latin typeface="Arial"/>
              </a:rPr>
              <a:t> </a:t>
            </a:r>
            <a:r>
              <a:rPr lang="de-DE" sz="2500" kern="1200" baseline="0" dirty="0" err="1">
                <a:solidFill>
                  <a:srgbClr val="000000"/>
                </a:solidFill>
                <a:latin typeface="Arial"/>
              </a:rPr>
              <a:t>ptatur</a:t>
            </a:r>
            <a:r>
              <a:rPr lang="de-DE" sz="2500" kern="1200" baseline="0" dirty="0">
                <a:solidFill>
                  <a:srgbClr val="000000"/>
                </a:solidFill>
                <a:latin typeface="Arial"/>
              </a:rPr>
              <a:t>? Qui </a:t>
            </a:r>
            <a:r>
              <a:rPr lang="de-DE" sz="2500" kern="1200" baseline="0" dirty="0" err="1">
                <a:solidFill>
                  <a:srgbClr val="000000"/>
                </a:solidFill>
                <a:latin typeface="Arial"/>
              </a:rPr>
              <a:t>optiur</a:t>
            </a:r>
            <a:r>
              <a:rPr lang="de-DE" sz="2500" kern="1200" baseline="0" dirty="0">
                <a:solidFill>
                  <a:srgbClr val="000000"/>
                </a:solidFill>
                <a:latin typeface="Arial"/>
              </a:rPr>
              <a:t> </a:t>
            </a:r>
            <a:r>
              <a:rPr lang="de-DE" sz="2500" kern="1200" baseline="0" dirty="0" err="1">
                <a:solidFill>
                  <a:srgbClr val="000000"/>
                </a:solidFill>
                <a:latin typeface="Arial"/>
              </a:rPr>
              <a:t>soluptiume</a:t>
            </a:r>
            <a:r>
              <a:rPr lang="de-DE" sz="2500" kern="1200" baseline="0" dirty="0">
                <a:solidFill>
                  <a:srgbClr val="000000"/>
                </a:solidFill>
                <a:latin typeface="Arial"/>
              </a:rPr>
              <a:t> </a:t>
            </a:r>
            <a:r>
              <a:rPr lang="de-DE" sz="2500" kern="1200" baseline="0" dirty="0" err="1">
                <a:solidFill>
                  <a:srgbClr val="000000"/>
                </a:solidFill>
                <a:latin typeface="Arial"/>
              </a:rPr>
              <a:t>estiorepuda</a:t>
            </a:r>
            <a:r>
              <a:rPr lang="de-DE" sz="2500" kern="1200" baseline="0" dirty="0">
                <a:solidFill>
                  <a:srgbClr val="000000"/>
                </a:solidFill>
                <a:latin typeface="Arial"/>
              </a:rPr>
              <a:t> </a:t>
            </a:r>
            <a:r>
              <a:rPr lang="de-DE" sz="2500" kern="1200" baseline="0" dirty="0" err="1">
                <a:solidFill>
                  <a:srgbClr val="000000"/>
                </a:solidFill>
                <a:latin typeface="Arial"/>
              </a:rPr>
              <a:t>voles</a:t>
            </a:r>
            <a:r>
              <a:rPr lang="de-DE" sz="2500" kern="1200" baseline="0" dirty="0">
                <a:solidFill>
                  <a:srgbClr val="000000"/>
                </a:solidFill>
                <a:latin typeface="Arial"/>
              </a:rPr>
              <a:t> se </a:t>
            </a:r>
            <a:r>
              <a:rPr lang="de-DE" sz="2500" kern="1200" baseline="0" dirty="0" err="1">
                <a:solidFill>
                  <a:srgbClr val="000000"/>
                </a:solidFill>
                <a:latin typeface="Arial"/>
              </a:rPr>
              <a:t>voles</a:t>
            </a:r>
            <a:r>
              <a:rPr lang="de-DE" sz="2500" kern="1200" baseline="0" dirty="0">
                <a:solidFill>
                  <a:srgbClr val="000000"/>
                </a:solidFill>
                <a:latin typeface="Arial"/>
              </a:rPr>
              <a:t> </a:t>
            </a:r>
            <a:r>
              <a:rPr lang="de-DE" sz="2500" kern="1200" baseline="0" dirty="0" err="1">
                <a:solidFill>
                  <a:srgbClr val="000000"/>
                </a:solidFill>
                <a:latin typeface="Arial"/>
              </a:rPr>
              <a:t>quiaspe</a:t>
            </a:r>
            <a:r>
              <a:rPr lang="de-DE" sz="2500" kern="1200" baseline="0" dirty="0">
                <a:solidFill>
                  <a:srgbClr val="000000"/>
                </a:solidFill>
                <a:latin typeface="Arial"/>
              </a:rPr>
              <a:t> </a:t>
            </a:r>
            <a:r>
              <a:rPr lang="de-DE" sz="2500" kern="1200" baseline="0" dirty="0" err="1">
                <a:solidFill>
                  <a:srgbClr val="000000"/>
                </a:solidFill>
                <a:latin typeface="Arial"/>
              </a:rPr>
              <a:t>provid</a:t>
            </a:r>
            <a:r>
              <a:rPr lang="de-DE" sz="2500" kern="1200" baseline="0" dirty="0">
                <a:solidFill>
                  <a:srgbClr val="000000"/>
                </a:solidFill>
                <a:latin typeface="Arial"/>
              </a:rPr>
              <a:t> </a:t>
            </a:r>
            <a:r>
              <a:rPr lang="de-DE" sz="2500" kern="1200" baseline="0" dirty="0" err="1">
                <a:solidFill>
                  <a:srgbClr val="000000"/>
                </a:solidFill>
                <a:latin typeface="Arial"/>
              </a:rPr>
              <a:t>ullenda</a:t>
            </a:r>
            <a:r>
              <a:rPr lang="de-DE" sz="2500" kern="1200" baseline="0" dirty="0">
                <a:solidFill>
                  <a:srgbClr val="000000"/>
                </a:solidFill>
                <a:latin typeface="Arial"/>
              </a:rPr>
              <a:t> si </a:t>
            </a:r>
            <a:r>
              <a:rPr lang="de-DE" sz="2500" kern="1200" baseline="0" dirty="0" err="1">
                <a:solidFill>
                  <a:srgbClr val="000000"/>
                </a:solidFill>
                <a:latin typeface="Arial"/>
              </a:rPr>
              <a:t>neceate</a:t>
            </a:r>
            <a:r>
              <a:rPr lang="de-DE" sz="2500" kern="1200" baseline="0" dirty="0">
                <a:solidFill>
                  <a:srgbClr val="000000"/>
                </a:solidFill>
                <a:latin typeface="Arial"/>
              </a:rPr>
              <a:t> </a:t>
            </a:r>
            <a:r>
              <a:rPr lang="de-DE" sz="2500" kern="1200" baseline="0" dirty="0" err="1">
                <a:solidFill>
                  <a:srgbClr val="000000"/>
                </a:solidFill>
                <a:latin typeface="Arial"/>
              </a:rPr>
              <a:t>pedit</a:t>
            </a:r>
            <a:r>
              <a:rPr lang="de-DE" sz="2500" kern="1200" baseline="0" dirty="0">
                <a:solidFill>
                  <a:srgbClr val="000000"/>
                </a:solidFill>
                <a:latin typeface="Arial"/>
              </a:rPr>
              <a:t> </a:t>
            </a:r>
            <a:r>
              <a:rPr lang="de-DE" sz="2500" kern="1200" baseline="0" dirty="0" err="1">
                <a:solidFill>
                  <a:srgbClr val="000000"/>
                </a:solidFill>
                <a:latin typeface="Arial"/>
              </a:rPr>
              <a:t>eicient</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a:t>
            </a:r>
            <a:r>
              <a:rPr lang="de-DE" sz="2500" kern="1200" baseline="0" dirty="0" err="1">
                <a:solidFill>
                  <a:srgbClr val="000000"/>
                </a:solidFill>
                <a:latin typeface="Arial"/>
              </a:rPr>
              <a:t>adi</a:t>
            </a:r>
            <a:r>
              <a:rPr lang="de-DE" sz="2500" kern="1200" baseline="0" dirty="0">
                <a:solidFill>
                  <a:srgbClr val="000000"/>
                </a:solidFill>
                <a:latin typeface="Arial"/>
              </a:rPr>
              <a:t> </a:t>
            </a:r>
            <a:r>
              <a:rPr lang="de-DE" sz="2500" kern="1200" baseline="0" dirty="0" err="1">
                <a:solidFill>
                  <a:srgbClr val="000000"/>
                </a:solidFill>
                <a:latin typeface="Arial"/>
              </a:rPr>
              <a:t>sectem</a:t>
            </a:r>
            <a:r>
              <a:rPr lang="de-DE" sz="2500" kern="1200" baseline="0" dirty="0">
                <a:solidFill>
                  <a:srgbClr val="000000"/>
                </a:solidFill>
                <a:latin typeface="Arial"/>
              </a:rPr>
              <a:t> </a:t>
            </a:r>
            <a:r>
              <a:rPr lang="de-DE" sz="2500" kern="1200" baseline="0" dirty="0" err="1">
                <a:solidFill>
                  <a:srgbClr val="000000"/>
                </a:solidFill>
                <a:latin typeface="Arial"/>
              </a:rPr>
              <a:t>doluptate</a:t>
            </a:r>
            <a:r>
              <a:rPr lang="de-DE" sz="2500" kern="1200" baseline="0" dirty="0">
                <a:solidFill>
                  <a:srgbClr val="000000"/>
                </a:solidFill>
                <a:latin typeface="Arial"/>
              </a:rPr>
              <a:t> </a:t>
            </a:r>
            <a:r>
              <a:rPr lang="de-DE" sz="2500" kern="1200" baseline="0" dirty="0" err="1">
                <a:solidFill>
                  <a:srgbClr val="000000"/>
                </a:solidFill>
                <a:latin typeface="Arial"/>
              </a:rPr>
              <a:t>volest</a:t>
            </a:r>
            <a:r>
              <a:rPr lang="de-DE" sz="2500" kern="1200" baseline="0" dirty="0">
                <a:solidFill>
                  <a:srgbClr val="000000"/>
                </a:solidFill>
                <a:latin typeface="Arial"/>
              </a:rPr>
              <a:t>, </a:t>
            </a:r>
            <a:r>
              <a:rPr lang="de-DE" sz="2500" kern="1200" baseline="0" dirty="0" err="1">
                <a:solidFill>
                  <a:srgbClr val="000000"/>
                </a:solidFill>
                <a:latin typeface="Arial"/>
              </a:rPr>
              <a:t>volora</a:t>
            </a:r>
            <a:r>
              <a:rPr lang="de-DE" sz="2500" kern="1200" baseline="0" dirty="0">
                <a:solidFill>
                  <a:srgbClr val="000000"/>
                </a:solidFill>
                <a:latin typeface="Arial"/>
              </a:rPr>
              <a:t> </a:t>
            </a:r>
            <a:r>
              <a:rPr lang="de-DE" sz="2500" kern="1200" baseline="0" dirty="0" err="1">
                <a:solidFill>
                  <a:srgbClr val="000000"/>
                </a:solidFill>
                <a:latin typeface="Arial"/>
              </a:rPr>
              <a:t>eatam</a:t>
            </a:r>
            <a:r>
              <a:rPr lang="de-DE" sz="2500" kern="1200" baseline="0" dirty="0">
                <a:solidFill>
                  <a:srgbClr val="000000"/>
                </a:solidFill>
                <a:latin typeface="Arial"/>
              </a:rPr>
              <a:t> in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atet</a:t>
            </a:r>
            <a:r>
              <a:rPr lang="de-DE" sz="2500" kern="1200" baseline="0" dirty="0">
                <a:solidFill>
                  <a:srgbClr val="000000"/>
                </a:solidFill>
                <a:latin typeface="Arial"/>
              </a:rPr>
              <a:t> </a:t>
            </a:r>
            <a:r>
              <a:rPr lang="de-DE" sz="2500" kern="1200" baseline="0" dirty="0" err="1">
                <a:solidFill>
                  <a:srgbClr val="000000"/>
                </a:solidFill>
                <a:latin typeface="Arial"/>
              </a:rPr>
              <a:t>viducidis</a:t>
            </a:r>
            <a:r>
              <a:rPr lang="de-DE" sz="2500" kern="1200" baseline="0" dirty="0">
                <a:solidFill>
                  <a:srgbClr val="000000"/>
                </a:solidFill>
                <a:latin typeface="Arial"/>
              </a:rPr>
              <a:t> </a:t>
            </a:r>
            <a:r>
              <a:rPr lang="de-DE" sz="2500" kern="1200" baseline="0" dirty="0" err="1">
                <a:solidFill>
                  <a:srgbClr val="000000"/>
                </a:solidFill>
                <a:latin typeface="Arial"/>
              </a:rPr>
              <a:t>eaquae</a:t>
            </a:r>
            <a:r>
              <a:rPr lang="de-DE" sz="2500" kern="1200" baseline="0" dirty="0">
                <a:solidFill>
                  <a:srgbClr val="000000"/>
                </a:solidFill>
                <a:latin typeface="Arial"/>
              </a:rPr>
              <a:t>. </a:t>
            </a:r>
            <a:r>
              <a:rPr lang="de-DE" sz="2500" kern="1200" baseline="0" dirty="0" err="1">
                <a:solidFill>
                  <a:srgbClr val="000000"/>
                </a:solidFill>
                <a:latin typeface="Arial"/>
              </a:rPr>
              <a:t>Em</a:t>
            </a:r>
            <a:r>
              <a:rPr lang="de-DE" sz="2500" kern="1200" baseline="0" dirty="0">
                <a:solidFill>
                  <a:srgbClr val="000000"/>
                </a:solidFill>
                <a:latin typeface="Arial"/>
              </a:rPr>
              <a:t> </a:t>
            </a:r>
            <a:r>
              <a:rPr lang="de-DE" sz="2500" kern="1200" baseline="0" dirty="0" err="1">
                <a:solidFill>
                  <a:srgbClr val="000000"/>
                </a:solidFill>
                <a:latin typeface="Arial"/>
              </a:rPr>
              <a:t>deles</a:t>
            </a:r>
            <a:r>
              <a:rPr lang="de-DE" sz="2500" kern="1200" baseline="0" dirty="0">
                <a:solidFill>
                  <a:srgbClr val="000000"/>
                </a:solidFill>
                <a:latin typeface="Arial"/>
              </a:rPr>
              <a:t> </a:t>
            </a:r>
            <a:r>
              <a:rPr lang="de-DE" sz="2500" kern="1200" baseline="0" dirty="0" err="1">
                <a:solidFill>
                  <a:srgbClr val="000000"/>
                </a:solidFill>
                <a:latin typeface="Arial"/>
              </a:rPr>
              <a:t>doluptus</a:t>
            </a:r>
            <a:r>
              <a:rPr lang="de-DE" sz="2500" kern="1200" baseline="0" dirty="0">
                <a:solidFill>
                  <a:srgbClr val="000000"/>
                </a:solidFill>
                <a:latin typeface="Arial"/>
              </a:rPr>
              <a:t> </a:t>
            </a:r>
            <a:r>
              <a:rPr lang="de-DE" sz="2500" kern="1200" baseline="0" dirty="0" err="1">
                <a:solidFill>
                  <a:srgbClr val="000000"/>
                </a:solidFill>
                <a:latin typeface="Arial"/>
              </a:rPr>
              <a:t>estotatur</a:t>
            </a:r>
            <a:r>
              <a:rPr lang="de-DE" sz="2500" kern="1200" baseline="0" dirty="0">
                <a:solidFill>
                  <a:srgbClr val="000000"/>
                </a:solidFill>
                <a:latin typeface="Arial"/>
              </a:rPr>
              <a:t>? </a:t>
            </a:r>
            <a:r>
              <a:rPr lang="de-DE" sz="2500" kern="1200" baseline="0" dirty="0" err="1">
                <a:solidFill>
                  <a:srgbClr val="000000"/>
                </a:solidFill>
                <a:latin typeface="Arial"/>
              </a:rPr>
              <a:t>Igendella</a:t>
            </a:r>
            <a:r>
              <a:rPr lang="de-DE" sz="2500" kern="1200" baseline="0" dirty="0">
                <a:solidFill>
                  <a:srgbClr val="000000"/>
                </a:solidFill>
                <a:latin typeface="Arial"/>
              </a:rPr>
              <a:t> </a:t>
            </a:r>
            <a:r>
              <a:rPr lang="de-DE" sz="2500" kern="1200" baseline="0" dirty="0" err="1">
                <a:solidFill>
                  <a:srgbClr val="000000"/>
                </a:solidFill>
                <a:latin typeface="Arial"/>
              </a:rPr>
              <a:t>preped</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fugiasp</a:t>
            </a:r>
            <a:r>
              <a:rPr lang="de-DE" sz="2500" kern="1200" baseline="0" dirty="0">
                <a:solidFill>
                  <a:srgbClr val="000000"/>
                </a:solidFill>
                <a:latin typeface="Arial"/>
              </a:rPr>
              <a:t> </a:t>
            </a:r>
            <a:r>
              <a:rPr lang="de-DE" sz="2500" kern="1200" baseline="0" dirty="0" err="1">
                <a:solidFill>
                  <a:srgbClr val="000000"/>
                </a:solidFill>
                <a:latin typeface="Arial"/>
              </a:rPr>
              <a:t>eraerum</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autaspe</a:t>
            </a:r>
            <a:r>
              <a:rPr lang="de-DE" sz="2500" kern="1200" baseline="0" dirty="0">
                <a:solidFill>
                  <a:srgbClr val="000000"/>
                </a:solidFill>
                <a:latin typeface="Arial"/>
              </a:rPr>
              <a:t> </a:t>
            </a:r>
            <a:r>
              <a:rPr lang="de-DE" sz="2500" kern="1200" baseline="0" dirty="0" err="1">
                <a:solidFill>
                  <a:srgbClr val="000000"/>
                </a:solidFill>
                <a:latin typeface="Arial"/>
              </a:rPr>
              <a:t>molupta</a:t>
            </a:r>
            <a:r>
              <a:rPr lang="de-DE" sz="2500" kern="1200" baseline="0" dirty="0">
                <a:solidFill>
                  <a:srgbClr val="000000"/>
                </a:solidFill>
                <a:latin typeface="Arial"/>
              </a:rPr>
              <a:t> </a:t>
            </a:r>
            <a:r>
              <a:rPr lang="de-DE" sz="2500" kern="1200" baseline="0" dirty="0" err="1">
                <a:solidFill>
                  <a:srgbClr val="000000"/>
                </a:solidFill>
                <a:latin typeface="Arial"/>
              </a:rPr>
              <a:t>tiatiate</a:t>
            </a:r>
            <a:r>
              <a:rPr lang="de-DE" sz="2500" kern="1200" baseline="0" dirty="0">
                <a:solidFill>
                  <a:srgbClr val="000000"/>
                </a:solidFill>
                <a:latin typeface="Arial"/>
              </a:rPr>
              <a:t> </a:t>
            </a:r>
            <a:r>
              <a:rPr lang="de-DE" sz="2500" kern="1200" baseline="0" dirty="0" err="1">
                <a:solidFill>
                  <a:srgbClr val="000000"/>
                </a:solidFill>
                <a:latin typeface="Arial"/>
              </a:rPr>
              <a:t>voluptur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Nequia</a:t>
            </a:r>
            <a:r>
              <a:rPr lang="de-DE" sz="2500" kern="1200" baseline="0" dirty="0">
                <a:solidFill>
                  <a:srgbClr val="000000"/>
                </a:solidFill>
                <a:latin typeface="Arial"/>
              </a:rPr>
              <a:t> </a:t>
            </a:r>
            <a:r>
              <a:rPr lang="de-DE" sz="2500" kern="1200" baseline="0" dirty="0" err="1">
                <a:solidFill>
                  <a:srgbClr val="000000"/>
                </a:solidFill>
                <a:latin typeface="Arial"/>
              </a:rPr>
              <a:t>voloratusci</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mos</a:t>
            </a:r>
            <a:r>
              <a:rPr lang="de-DE" sz="2500" kern="1200" baseline="0" dirty="0">
                <a:solidFill>
                  <a:srgbClr val="000000"/>
                </a:solidFill>
                <a:latin typeface="Arial"/>
              </a:rPr>
              <a:t> </a:t>
            </a:r>
            <a:r>
              <a:rPr lang="de-DE" sz="2500" kern="1200" baseline="0" dirty="0" err="1">
                <a:solidFill>
                  <a:srgbClr val="000000"/>
                </a:solidFill>
                <a:latin typeface="Arial"/>
              </a:rPr>
              <a:t>ipidella</a:t>
            </a:r>
            <a:r>
              <a:rPr lang="de-DE" sz="2500" kern="1200" baseline="0" dirty="0">
                <a:solidFill>
                  <a:srgbClr val="000000"/>
                </a:solidFill>
                <a:latin typeface="Arial"/>
              </a:rPr>
              <a:t> </a:t>
            </a:r>
            <a:r>
              <a:rPr lang="de-DE" sz="2500" kern="1200" baseline="0" dirty="0" err="1">
                <a:solidFill>
                  <a:srgbClr val="000000"/>
                </a:solidFill>
                <a:latin typeface="Arial"/>
              </a:rPr>
              <a:t>simust</a:t>
            </a:r>
            <a:r>
              <a:rPr lang="de-DE" sz="2500" kern="1200" baseline="0" dirty="0">
                <a:solidFill>
                  <a:srgbClr val="000000"/>
                </a:solidFill>
                <a:latin typeface="Arial"/>
              </a:rPr>
              <a:t>, </a:t>
            </a:r>
            <a:r>
              <a:rPr lang="de-DE" sz="2500" kern="1200" baseline="0" dirty="0" err="1">
                <a:solidFill>
                  <a:srgbClr val="000000"/>
                </a:solidFill>
                <a:latin typeface="Arial"/>
              </a:rPr>
              <a:t>erferumquam</a:t>
            </a:r>
            <a:r>
              <a:rPr lang="de-DE" sz="2500" kern="1200" baseline="0" dirty="0">
                <a:solidFill>
                  <a:srgbClr val="000000"/>
                </a:solidFill>
                <a:latin typeface="Arial"/>
              </a:rPr>
              <a:t> et </a:t>
            </a:r>
            <a:r>
              <a:rPr lang="de-DE" sz="2500" kern="1200" baseline="0" dirty="0" err="1">
                <a:solidFill>
                  <a:srgbClr val="000000"/>
                </a:solidFill>
                <a:latin typeface="Arial"/>
              </a:rPr>
              <a:t>dolum</a:t>
            </a:r>
            <a:r>
              <a:rPr lang="de-DE" sz="2500" kern="1200" baseline="0" dirty="0">
                <a:solidFill>
                  <a:srgbClr val="000000"/>
                </a:solidFill>
                <a:latin typeface="Arial"/>
              </a:rPr>
              <a:t> in </a:t>
            </a:r>
            <a:r>
              <a:rPr lang="de-DE" sz="2500" kern="1200" baseline="0" dirty="0" err="1">
                <a:solidFill>
                  <a:srgbClr val="000000"/>
                </a:solidFill>
                <a:latin typeface="Arial"/>
              </a:rPr>
              <a:t>eseque</a:t>
            </a:r>
            <a:r>
              <a:rPr lang="de-DE" sz="2500" kern="1200" baseline="0" dirty="0">
                <a:solidFill>
                  <a:srgbClr val="000000"/>
                </a:solidFill>
                <a:latin typeface="Arial"/>
              </a:rPr>
              <a:t> </a:t>
            </a:r>
            <a:r>
              <a:rPr lang="de-DE" sz="2500" kern="1200" baseline="0" dirty="0" err="1">
                <a:solidFill>
                  <a:srgbClr val="000000"/>
                </a:solidFill>
                <a:latin typeface="Arial"/>
              </a:rPr>
              <a:t>pe</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quas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nimusda</a:t>
            </a:r>
            <a:r>
              <a:rPr lang="de-DE" sz="2500" kern="1200" baseline="0" dirty="0">
                <a:solidFill>
                  <a:srgbClr val="000000"/>
                </a:solidFill>
                <a:latin typeface="Arial"/>
              </a:rPr>
              <a:t> </a:t>
            </a:r>
            <a:r>
              <a:rPr lang="de-DE" sz="2500" kern="1200" baseline="0" dirty="0" err="1">
                <a:solidFill>
                  <a:srgbClr val="000000"/>
                </a:solidFill>
                <a:latin typeface="Arial"/>
              </a:rPr>
              <a:t>ndebitas</a:t>
            </a:r>
            <a:r>
              <a:rPr lang="de-DE" sz="2500" kern="1200" baseline="0" dirty="0">
                <a:solidFill>
                  <a:srgbClr val="000000"/>
                </a:solidFill>
                <a:latin typeface="Arial"/>
              </a:rPr>
              <a:t> </a:t>
            </a:r>
            <a:r>
              <a:rPr lang="de-DE" sz="2500" kern="1200" baseline="0" dirty="0" err="1">
                <a:solidFill>
                  <a:srgbClr val="000000"/>
                </a:solidFill>
                <a:latin typeface="Arial"/>
              </a:rPr>
              <a:t>rehentio</a:t>
            </a:r>
            <a:r>
              <a:rPr lang="de-DE" sz="2500" kern="1200" baseline="0" dirty="0">
                <a:solidFill>
                  <a:srgbClr val="000000"/>
                </a:solidFill>
                <a:latin typeface="Arial"/>
              </a:rPr>
              <a:t> </a:t>
            </a:r>
            <a:r>
              <a:rPr lang="de-DE" sz="2500" kern="1200" baseline="0" dirty="0" err="1">
                <a:solidFill>
                  <a:srgbClr val="000000"/>
                </a:solidFill>
                <a:latin typeface="Arial"/>
              </a:rPr>
              <a:t>quiaspero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a:t>
            </a:r>
            <a:r>
              <a:rPr lang="de-DE" sz="2500" kern="1200" baseline="0" dirty="0" err="1">
                <a:solidFill>
                  <a:srgbClr val="000000"/>
                </a:solidFill>
                <a:latin typeface="Arial"/>
              </a:rPr>
              <a:t>magnimp</a:t>
            </a:r>
            <a:r>
              <a:rPr lang="de-DE" sz="2500" kern="1200" baseline="0" dirty="0">
                <a:solidFill>
                  <a:srgbClr val="000000"/>
                </a:solidFill>
                <a:latin typeface="Arial"/>
              </a:rPr>
              <a:t> </a:t>
            </a:r>
            <a:r>
              <a:rPr lang="de-DE" sz="2500" kern="1200" baseline="0" dirty="0" err="1">
                <a:solidFill>
                  <a:srgbClr val="000000"/>
                </a:solidFill>
                <a:latin typeface="Arial"/>
              </a:rPr>
              <a:t>orrorum</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voloratur</a:t>
            </a:r>
            <a:r>
              <a:rPr lang="de-DE" sz="2500" kern="1200" baseline="0" dirty="0">
                <a:solidFill>
                  <a:srgbClr val="000000"/>
                </a:solidFill>
                <a:latin typeface="Arial"/>
              </a:rPr>
              <a:t>, </a:t>
            </a:r>
            <a:r>
              <a:rPr lang="de-DE" sz="2500" kern="1200" baseline="0" dirty="0" err="1">
                <a:solidFill>
                  <a:srgbClr val="000000"/>
                </a:solidFill>
                <a:latin typeface="Arial"/>
              </a:rPr>
              <a:t>sundam</a:t>
            </a:r>
            <a:r>
              <a:rPr lang="de-DE" sz="2500" kern="1200" baseline="0" dirty="0">
                <a:solidFill>
                  <a:srgbClr val="000000"/>
                </a:solidFill>
                <a:latin typeface="Arial"/>
              </a:rPr>
              <a:t> </a:t>
            </a:r>
            <a:r>
              <a:rPr lang="de-DE" sz="2500" kern="1200" baseline="0" dirty="0" err="1">
                <a:solidFill>
                  <a:srgbClr val="000000"/>
                </a:solidFill>
                <a:latin typeface="Arial"/>
              </a:rPr>
              <a:t>eat</a:t>
            </a:r>
            <a:r>
              <a:rPr lang="de-DE" sz="2500" kern="1200" baseline="0" dirty="0">
                <a:solidFill>
                  <a:srgbClr val="000000"/>
                </a:solidFill>
                <a:latin typeface="Arial"/>
              </a:rPr>
              <a:t> </a:t>
            </a:r>
            <a:r>
              <a:rPr lang="de-DE" sz="2500" kern="1200" baseline="0" dirty="0" err="1">
                <a:solidFill>
                  <a:srgbClr val="000000"/>
                </a:solidFill>
                <a:latin typeface="Arial"/>
              </a:rPr>
              <a:t>litatin</a:t>
            </a:r>
            <a:r>
              <a:rPr lang="de-DE" sz="2500" kern="1200" baseline="0" dirty="0">
                <a:solidFill>
                  <a:srgbClr val="000000"/>
                </a:solidFill>
                <a:latin typeface="Arial"/>
              </a:rPr>
              <a:t> </a:t>
            </a:r>
            <a:r>
              <a:rPr lang="de-DE" sz="2500" kern="1200" baseline="0" dirty="0" err="1">
                <a:solidFill>
                  <a:srgbClr val="000000"/>
                </a:solidFill>
                <a:latin typeface="Arial"/>
              </a:rPr>
              <a:t>experia</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offici</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laccabo</a:t>
            </a:r>
            <a:r>
              <a:rPr lang="de-DE" sz="2500" kern="1200" baseline="0" dirty="0">
                <a:solidFill>
                  <a:srgbClr val="000000"/>
                </a:solidFill>
                <a:latin typeface="Arial"/>
              </a:rPr>
              <a:t>. Min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oditatistem</a:t>
            </a:r>
            <a:r>
              <a:rPr lang="de-DE" sz="2500" kern="1200" baseline="0" dirty="0">
                <a:solidFill>
                  <a:srgbClr val="000000"/>
                </a:solidFill>
                <a:latin typeface="Arial"/>
              </a:rPr>
              <a:t> </a:t>
            </a:r>
            <a:r>
              <a:rPr lang="de-DE" sz="2500" kern="1200" baseline="0" dirty="0" err="1">
                <a:solidFill>
                  <a:srgbClr val="000000"/>
                </a:solidFill>
                <a:latin typeface="Arial"/>
              </a:rPr>
              <a:t>volorem</a:t>
            </a:r>
            <a:r>
              <a:rPr lang="de-DE" sz="2500" kern="1200" baseline="0" dirty="0">
                <a:solidFill>
                  <a:srgbClr val="000000"/>
                </a:solidFill>
                <a:latin typeface="Arial"/>
              </a:rPr>
              <a:t> </a:t>
            </a:r>
            <a:r>
              <a:rPr lang="de-DE" sz="2500" kern="1200" baseline="0" dirty="0" err="1">
                <a:solidFill>
                  <a:srgbClr val="000000"/>
                </a:solidFill>
                <a:latin typeface="Arial"/>
              </a:rPr>
              <a:t>ratemporesti</a:t>
            </a:r>
            <a:r>
              <a:rPr lang="de-DE" sz="2500" kern="1200" baseline="0" dirty="0">
                <a:solidFill>
                  <a:srgbClr val="000000"/>
                </a:solidFill>
                <a:latin typeface="Arial"/>
              </a:rPr>
              <a:t> </a:t>
            </a:r>
            <a:r>
              <a:rPr lang="de-DE" sz="2500" kern="1200" baseline="0" dirty="0" err="1">
                <a:solidFill>
                  <a:srgbClr val="000000"/>
                </a:solidFill>
                <a:latin typeface="Arial"/>
              </a:rPr>
              <a:t>volesciur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p>
        </p:txBody>
      </p:sp>
      <p:sp>
        <p:nvSpPr>
          <p:cNvPr id="13" name="Bildplatzhalter 12"/>
          <p:cNvSpPr>
            <a:spLocks noGrp="1"/>
          </p:cNvSpPr>
          <p:nvPr>
            <p:ph type="pic" sz="quarter" idx="16"/>
          </p:nvPr>
        </p:nvSpPr>
        <p:spPr>
          <a:xfrm>
            <a:off x="9666958" y="20684603"/>
            <a:ext cx="7380000" cy="6120000"/>
          </a:xfrm>
          <a:prstGeom prst="rect">
            <a:avLst/>
          </a:prstGeom>
        </p:spPr>
        <p:txBody>
          <a:bodyPr bIns="46800" anchor="t" anchorCtr="0"/>
          <a:lstStyle/>
          <a:p>
            <a:r>
              <a:rPr lang="de-DE"/>
              <a:t>Bild durch Klicken auf Symbol hinzufügen</a:t>
            </a:r>
            <a:endParaRPr lang="de-DE" dirty="0"/>
          </a:p>
        </p:txBody>
      </p:sp>
      <p:sp>
        <p:nvSpPr>
          <p:cNvPr id="19" name="Textplatzhalter 18"/>
          <p:cNvSpPr>
            <a:spLocks noGrp="1"/>
          </p:cNvSpPr>
          <p:nvPr>
            <p:ph type="body" sz="quarter" idx="17" hasCustomPrompt="1"/>
          </p:nvPr>
        </p:nvSpPr>
        <p:spPr>
          <a:xfrm>
            <a:off x="9666958" y="26805283"/>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2" name="Bildplatzhalter 12"/>
          <p:cNvSpPr>
            <a:spLocks noGrp="1"/>
          </p:cNvSpPr>
          <p:nvPr>
            <p:ph type="pic" sz="quarter" idx="18"/>
          </p:nvPr>
        </p:nvSpPr>
        <p:spPr>
          <a:xfrm>
            <a:off x="25761566" y="9091315"/>
            <a:ext cx="7380000" cy="9360360"/>
          </a:xfrm>
          <a:prstGeom prst="rect">
            <a:avLst/>
          </a:prstGeom>
        </p:spPr>
        <p:txBody>
          <a:bodyPr bIns="46800" anchor="t" anchorCtr="0"/>
          <a:lstStyle/>
          <a:p>
            <a:r>
              <a:rPr lang="de-DE"/>
              <a:t>Bild durch Klicken auf Symbol hinzufügen</a:t>
            </a:r>
            <a:endParaRPr lang="de-DE" dirty="0"/>
          </a:p>
        </p:txBody>
      </p:sp>
      <p:sp>
        <p:nvSpPr>
          <p:cNvPr id="14" name="Textplatzhalter 18"/>
          <p:cNvSpPr>
            <a:spLocks noGrp="1"/>
          </p:cNvSpPr>
          <p:nvPr>
            <p:ph type="body" sz="quarter" idx="19" hasCustomPrompt="1"/>
          </p:nvPr>
        </p:nvSpPr>
        <p:spPr>
          <a:xfrm>
            <a:off x="25761566" y="18452355"/>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5"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6" name="Textplatzhalter 16"/>
          <p:cNvSpPr>
            <a:spLocks noGrp="1"/>
          </p:cNvSpPr>
          <p:nvPr>
            <p:ph type="body" sz="quarter" idx="14" hasCustomPrompt="1"/>
          </p:nvPr>
        </p:nvSpPr>
        <p:spPr>
          <a:xfrm>
            <a:off x="1656000" y="8172000"/>
            <a:ext cx="39492000" cy="508672"/>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17"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BOXEN 5 Spalten">
    <p:spTree>
      <p:nvGrpSpPr>
        <p:cNvPr id="1" name=""/>
        <p:cNvGrpSpPr/>
        <p:nvPr/>
      </p:nvGrpSpPr>
      <p:grpSpPr>
        <a:xfrm>
          <a:off x="0" y="0"/>
          <a:ext cx="0" cy="0"/>
          <a:chOff x="0" y="0"/>
          <a:chExt cx="0" cy="0"/>
        </a:xfrm>
      </p:grpSpPr>
      <p:sp>
        <p:nvSpPr>
          <p:cNvPr id="21" name="Textplatzhalter 16"/>
          <p:cNvSpPr>
            <a:spLocks noGrp="1"/>
          </p:cNvSpPr>
          <p:nvPr>
            <p:ph type="body" sz="quarter" idx="22" hasCustomPrompt="1"/>
          </p:nvPr>
        </p:nvSpPr>
        <p:spPr>
          <a:xfrm>
            <a:off x="17745238" y="8784000"/>
            <a:ext cx="7308000" cy="18426761"/>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rtl="0"/>
            <a:r>
              <a:rPr lang="de-DE" sz="2500" kern="1200" baseline="0" dirty="0">
                <a:solidFill>
                  <a:srgbClr val="000000"/>
                </a:solidFill>
                <a:latin typeface="Arial"/>
              </a:rPr>
              <a:t>Papier-stärke (sog. Grammatur) und Haptik achten.</a:t>
            </a:r>
          </a:p>
          <a:p>
            <a:pPr rtl="0"/>
            <a:r>
              <a:rPr lang="de-DE" sz="2500" kern="1200" baseline="0" dirty="0">
                <a:solidFill>
                  <a:srgbClr val="000000"/>
                </a:solidFill>
                <a:latin typeface="Arial"/>
              </a:rPr>
              <a:t>Weitere Informationen zum Corporate Design der TUM finden Sie unter www.tum.de/cd</a:t>
            </a:r>
          </a:p>
          <a:p>
            <a:pPr lvl="1"/>
            <a:r>
              <a:rPr lang="de-DE" dirty="0"/>
              <a:t>Blindtext</a:t>
            </a:r>
          </a:p>
          <a:p>
            <a:pPr rtl="0"/>
            <a:r>
              <a:rPr lang="de-DE" sz="2500" kern="1200" baseline="0" dirty="0" err="1">
                <a:solidFill>
                  <a:srgbClr val="000000"/>
                </a:solidFill>
                <a:latin typeface="Arial"/>
              </a:rPr>
              <a:t>Pa</a:t>
            </a:r>
            <a:r>
              <a:rPr lang="de-DE" sz="2500" kern="1200" baseline="0" dirty="0">
                <a:solidFill>
                  <a:srgbClr val="000000"/>
                </a:solidFill>
                <a:latin typeface="Arial"/>
              </a:rPr>
              <a:t> </a:t>
            </a:r>
            <a:r>
              <a:rPr lang="de-DE" sz="2500" kern="1200" baseline="0" dirty="0" err="1">
                <a:solidFill>
                  <a:srgbClr val="000000"/>
                </a:solidFill>
                <a:latin typeface="Arial"/>
              </a:rPr>
              <a:t>dolumquatur</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officiist</a:t>
            </a:r>
            <a:r>
              <a:rPr lang="de-DE" sz="2500" kern="1200" baseline="0" dirty="0">
                <a:solidFill>
                  <a:srgbClr val="000000"/>
                </a:solidFill>
                <a:latin typeface="Arial"/>
              </a:rPr>
              <a:t>, </a:t>
            </a:r>
            <a:r>
              <a:rPr lang="de-DE" sz="2500" kern="1200" baseline="0" dirty="0" err="1">
                <a:solidFill>
                  <a:srgbClr val="000000"/>
                </a:solidFill>
                <a:latin typeface="Arial"/>
              </a:rPr>
              <a:t>cullacc</a:t>
            </a:r>
            <a:r>
              <a:rPr lang="de-DE" sz="2500" kern="1200" baseline="0" dirty="0">
                <a:solidFill>
                  <a:srgbClr val="000000"/>
                </a:solidFill>
                <a:latin typeface="Arial"/>
              </a:rPr>
              <a:t> </a:t>
            </a:r>
            <a:r>
              <a:rPr lang="de-DE" sz="2500" kern="1200" baseline="0" dirty="0" err="1">
                <a:solidFill>
                  <a:srgbClr val="000000"/>
                </a:solidFill>
                <a:latin typeface="Arial"/>
              </a:rPr>
              <a:t>umquod</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non </a:t>
            </a:r>
            <a:r>
              <a:rPr lang="de-DE" sz="2500" kern="1200" baseline="0" dirty="0" err="1">
                <a:solidFill>
                  <a:srgbClr val="000000"/>
                </a:solidFill>
                <a:latin typeface="Arial"/>
              </a:rPr>
              <a:t>res</a:t>
            </a:r>
            <a:r>
              <a:rPr lang="de-DE" sz="2500" kern="1200" baseline="0" dirty="0">
                <a:solidFill>
                  <a:srgbClr val="000000"/>
                </a:solidFill>
                <a:latin typeface="Arial"/>
              </a:rPr>
              <a:t> ex et </a:t>
            </a:r>
            <a:r>
              <a:rPr lang="de-DE" sz="2500" kern="1200" baseline="0" dirty="0" err="1">
                <a:solidFill>
                  <a:srgbClr val="000000"/>
                </a:solidFill>
                <a:latin typeface="Arial"/>
              </a:rPr>
              <a:t>odita</a:t>
            </a:r>
            <a:r>
              <a:rPr lang="de-DE" sz="2500" kern="1200" baseline="0" dirty="0">
                <a:solidFill>
                  <a:srgbClr val="000000"/>
                </a:solidFill>
                <a:latin typeface="Arial"/>
              </a:rPr>
              <a:t> </a:t>
            </a:r>
            <a:r>
              <a:rPr lang="de-DE" sz="2500" kern="1200" baseline="0" dirty="0" err="1">
                <a:solidFill>
                  <a:srgbClr val="000000"/>
                </a:solidFill>
                <a:latin typeface="Arial"/>
              </a:rPr>
              <a:t>volum</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estibus</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et </a:t>
            </a:r>
            <a:r>
              <a:rPr lang="de-DE" sz="2500" kern="1200" baseline="0" dirty="0" err="1">
                <a:solidFill>
                  <a:srgbClr val="000000"/>
                </a:solidFill>
                <a:latin typeface="Arial"/>
              </a:rPr>
              <a:t>lit</a:t>
            </a:r>
            <a:r>
              <a:rPr lang="de-DE" sz="2500" kern="1200" baseline="0" dirty="0">
                <a:solidFill>
                  <a:srgbClr val="000000"/>
                </a:solidFill>
                <a:latin typeface="Arial"/>
              </a:rPr>
              <a:t> quo </a:t>
            </a:r>
            <a:r>
              <a:rPr lang="de-DE" sz="2500" kern="1200" baseline="0" dirty="0" err="1">
                <a:solidFill>
                  <a:srgbClr val="000000"/>
                </a:solidFill>
                <a:latin typeface="Arial"/>
              </a:rPr>
              <a:t>quam</a:t>
            </a:r>
            <a:r>
              <a:rPr lang="de-DE" sz="2500" kern="1200" baseline="0" dirty="0">
                <a:solidFill>
                  <a:srgbClr val="000000"/>
                </a:solidFill>
                <a:latin typeface="Arial"/>
              </a:rPr>
              <a:t> quo </a:t>
            </a:r>
            <a:r>
              <a:rPr lang="de-DE" sz="2500" kern="1200" baseline="0" dirty="0" err="1">
                <a:solidFill>
                  <a:srgbClr val="000000"/>
                </a:solidFill>
                <a:latin typeface="Arial"/>
              </a:rPr>
              <a:t>ea</a:t>
            </a:r>
            <a:r>
              <a:rPr lang="de-DE" sz="2500" kern="1200" baseline="0" dirty="0">
                <a:solidFill>
                  <a:srgbClr val="000000"/>
                </a:solidFill>
                <a:latin typeface="Arial"/>
              </a:rPr>
              <a:t> </a:t>
            </a:r>
            <a:r>
              <a:rPr lang="de-DE" sz="2500" kern="1200" baseline="0" dirty="0" err="1">
                <a:solidFill>
                  <a:srgbClr val="000000"/>
                </a:solidFill>
                <a:latin typeface="Arial"/>
              </a:rPr>
              <a:t>voluptis</a:t>
            </a:r>
            <a:r>
              <a:rPr lang="de-DE" sz="2500" kern="1200" baseline="0" dirty="0">
                <a:solidFill>
                  <a:srgbClr val="000000"/>
                </a:solidFill>
                <a:latin typeface="Arial"/>
              </a:rPr>
              <a:t>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elitatur</a:t>
            </a:r>
            <a:r>
              <a:rPr lang="de-DE" sz="2500" kern="1200" baseline="0" dirty="0">
                <a:solidFill>
                  <a:srgbClr val="000000"/>
                </a:solidFill>
                <a:latin typeface="Arial"/>
              </a:rPr>
              <a:t>, ex </a:t>
            </a:r>
            <a:r>
              <a:rPr lang="de-DE" sz="2500" kern="1200" baseline="0" dirty="0" err="1">
                <a:solidFill>
                  <a:srgbClr val="000000"/>
                </a:solidFill>
                <a:latin typeface="Arial"/>
              </a:rPr>
              <a:t>experep</a:t>
            </a:r>
            <a:r>
              <a:rPr lang="de-DE" sz="2500" kern="1200" baseline="0" dirty="0">
                <a:solidFill>
                  <a:srgbClr val="000000"/>
                </a:solidFill>
                <a:latin typeface="Arial"/>
              </a:rPr>
              <a:t> </a:t>
            </a:r>
            <a:r>
              <a:rPr lang="de-DE" sz="2500" kern="1200" baseline="0" dirty="0" err="1">
                <a:solidFill>
                  <a:srgbClr val="000000"/>
                </a:solidFill>
                <a:latin typeface="Arial"/>
              </a:rPr>
              <a:t>elibus</a:t>
            </a:r>
            <a:r>
              <a:rPr lang="de-DE" sz="2500" kern="1200" baseline="0" dirty="0">
                <a:solidFill>
                  <a:srgbClr val="000000"/>
                </a:solidFill>
                <a:latin typeface="Arial"/>
              </a:rPr>
              <a:t>, </a:t>
            </a:r>
            <a:r>
              <a:rPr lang="de-DE" sz="2500" kern="1200" baseline="0" dirty="0" err="1">
                <a:solidFill>
                  <a:srgbClr val="000000"/>
                </a:solidFill>
                <a:latin typeface="Arial"/>
              </a:rPr>
              <a:t>officius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inciam</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tureictest</a:t>
            </a:r>
            <a:r>
              <a:rPr lang="de-DE" sz="2500" kern="1200" baseline="0" dirty="0">
                <a:solidFill>
                  <a:srgbClr val="000000"/>
                </a:solidFill>
                <a:latin typeface="Arial"/>
              </a:rPr>
              <a:t> </a:t>
            </a:r>
            <a:r>
              <a:rPr lang="de-DE" sz="2500" kern="1200" baseline="0" dirty="0" err="1">
                <a:solidFill>
                  <a:srgbClr val="000000"/>
                </a:solidFill>
                <a:latin typeface="Arial"/>
              </a:rPr>
              <a:t>vererenienda</a:t>
            </a:r>
            <a:r>
              <a:rPr lang="de-DE" sz="2500" kern="1200" baseline="0" dirty="0">
                <a:solidFill>
                  <a:srgbClr val="000000"/>
                </a:solidFill>
                <a:latin typeface="Arial"/>
              </a:rPr>
              <a:t> pro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ullande</a:t>
            </a:r>
            <a:r>
              <a:rPr lang="de-DE" sz="2500" kern="1200" baseline="0" dirty="0">
                <a:solidFill>
                  <a:srgbClr val="000000"/>
                </a:solidFill>
                <a:latin typeface="Arial"/>
              </a:rPr>
              <a:t> </a:t>
            </a:r>
            <a:r>
              <a:rPr lang="de-DE" sz="2500" kern="1200" baseline="0" dirty="0" err="1">
                <a:solidFill>
                  <a:srgbClr val="000000"/>
                </a:solidFill>
                <a:latin typeface="Arial"/>
              </a:rPr>
              <a:t>eaqui</a:t>
            </a:r>
            <a:r>
              <a:rPr lang="de-DE" sz="2500" kern="1200" baseline="0" dirty="0">
                <a:solidFill>
                  <a:srgbClr val="000000"/>
                </a:solidFill>
                <a:latin typeface="Arial"/>
              </a:rPr>
              <a:t> </a:t>
            </a:r>
            <a:r>
              <a:rPr lang="de-DE" sz="2500" kern="1200" baseline="0" dirty="0" err="1">
                <a:solidFill>
                  <a:srgbClr val="000000"/>
                </a:solidFill>
                <a:latin typeface="Arial"/>
              </a:rPr>
              <a:t>toritionsed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voloriorem</a:t>
            </a:r>
            <a:r>
              <a:rPr lang="de-DE" sz="2500" kern="1200" baseline="0" dirty="0">
                <a:solidFill>
                  <a:srgbClr val="000000"/>
                </a:solidFill>
                <a:latin typeface="Arial"/>
              </a:rPr>
              <a:t> </a:t>
            </a:r>
            <a:r>
              <a:rPr lang="de-DE" sz="2500" kern="1200" baseline="0" dirty="0" err="1">
                <a:solidFill>
                  <a:srgbClr val="000000"/>
                </a:solidFill>
                <a:latin typeface="Arial"/>
              </a:rPr>
              <a:t>harum</a:t>
            </a:r>
            <a:r>
              <a:rPr lang="de-DE" sz="2500" kern="1200" baseline="0" dirty="0">
                <a:solidFill>
                  <a:srgbClr val="000000"/>
                </a:solidFill>
                <a:latin typeface="Arial"/>
              </a:rPr>
              <a:t> am </a:t>
            </a:r>
            <a:r>
              <a:rPr lang="de-DE" sz="2500" kern="1200" baseline="0" dirty="0" err="1">
                <a:solidFill>
                  <a:srgbClr val="000000"/>
                </a:solidFill>
                <a:latin typeface="Arial"/>
              </a:rPr>
              <a:t>sitiossiti</a:t>
            </a:r>
            <a:r>
              <a:rPr lang="de-DE" sz="2500" kern="1200" baseline="0" dirty="0">
                <a:solidFill>
                  <a:srgbClr val="000000"/>
                </a:solidFill>
                <a:latin typeface="Arial"/>
              </a:rPr>
              <a:t> </a:t>
            </a:r>
            <a:r>
              <a:rPr lang="de-DE" sz="2500" kern="1200" baseline="0" dirty="0" err="1">
                <a:solidFill>
                  <a:srgbClr val="000000"/>
                </a:solidFill>
                <a:latin typeface="Arial"/>
              </a:rPr>
              <a:t>ilit</a:t>
            </a:r>
            <a:r>
              <a:rPr lang="de-DE" sz="2500" kern="1200" baseline="0" dirty="0">
                <a:solidFill>
                  <a:srgbClr val="000000"/>
                </a:solidFill>
                <a:latin typeface="Arial"/>
              </a:rPr>
              <a:t> </a:t>
            </a:r>
            <a:r>
              <a:rPr lang="de-DE" sz="2500" kern="1200" baseline="0" dirty="0" err="1">
                <a:solidFill>
                  <a:srgbClr val="000000"/>
                </a:solidFill>
                <a:latin typeface="Arial"/>
              </a:rPr>
              <a:t>mollorum</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eatias</a:t>
            </a:r>
            <a:r>
              <a:rPr lang="de-DE" sz="2500" kern="1200" baseline="0" dirty="0">
                <a:solidFill>
                  <a:srgbClr val="000000"/>
                </a:solidFill>
                <a:latin typeface="Arial"/>
              </a:rPr>
              <a:t> </a:t>
            </a:r>
            <a:r>
              <a:rPr lang="de-DE" sz="2500" kern="1200" baseline="0" dirty="0" err="1">
                <a:solidFill>
                  <a:srgbClr val="000000"/>
                </a:solidFill>
                <a:latin typeface="Arial"/>
              </a:rPr>
              <a:t>sim</a:t>
            </a:r>
            <a:r>
              <a:rPr lang="de-DE" sz="2500" kern="1200" baseline="0" dirty="0">
                <a:solidFill>
                  <a:srgbClr val="000000"/>
                </a:solidFill>
                <a:latin typeface="Arial"/>
              </a:rPr>
              <a: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mint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plitasped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volesti</a:t>
            </a:r>
            <a:r>
              <a:rPr lang="de-DE" sz="2500" kern="1200" baseline="0" dirty="0">
                <a:solidFill>
                  <a:srgbClr val="000000"/>
                </a:solidFill>
                <a:latin typeface="Arial"/>
              </a:rPr>
              <a:t> </a:t>
            </a:r>
            <a:r>
              <a:rPr lang="de-DE" sz="2500" kern="1200" baseline="0" dirty="0" err="1">
                <a:solidFill>
                  <a:srgbClr val="000000"/>
                </a:solidFill>
                <a:latin typeface="Arial"/>
              </a:rPr>
              <a:t>quamusa</a:t>
            </a:r>
            <a:r>
              <a:rPr lang="de-DE" sz="2500" kern="1200" baseline="0" dirty="0">
                <a:solidFill>
                  <a:srgbClr val="000000"/>
                </a:solidFill>
                <a:latin typeface="Arial"/>
              </a:rPr>
              <a:t> </a:t>
            </a:r>
            <a:r>
              <a:rPr lang="de-DE" sz="2500" kern="1200" baseline="0" dirty="0" err="1">
                <a:solidFill>
                  <a:srgbClr val="000000"/>
                </a:solidFill>
                <a:latin typeface="Arial"/>
              </a:rPr>
              <a:t>verionseque</a:t>
            </a:r>
            <a:r>
              <a:rPr lang="de-DE" sz="2500" kern="1200" baseline="0" dirty="0">
                <a:solidFill>
                  <a:srgbClr val="000000"/>
                </a:solidFill>
                <a:latin typeface="Arial"/>
              </a:rPr>
              <a:t> </a:t>
            </a:r>
            <a:r>
              <a:rPr lang="de-DE" sz="2500" kern="1200" baseline="0" dirty="0" err="1">
                <a:solidFill>
                  <a:srgbClr val="000000"/>
                </a:solidFill>
                <a:latin typeface="Arial"/>
              </a:rPr>
              <a:t>senim</a:t>
            </a:r>
            <a:r>
              <a:rPr lang="de-DE" sz="2500" kern="1200" baseline="0" dirty="0">
                <a:solidFill>
                  <a:srgbClr val="000000"/>
                </a:solidFill>
                <a:latin typeface="Arial"/>
              </a:rPr>
              <a:t> et </a:t>
            </a:r>
            <a:r>
              <a:rPr lang="de-DE" sz="2500" kern="1200" baseline="0" dirty="0" err="1">
                <a:solidFill>
                  <a:srgbClr val="000000"/>
                </a:solidFill>
                <a:latin typeface="Arial"/>
              </a:rPr>
              <a:t>excea</a:t>
            </a:r>
            <a:r>
              <a:rPr lang="de-DE" sz="2500" kern="1200" baseline="0" dirty="0">
                <a:solidFill>
                  <a:srgbClr val="000000"/>
                </a:solidFill>
                <a:latin typeface="Arial"/>
              </a:rPr>
              <a:t> </a:t>
            </a:r>
            <a:r>
              <a:rPr lang="de-DE" sz="2500" kern="1200" baseline="0" dirty="0" err="1">
                <a:solidFill>
                  <a:srgbClr val="000000"/>
                </a:solidFill>
                <a:latin typeface="Arial"/>
              </a:rPr>
              <a:t>verchil</a:t>
            </a:r>
            <a:r>
              <a:rPr lang="de-DE" sz="2500" kern="1200" baseline="0" dirty="0">
                <a:solidFill>
                  <a:srgbClr val="000000"/>
                </a:solidFill>
                <a:latin typeface="Arial"/>
              </a:rPr>
              <a:t> ex et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omnim</a:t>
            </a:r>
            <a:r>
              <a:rPr lang="de-DE" sz="2500" kern="1200" baseline="0" dirty="0">
                <a:solidFill>
                  <a:srgbClr val="000000"/>
                </a:solidFill>
                <a:latin typeface="Arial"/>
              </a:rPr>
              <a:t> </a:t>
            </a:r>
            <a:r>
              <a:rPr lang="de-DE" sz="2500" kern="1200" baseline="0" dirty="0" err="1">
                <a:solidFill>
                  <a:srgbClr val="000000"/>
                </a:solidFill>
                <a:latin typeface="Arial"/>
              </a:rPr>
              <a:t>quunt</a:t>
            </a:r>
            <a:r>
              <a:rPr lang="de-DE" sz="2500" kern="1200" baseline="0" dirty="0">
                <a:solidFill>
                  <a:srgbClr val="000000"/>
                </a:solidFill>
                <a:latin typeface="Arial"/>
              </a:rPr>
              <a:t> ex </a:t>
            </a:r>
            <a:r>
              <a:rPr lang="de-DE" sz="2500" kern="1200" baseline="0" dirty="0" err="1">
                <a:solidFill>
                  <a:srgbClr val="000000"/>
                </a:solidFill>
                <a:latin typeface="Arial"/>
              </a:rPr>
              <a:t>exped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doloresed</a:t>
            </a:r>
            <a:r>
              <a:rPr lang="de-DE" sz="2500" kern="1200" baseline="0" dirty="0">
                <a:solidFill>
                  <a:srgbClr val="000000"/>
                </a:solidFill>
                <a:latin typeface="Arial"/>
              </a:rPr>
              <a:t> </a:t>
            </a:r>
            <a:r>
              <a:rPr lang="de-DE" sz="2500" kern="1200" baseline="0" dirty="0" err="1">
                <a:solidFill>
                  <a:srgbClr val="000000"/>
                </a:solidFill>
                <a:latin typeface="Arial"/>
              </a:rPr>
              <a:t>quam</a:t>
            </a:r>
            <a:r>
              <a:rPr lang="de-DE" sz="2500" kern="1200" baseline="0" dirty="0">
                <a:solidFill>
                  <a:srgbClr val="000000"/>
                </a:solidFill>
                <a:latin typeface="Arial"/>
              </a:rPr>
              <a:t> </a:t>
            </a:r>
            <a:r>
              <a:rPr lang="de-DE" sz="2500" kern="1200" baseline="0" dirty="0" err="1">
                <a:solidFill>
                  <a:srgbClr val="000000"/>
                </a:solidFill>
                <a:latin typeface="Arial"/>
              </a:rPr>
              <a:t>fugiamus</a:t>
            </a:r>
            <a:r>
              <a:rPr lang="de-DE" sz="2500" kern="1200" baseline="0" dirty="0">
                <a:solidFill>
                  <a:srgbClr val="000000"/>
                </a:solidFill>
                <a:latin typeface="Arial"/>
              </a:rPr>
              <a:t> </a:t>
            </a:r>
            <a:r>
              <a:rPr lang="de-DE" sz="2500" kern="1200" baseline="0" dirty="0" err="1">
                <a:solidFill>
                  <a:srgbClr val="000000"/>
                </a:solidFill>
                <a:latin typeface="Arial"/>
              </a:rPr>
              <a:t>reperem</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ipsam</a:t>
            </a:r>
            <a:r>
              <a:rPr lang="de-DE" sz="2500" kern="1200" baseline="0" dirty="0">
                <a:solidFill>
                  <a:srgbClr val="000000"/>
                </a:solidFill>
                <a:latin typeface="Arial"/>
              </a:rPr>
              <a:t> </a:t>
            </a:r>
            <a:r>
              <a:rPr lang="de-DE" sz="2500" kern="1200" baseline="0" dirty="0" err="1">
                <a:solidFill>
                  <a:srgbClr val="000000"/>
                </a:solidFill>
                <a:latin typeface="Arial"/>
              </a:rPr>
              <a:t>audi</a:t>
            </a:r>
            <a:r>
              <a:rPr lang="de-DE" sz="2500" kern="1200" baseline="0" dirty="0">
                <a:solidFill>
                  <a:srgbClr val="000000"/>
                </a:solidFill>
                <a:latin typeface="Arial"/>
              </a:rPr>
              <a:t> </a:t>
            </a:r>
            <a:r>
              <a:rPr lang="de-DE" sz="2500" kern="1200" baseline="0" dirty="0" err="1">
                <a:solidFill>
                  <a:srgbClr val="000000"/>
                </a:solidFill>
                <a:latin typeface="Arial"/>
              </a:rPr>
              <a:t>apicili</a:t>
            </a:r>
            <a:r>
              <a:rPr lang="de-DE" sz="2500" kern="1200" baseline="0" dirty="0">
                <a:solidFill>
                  <a:srgbClr val="000000"/>
                </a:solidFill>
                <a:latin typeface="Arial"/>
              </a:rPr>
              <a:t> </a:t>
            </a:r>
            <a:r>
              <a:rPr lang="de-DE" sz="2500" kern="1200" baseline="0" dirty="0" err="1">
                <a:solidFill>
                  <a:srgbClr val="000000"/>
                </a:solidFill>
                <a:latin typeface="Arial"/>
              </a:rPr>
              <a:t>busam</a:t>
            </a:r>
            <a:r>
              <a:rPr lang="de-DE" sz="2500" kern="1200" baseline="0" dirty="0">
                <a:solidFill>
                  <a:srgbClr val="000000"/>
                </a:solidFill>
                <a:latin typeface="Arial"/>
              </a:rPr>
              <a:t>, </a:t>
            </a:r>
            <a:r>
              <a:rPr lang="de-DE" sz="2500" kern="1200" baseline="0" dirty="0" err="1">
                <a:solidFill>
                  <a:srgbClr val="000000"/>
                </a:solidFill>
                <a:latin typeface="Arial"/>
              </a:rPr>
              <a:t>eostionsedi</a:t>
            </a:r>
            <a:r>
              <a:rPr lang="de-DE" sz="2500" kern="1200" baseline="0" dirty="0">
                <a:solidFill>
                  <a:srgbClr val="000000"/>
                </a:solidFill>
                <a:latin typeface="Arial"/>
              </a:rPr>
              <a:t> </a:t>
            </a:r>
            <a:r>
              <a:rPr lang="de-DE" sz="2500" kern="1200" baseline="0" dirty="0" err="1">
                <a:solidFill>
                  <a:srgbClr val="000000"/>
                </a:solidFill>
                <a:latin typeface="Arial"/>
              </a:rPr>
              <a:t>doluptiur</a:t>
            </a:r>
            <a:r>
              <a:rPr lang="de-DE" sz="2500" kern="1200" baseline="0" dirty="0">
                <a:solidFill>
                  <a:srgbClr val="000000"/>
                </a:solidFill>
                <a:latin typeface="Arial"/>
              </a:rPr>
              <a:t> </a:t>
            </a:r>
            <a:r>
              <a:rPr lang="de-DE" sz="2500" kern="1200" baseline="0" dirty="0" err="1">
                <a:solidFill>
                  <a:srgbClr val="000000"/>
                </a:solidFill>
                <a:latin typeface="Arial"/>
              </a:rPr>
              <a:t>restestia</a:t>
            </a:r>
            <a:r>
              <a:rPr lang="de-DE" sz="2500" kern="1200" baseline="0" dirty="0">
                <a:solidFill>
                  <a:srgbClr val="000000"/>
                </a:solidFill>
                <a:latin typeface="Arial"/>
              </a:rPr>
              <a:t> </a:t>
            </a:r>
            <a:r>
              <a:rPr lang="de-DE" sz="2500" kern="1200" baseline="0" dirty="0" err="1">
                <a:solidFill>
                  <a:srgbClr val="000000"/>
                </a:solidFill>
                <a:latin typeface="Arial"/>
              </a:rPr>
              <a:t>volent</a:t>
            </a:r>
            <a:r>
              <a:rPr lang="de-DE" sz="2500" kern="1200" baseline="0" dirty="0">
                <a:solidFill>
                  <a:srgbClr val="000000"/>
                </a:solidFill>
                <a:latin typeface="Arial"/>
              </a:rPr>
              <a:t> </a:t>
            </a:r>
            <a:r>
              <a:rPr lang="de-DE" sz="2500" kern="1200" baseline="0" dirty="0" err="1">
                <a:solidFill>
                  <a:srgbClr val="000000"/>
                </a:solidFill>
                <a:latin typeface="Arial"/>
              </a:rPr>
              <a:t>pra</a:t>
            </a:r>
            <a:r>
              <a:rPr lang="de-DE" sz="2500" kern="1200" baseline="0" dirty="0">
                <a:solidFill>
                  <a:srgbClr val="000000"/>
                </a:solidFill>
                <a:latin typeface="Arial"/>
              </a:rPr>
              <a:t> </a:t>
            </a:r>
            <a:r>
              <a:rPr lang="de-DE" sz="2500" kern="1200" baseline="0" dirty="0" err="1">
                <a:solidFill>
                  <a:srgbClr val="000000"/>
                </a:solidFill>
                <a:latin typeface="Arial"/>
              </a:rPr>
              <a:t>denda</a:t>
            </a:r>
            <a:r>
              <a:rPr lang="de-DE" sz="2500" kern="1200" baseline="0" dirty="0">
                <a:solidFill>
                  <a:srgbClr val="000000"/>
                </a:solidFill>
                <a:latin typeface="Arial"/>
              </a:rPr>
              <a:t> </a:t>
            </a:r>
            <a:r>
              <a:rPr lang="de-DE" sz="2500" kern="1200" baseline="0" dirty="0" err="1">
                <a:solidFill>
                  <a:srgbClr val="000000"/>
                </a:solidFill>
                <a:latin typeface="Arial"/>
              </a:rPr>
              <a:t>iur</a:t>
            </a:r>
            <a:r>
              <a:rPr lang="de-DE" sz="2500" kern="1200" baseline="0" dirty="0">
                <a:solidFill>
                  <a:srgbClr val="000000"/>
                </a:solidFill>
                <a:latin typeface="Arial"/>
              </a:rPr>
              <a:t>? </a:t>
            </a:r>
            <a:r>
              <a:rPr lang="de-DE" sz="2500" kern="1200" baseline="0" dirty="0" err="1">
                <a:solidFill>
                  <a:srgbClr val="000000"/>
                </a:solidFill>
                <a:latin typeface="Arial"/>
              </a:rPr>
              <a:t>Quia</a:t>
            </a:r>
            <a:r>
              <a:rPr lang="de-DE" sz="2500" kern="1200" baseline="0" dirty="0">
                <a:solidFill>
                  <a:srgbClr val="000000"/>
                </a:solidFill>
                <a:latin typeface="Arial"/>
              </a:rPr>
              <a:t> </a:t>
            </a:r>
            <a:r>
              <a:rPr lang="de-DE" sz="2500" kern="1200" baseline="0" dirty="0" err="1">
                <a:solidFill>
                  <a:srgbClr val="000000"/>
                </a:solidFill>
                <a:latin typeface="Arial"/>
              </a:rPr>
              <a:t>verspel</a:t>
            </a:r>
            <a:r>
              <a:rPr lang="de-DE" sz="2500" kern="1200" baseline="0" dirty="0">
                <a:solidFill>
                  <a:srgbClr val="000000"/>
                </a:solidFill>
                <a:latin typeface="Arial"/>
              </a:rPr>
              <a:t> </a:t>
            </a:r>
            <a:r>
              <a:rPr lang="de-DE" sz="2500" kern="1200" baseline="0" dirty="0" err="1">
                <a:solidFill>
                  <a:srgbClr val="000000"/>
                </a:solidFill>
                <a:latin typeface="Arial"/>
              </a:rPr>
              <a:t>luptur</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utempor</a:t>
            </a:r>
            <a:r>
              <a:rPr lang="de-DE" sz="2500" kern="1200" baseline="0" dirty="0">
                <a:solidFill>
                  <a:srgbClr val="000000"/>
                </a:solidFill>
                <a:latin typeface="Arial"/>
              </a:rPr>
              <a:t> </a:t>
            </a:r>
            <a:r>
              <a:rPr lang="de-DE" sz="2500" kern="1200" baseline="0" dirty="0" err="1">
                <a:solidFill>
                  <a:srgbClr val="000000"/>
                </a:solidFill>
                <a:latin typeface="Arial"/>
              </a:rPr>
              <a:t>rovitat</a:t>
            </a:r>
            <a:r>
              <a:rPr lang="de-DE" sz="2500" kern="1200" baseline="0" dirty="0">
                <a:solidFill>
                  <a:srgbClr val="000000"/>
                </a:solidFill>
                <a:latin typeface="Arial"/>
              </a:rPr>
              <a:t> </a:t>
            </a:r>
            <a:r>
              <a:rPr lang="de-DE" sz="2500" kern="1200" baseline="0" dirty="0" err="1">
                <a:solidFill>
                  <a:srgbClr val="000000"/>
                </a:solidFill>
                <a:latin typeface="Arial"/>
              </a:rPr>
              <a:t>isquidi</a:t>
            </a:r>
            <a:r>
              <a:rPr lang="de-DE" sz="2500" kern="1200" baseline="0" dirty="0">
                <a:solidFill>
                  <a:srgbClr val="000000"/>
                </a:solidFill>
                <a:latin typeface="Arial"/>
              </a:rPr>
              <a:t> </a:t>
            </a:r>
            <a:r>
              <a:rPr lang="de-DE" sz="2500" kern="1200" baseline="0" dirty="0" err="1">
                <a:solidFill>
                  <a:srgbClr val="000000"/>
                </a:solidFill>
                <a:latin typeface="Arial"/>
              </a:rPr>
              <a:t>gendus</a:t>
            </a:r>
            <a:r>
              <a:rPr lang="de-DE" sz="2500" kern="1200" baseline="0" dirty="0">
                <a:solidFill>
                  <a:srgbClr val="000000"/>
                </a:solidFill>
                <a:latin typeface="Arial"/>
              </a:rPr>
              <a:t> </a:t>
            </a:r>
            <a:r>
              <a:rPr lang="de-DE" sz="2500" kern="1200" baseline="0" dirty="0" err="1">
                <a:solidFill>
                  <a:srgbClr val="000000"/>
                </a:solidFill>
                <a:latin typeface="Arial"/>
              </a:rPr>
              <a:t>voluptaecae</a:t>
            </a:r>
            <a:r>
              <a:rPr lang="de-DE" sz="2500" kern="1200" baseline="0" dirty="0">
                <a:solidFill>
                  <a:srgbClr val="000000"/>
                </a:solidFill>
                <a:latin typeface="Arial"/>
              </a:rPr>
              <a:t>. </a:t>
            </a:r>
            <a:r>
              <a:rPr lang="de-DE" sz="2500" kern="1200" baseline="0" dirty="0" err="1">
                <a:solidFill>
                  <a:srgbClr val="000000"/>
                </a:solidFill>
                <a:latin typeface="Arial"/>
              </a:rPr>
              <a:t>Itatem</a:t>
            </a:r>
            <a:r>
              <a:rPr lang="de-DE" sz="2500" kern="1200" baseline="0" dirty="0">
                <a:solidFill>
                  <a:srgbClr val="000000"/>
                </a:solidFill>
                <a:latin typeface="Arial"/>
              </a:rPr>
              <a:t> quo </a:t>
            </a:r>
            <a:r>
              <a:rPr lang="de-DE" sz="2500" kern="1200" baseline="0" dirty="0" err="1">
                <a:solidFill>
                  <a:srgbClr val="000000"/>
                </a:solidFill>
                <a:latin typeface="Arial"/>
              </a:rPr>
              <a:t>conectis</a:t>
            </a:r>
            <a:r>
              <a:rPr lang="de-DE" sz="2500" kern="1200" baseline="0" dirty="0">
                <a:solidFill>
                  <a:srgbClr val="000000"/>
                </a:solidFill>
                <a:latin typeface="Arial"/>
              </a:rPr>
              <a:t> </a:t>
            </a:r>
            <a:r>
              <a:rPr lang="de-DE" sz="2500" kern="1200" baseline="0" dirty="0" err="1">
                <a:solidFill>
                  <a:srgbClr val="000000"/>
                </a:solidFill>
                <a:latin typeface="Arial"/>
              </a:rPr>
              <a:t>molore</a:t>
            </a:r>
            <a:r>
              <a:rPr lang="de-DE" sz="2500" kern="1200" baseline="0" dirty="0">
                <a:solidFill>
                  <a:srgbClr val="000000"/>
                </a:solidFill>
                <a:latin typeface="Arial"/>
              </a:rPr>
              <a:t> </a:t>
            </a:r>
            <a:r>
              <a:rPr lang="de-DE" sz="2500" kern="1200" baseline="0" dirty="0" err="1">
                <a:solidFill>
                  <a:srgbClr val="000000"/>
                </a:solidFill>
                <a:latin typeface="Arial"/>
              </a:rPr>
              <a:t>cuptatur</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a:t>
            </a:r>
          </a:p>
          <a:p>
            <a:pPr rtl="0"/>
            <a:r>
              <a:rPr lang="de-DE" sz="2500" kern="1200" baseline="0" dirty="0" err="1">
                <a:solidFill>
                  <a:srgbClr val="000000"/>
                </a:solidFill>
                <a:latin typeface="Arial"/>
              </a:rPr>
              <a:t>Xerro</a:t>
            </a:r>
            <a:r>
              <a:rPr lang="de-DE" sz="2500" kern="1200" baseline="0" dirty="0">
                <a:solidFill>
                  <a:srgbClr val="000000"/>
                </a:solidFill>
                <a:latin typeface="Arial"/>
              </a:rPr>
              <a:t> et </a:t>
            </a:r>
            <a:r>
              <a:rPr lang="de-DE" sz="2500" kern="1200" baseline="0" dirty="0" err="1">
                <a:solidFill>
                  <a:srgbClr val="000000"/>
                </a:solidFill>
                <a:latin typeface="Arial"/>
              </a:rPr>
              <a:t>elesciam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am </a:t>
            </a:r>
            <a:r>
              <a:rPr lang="de-DE" sz="2500" kern="1200" baseline="0" dirty="0" err="1">
                <a:solidFill>
                  <a:srgbClr val="000000"/>
                </a:solidFill>
                <a:latin typeface="Arial"/>
              </a:rPr>
              <a:t>videlessi</a:t>
            </a:r>
            <a:r>
              <a:rPr lang="de-DE" sz="2500" kern="1200" baseline="0" dirty="0">
                <a:solidFill>
                  <a:srgbClr val="000000"/>
                </a:solidFill>
                <a:latin typeface="Arial"/>
              </a:rPr>
              <a:t> </a:t>
            </a:r>
            <a:r>
              <a:rPr lang="de-DE" sz="2500" kern="1200" baseline="0" dirty="0" err="1">
                <a:solidFill>
                  <a:srgbClr val="000000"/>
                </a:solidFill>
                <a:latin typeface="Arial"/>
              </a:rPr>
              <a:t>accus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p>
          <a:p>
            <a:pPr rtl="0"/>
            <a:r>
              <a:rPr lang="de-DE" sz="2500" kern="1200" baseline="0" dirty="0" err="1">
                <a:solidFill>
                  <a:srgbClr val="000000"/>
                </a:solidFill>
                <a:latin typeface="Arial"/>
              </a:rPr>
              <a:t>omnient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laccum</a:t>
            </a:r>
            <a:r>
              <a:rPr lang="de-DE" sz="2500" kern="1200" baseline="0" dirty="0">
                <a:solidFill>
                  <a:srgbClr val="000000"/>
                </a:solidFill>
                <a:latin typeface="Arial"/>
              </a:rPr>
              <a:t> </a:t>
            </a:r>
            <a:r>
              <a:rPr lang="de-DE" sz="2500" kern="1200" baseline="0" dirty="0" err="1">
                <a:solidFill>
                  <a:srgbClr val="000000"/>
                </a:solidFill>
                <a:latin typeface="Arial"/>
              </a:rPr>
              <a:t>ernation</a:t>
            </a:r>
            <a:r>
              <a:rPr lang="de-DE" sz="2500" kern="1200" baseline="0" dirty="0">
                <a:solidFill>
                  <a:srgbClr val="000000"/>
                </a:solidFill>
                <a:latin typeface="Arial"/>
              </a:rPr>
              <a:t> </a:t>
            </a:r>
            <a:r>
              <a:rPr lang="de-DE" sz="2500" kern="1200" baseline="0" dirty="0" err="1">
                <a:solidFill>
                  <a:srgbClr val="000000"/>
                </a:solidFill>
                <a:latin typeface="Arial"/>
              </a:rPr>
              <a:t>cus</a:t>
            </a:r>
            <a:r>
              <a:rPr lang="de-DE" sz="2500" kern="1200" baseline="0" dirty="0">
                <a:solidFill>
                  <a:srgbClr val="000000"/>
                </a:solidFill>
                <a:latin typeface="Arial"/>
              </a:rPr>
              <a:t> </a:t>
            </a:r>
            <a:r>
              <a:rPr lang="de-DE" sz="2500" kern="1200" baseline="0" dirty="0" err="1">
                <a:solidFill>
                  <a:srgbClr val="000000"/>
                </a:solidFill>
                <a:latin typeface="Arial"/>
              </a:rPr>
              <a:t>explictur</a:t>
            </a:r>
            <a:r>
              <a:rPr lang="de-DE" sz="2500" kern="1200" baseline="0" dirty="0">
                <a:solidFill>
                  <a:srgbClr val="000000"/>
                </a:solidFill>
                <a:latin typeface="Arial"/>
              </a:rPr>
              <a:t>? </a:t>
            </a:r>
            <a:r>
              <a:rPr lang="de-DE" sz="2500" kern="1200" baseline="0" dirty="0" err="1">
                <a:solidFill>
                  <a:srgbClr val="000000"/>
                </a:solidFill>
                <a:latin typeface="Arial"/>
              </a:rPr>
              <a:t>Abori</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molut</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quiamus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eaquis</a:t>
            </a:r>
            <a:r>
              <a:rPr lang="de-DE" sz="2500" kern="1200" baseline="0" dirty="0">
                <a:solidFill>
                  <a:srgbClr val="000000"/>
                </a:solidFill>
                <a:latin typeface="Arial"/>
              </a:rPr>
              <a:t> </a:t>
            </a:r>
            <a:r>
              <a:rPr lang="de-DE" sz="2500" kern="1200" baseline="0" dirty="0" err="1">
                <a:solidFill>
                  <a:srgbClr val="000000"/>
                </a:solidFill>
                <a:latin typeface="Arial"/>
              </a:rPr>
              <a:t>venis</a:t>
            </a:r>
            <a:r>
              <a:rPr lang="de-DE" sz="2500" kern="1200" baseline="0" dirty="0">
                <a:solidFill>
                  <a:srgbClr val="000000"/>
                </a:solidFill>
                <a:latin typeface="Arial"/>
              </a:rPr>
              <a:t> </a:t>
            </a:r>
            <a:r>
              <a:rPr lang="de-DE" sz="2500" kern="1200" baseline="0" dirty="0" err="1">
                <a:solidFill>
                  <a:srgbClr val="000000"/>
                </a:solidFill>
                <a:latin typeface="Arial"/>
              </a:rPr>
              <a:t>quibus</a:t>
            </a:r>
            <a:r>
              <a:rPr lang="de-DE" sz="2500" kern="1200" baseline="0" dirty="0">
                <a:solidFill>
                  <a:srgbClr val="000000"/>
                </a:solidFill>
                <a:latin typeface="Arial"/>
              </a:rPr>
              <a:t> in es et </a:t>
            </a:r>
            <a:r>
              <a:rPr lang="de-DE" sz="2500" kern="1200" baseline="0" dirty="0" err="1">
                <a:solidFill>
                  <a:srgbClr val="000000"/>
                </a:solidFill>
                <a:latin typeface="Arial"/>
              </a:rPr>
              <a:t>aligent</a:t>
            </a:r>
            <a:r>
              <a:rPr lang="de-DE" sz="2500" kern="1200" baseline="0" dirty="0">
                <a:solidFill>
                  <a:srgbClr val="000000"/>
                </a:solidFill>
                <a:latin typeface="Arial"/>
              </a:rPr>
              <a:t>.</a:t>
            </a:r>
          </a:p>
          <a:p>
            <a:pPr rtl="0"/>
            <a:r>
              <a:rPr lang="de-DE" sz="2500" kern="1200" baseline="0" dirty="0" err="1">
                <a:solidFill>
                  <a:srgbClr val="000000"/>
                </a:solidFill>
                <a:latin typeface="Arial"/>
              </a:rPr>
              <a:t>Niat</a:t>
            </a:r>
            <a:r>
              <a:rPr lang="de-DE" sz="2500" kern="1200" baseline="0" dirty="0">
                <a:solidFill>
                  <a:srgbClr val="000000"/>
                </a:solidFill>
                <a:latin typeface="Arial"/>
              </a:rPr>
              <a:t> </a:t>
            </a:r>
            <a:r>
              <a:rPr lang="de-DE" sz="2500" kern="1200" baseline="0" dirty="0" err="1">
                <a:solidFill>
                  <a:srgbClr val="000000"/>
                </a:solidFill>
                <a:latin typeface="Arial"/>
              </a:rPr>
              <a:t>harchillis</a:t>
            </a:r>
            <a:r>
              <a:rPr lang="de-DE" sz="2500" kern="1200" baseline="0" dirty="0">
                <a:solidFill>
                  <a:srgbClr val="000000"/>
                </a:solidFill>
                <a:latin typeface="Arial"/>
              </a:rPr>
              <a:t> </a:t>
            </a:r>
            <a:r>
              <a:rPr lang="de-DE" sz="2500" kern="1200" baseline="0" dirty="0" err="1">
                <a:solidFill>
                  <a:srgbClr val="000000"/>
                </a:solidFill>
                <a:latin typeface="Arial"/>
              </a:rPr>
              <a:t>cullate</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aboreperia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doluptam</a:t>
            </a:r>
            <a:r>
              <a:rPr lang="de-DE" sz="2500" kern="1200" baseline="0" dirty="0">
                <a:solidFill>
                  <a:srgbClr val="000000"/>
                </a:solidFill>
                <a:latin typeface="Arial"/>
              </a:rPr>
              <a:t> </a:t>
            </a:r>
            <a:r>
              <a:rPr lang="de-DE" sz="2500" kern="1200" baseline="0" dirty="0" err="1">
                <a:solidFill>
                  <a:srgbClr val="000000"/>
                </a:solidFill>
                <a:latin typeface="Arial"/>
              </a:rPr>
              <a:t>faccabo</a:t>
            </a:r>
            <a:r>
              <a:rPr lang="de-DE" sz="2500" kern="1200" baseline="0" dirty="0">
                <a:solidFill>
                  <a:srgbClr val="000000"/>
                </a:solidFill>
                <a:latin typeface="Arial"/>
              </a:rPr>
              <a:t>. </a:t>
            </a:r>
            <a:r>
              <a:rPr lang="de-DE" sz="2500" kern="1200" baseline="0" dirty="0" err="1">
                <a:solidFill>
                  <a:srgbClr val="000000"/>
                </a:solidFill>
                <a:latin typeface="Arial"/>
              </a:rPr>
              <a:t>Otam</a:t>
            </a:r>
            <a:r>
              <a:rPr lang="de-DE" sz="2500" kern="1200" baseline="0" dirty="0">
                <a:solidFill>
                  <a:srgbClr val="000000"/>
                </a:solidFill>
                <a:latin typeface="Arial"/>
              </a:rPr>
              <a:t> </a:t>
            </a:r>
            <a:r>
              <a:rPr lang="de-DE" sz="2500" kern="1200" baseline="0" dirty="0" err="1">
                <a:solidFill>
                  <a:srgbClr val="000000"/>
                </a:solidFill>
                <a:latin typeface="Arial"/>
              </a:rPr>
              <a:t>iniminventur</a:t>
            </a:r>
            <a:r>
              <a:rPr lang="de-DE" sz="2500" kern="1200" baseline="0" dirty="0">
                <a:solidFill>
                  <a:srgbClr val="000000"/>
                </a:solidFill>
                <a:latin typeface="Arial"/>
              </a:rPr>
              <a:t>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none</a:t>
            </a:r>
            <a:r>
              <a:rPr lang="de-DE" sz="2500" kern="1200" baseline="0" dirty="0">
                <a:solidFill>
                  <a:srgbClr val="000000"/>
                </a:solidFill>
                <a:latin typeface="Arial"/>
              </a:rPr>
              <a:t> </a:t>
            </a:r>
            <a:r>
              <a:rPr lang="de-DE" sz="2500" kern="1200" baseline="0" dirty="0" err="1">
                <a:solidFill>
                  <a:srgbClr val="000000"/>
                </a:solidFill>
                <a:latin typeface="Arial"/>
              </a:rPr>
              <a:t>net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accum</a:t>
            </a:r>
            <a:r>
              <a:rPr lang="de-DE" sz="2500" kern="1200" baseline="0" dirty="0">
                <a:solidFill>
                  <a:srgbClr val="000000"/>
                </a:solidFill>
                <a:latin typeface="Arial"/>
              </a:rPr>
              <a:t>, </a:t>
            </a:r>
            <a:r>
              <a:rPr lang="de-DE" sz="2500" kern="1200" baseline="0" dirty="0" err="1">
                <a:solidFill>
                  <a:srgbClr val="000000"/>
                </a:solidFill>
                <a:latin typeface="Arial"/>
              </a:rPr>
              <a:t>nimet</a:t>
            </a:r>
            <a:r>
              <a:rPr lang="de-DE" sz="2500" kern="1200" baseline="0" dirty="0">
                <a:solidFill>
                  <a:srgbClr val="000000"/>
                </a:solidFill>
                <a:latin typeface="Arial"/>
              </a:rPr>
              <a:t> </a:t>
            </a:r>
            <a:r>
              <a:rPr lang="de-DE" sz="2500" kern="1200" baseline="0" dirty="0" err="1">
                <a:solidFill>
                  <a:srgbClr val="000000"/>
                </a:solidFill>
                <a:latin typeface="Arial"/>
              </a:rPr>
              <a:t>officimi</a:t>
            </a:r>
            <a:r>
              <a:rPr lang="de-DE" sz="2500" kern="1200" baseline="0" dirty="0">
                <a:solidFill>
                  <a:srgbClr val="000000"/>
                </a:solidFill>
                <a:latin typeface="Arial"/>
              </a:rPr>
              <a:t>, </a:t>
            </a:r>
            <a:r>
              <a:rPr lang="de-DE" sz="2500" kern="1200" baseline="0" dirty="0" err="1">
                <a:solidFill>
                  <a:srgbClr val="000000"/>
                </a:solidFill>
                <a:latin typeface="Arial"/>
              </a:rPr>
              <a:t>conseque</a:t>
            </a:r>
            <a:r>
              <a:rPr lang="de-DE" sz="2500" kern="1200" baseline="0" dirty="0">
                <a:solidFill>
                  <a:srgbClr val="000000"/>
                </a:solidFill>
                <a:latin typeface="Arial"/>
              </a:rPr>
              <a:t> </a:t>
            </a:r>
            <a:r>
              <a:rPr lang="de-DE" sz="2500" kern="1200" baseline="0" dirty="0" err="1">
                <a:solidFill>
                  <a:srgbClr val="000000"/>
                </a:solidFill>
                <a:latin typeface="Arial"/>
              </a:rPr>
              <a:t>dit</a:t>
            </a:r>
            <a:r>
              <a:rPr lang="de-DE" sz="2500" kern="1200" baseline="0" dirty="0">
                <a:solidFill>
                  <a:srgbClr val="000000"/>
                </a:solidFill>
                <a:latin typeface="Arial"/>
              </a:rPr>
              <a:t> </a:t>
            </a:r>
            <a:r>
              <a:rPr lang="de-DE" sz="2500" kern="1200" baseline="0" dirty="0" err="1">
                <a:solidFill>
                  <a:srgbClr val="000000"/>
                </a:solidFill>
                <a:latin typeface="Arial"/>
              </a:rPr>
              <a:t>eum</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 Nam, </a:t>
            </a:r>
            <a:r>
              <a:rPr lang="de-DE" sz="2500" kern="1200" baseline="0" dirty="0" err="1">
                <a:solidFill>
                  <a:srgbClr val="000000"/>
                </a:solidFill>
                <a:latin typeface="Arial"/>
              </a:rPr>
              <a:t>quibus</a:t>
            </a:r>
            <a:r>
              <a:rPr lang="de-DE" sz="2500" kern="1200" baseline="0" dirty="0">
                <a:solidFill>
                  <a:srgbClr val="000000"/>
                </a:solidFill>
                <a:latin typeface="Arial"/>
              </a:rPr>
              <a:t> </a:t>
            </a:r>
            <a:r>
              <a:rPr lang="de-DE" sz="2500" kern="1200" baseline="0" dirty="0" err="1">
                <a:solidFill>
                  <a:srgbClr val="000000"/>
                </a:solidFill>
                <a:latin typeface="Arial"/>
              </a:rPr>
              <a:t>moloraectius</a:t>
            </a:r>
            <a:r>
              <a:rPr lang="de-DE" sz="2500" kern="1200" baseline="0" dirty="0">
                <a:solidFill>
                  <a:srgbClr val="000000"/>
                </a:solidFill>
                <a:latin typeface="Arial"/>
              </a:rPr>
              <a:t> </a:t>
            </a:r>
            <a:r>
              <a:rPr lang="de-DE" sz="2500" kern="1200" baseline="0" dirty="0" err="1">
                <a:solidFill>
                  <a:srgbClr val="000000"/>
                </a:solidFill>
                <a:latin typeface="Arial"/>
              </a:rPr>
              <a:t>illabor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laborrum</a:t>
            </a:r>
            <a:r>
              <a:rPr lang="de-DE" sz="2500" kern="1200" baseline="0" dirty="0">
                <a:solidFill>
                  <a:srgbClr val="000000"/>
                </a:solidFill>
                <a:latin typeface="Arial"/>
              </a:rPr>
              <a:t> </a:t>
            </a:r>
            <a:r>
              <a:rPr lang="de-DE" sz="2500" kern="1200" baseline="0" dirty="0" err="1">
                <a:solidFill>
                  <a:srgbClr val="000000"/>
                </a:solidFill>
                <a:latin typeface="Arial"/>
              </a:rPr>
              <a:t>inveliquia</a:t>
            </a:r>
            <a:r>
              <a:rPr lang="de-DE" sz="2500" kern="1200" baseline="0" dirty="0">
                <a:solidFill>
                  <a:srgbClr val="000000"/>
                </a:solidFill>
                <a:latin typeface="Arial"/>
              </a:rPr>
              <a:t> </a:t>
            </a:r>
            <a:r>
              <a:rPr lang="de-DE" sz="2500" kern="1200" baseline="0" dirty="0" err="1">
                <a:solidFill>
                  <a:srgbClr val="000000"/>
                </a:solidFill>
                <a:latin typeface="Arial"/>
              </a:rPr>
              <a:t>sequias</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spedis</a:t>
            </a:r>
            <a:r>
              <a:rPr lang="de-DE" sz="2500" kern="1200" baseline="0" dirty="0">
                <a:solidFill>
                  <a:srgbClr val="000000"/>
                </a:solidFill>
                <a:latin typeface="Arial"/>
              </a:rPr>
              <a:t> </a:t>
            </a:r>
            <a:r>
              <a:rPr lang="de-DE" sz="2500" kern="1200" baseline="0" dirty="0" err="1">
                <a:solidFill>
                  <a:srgbClr val="000000"/>
                </a:solidFill>
                <a:latin typeface="Arial"/>
              </a:rPr>
              <a:t>moluptias</a:t>
            </a:r>
            <a:r>
              <a:rPr lang="de-DE" sz="2500" kern="1200" baseline="0" dirty="0">
                <a:solidFill>
                  <a:srgbClr val="000000"/>
                </a:solidFill>
                <a:latin typeface="Arial"/>
              </a:rPr>
              <a:t> </a:t>
            </a:r>
            <a:r>
              <a:rPr lang="de-DE" sz="2500" kern="1200" baseline="0" dirty="0" err="1">
                <a:solidFill>
                  <a:srgbClr val="000000"/>
                </a:solidFill>
                <a:latin typeface="Arial"/>
              </a:rPr>
              <a:t>adia</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ped</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acest</a:t>
            </a:r>
            <a:r>
              <a:rPr lang="de-DE" sz="2500" kern="1200" baseline="0" dirty="0">
                <a:solidFill>
                  <a:srgbClr val="000000"/>
                </a:solidFill>
                <a:latin typeface="Arial"/>
              </a:rPr>
              <a:t> </a:t>
            </a:r>
            <a:r>
              <a:rPr lang="de-DE" sz="2500" kern="1200" baseline="0" dirty="0" err="1">
                <a:solidFill>
                  <a:srgbClr val="000000"/>
                </a:solidFill>
                <a:latin typeface="Arial"/>
              </a:rPr>
              <a:t>audae</a:t>
            </a:r>
            <a:r>
              <a:rPr lang="de-DE" sz="2500" kern="1200" baseline="0" dirty="0">
                <a:solidFill>
                  <a:srgbClr val="000000"/>
                </a:solidFill>
                <a:latin typeface="Arial"/>
              </a:rPr>
              <a:t> </a:t>
            </a:r>
            <a:r>
              <a:rPr lang="de-DE" sz="2500" kern="1200" baseline="0" dirty="0" err="1">
                <a:solidFill>
                  <a:srgbClr val="000000"/>
                </a:solidFill>
                <a:latin typeface="Arial"/>
              </a:rPr>
              <a:t>pernatum</a:t>
            </a:r>
            <a:r>
              <a:rPr lang="de-DE" sz="2500" kern="1200" baseline="0" dirty="0">
                <a:solidFill>
                  <a:srgbClr val="000000"/>
                </a:solidFill>
                <a:latin typeface="Arial"/>
              </a:rPr>
              <a:t> </a:t>
            </a:r>
            <a:r>
              <a:rPr lang="de-DE" sz="2500" kern="1200" baseline="0" dirty="0" err="1">
                <a:solidFill>
                  <a:srgbClr val="000000"/>
                </a:solidFill>
                <a:latin typeface="Arial"/>
              </a:rPr>
              <a:t>ius</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ad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et </a:t>
            </a:r>
            <a:r>
              <a:rPr lang="de-DE" sz="2500" kern="1200" baseline="0" dirty="0" err="1">
                <a:solidFill>
                  <a:srgbClr val="000000"/>
                </a:solidFill>
                <a:latin typeface="Arial"/>
              </a:rPr>
              <a:t>volo</a:t>
            </a:r>
            <a:r>
              <a:rPr lang="de-DE" sz="2500" kern="1200" baseline="0" dirty="0">
                <a:solidFill>
                  <a:srgbClr val="000000"/>
                </a:solidFill>
                <a:latin typeface="Arial"/>
              </a:rPr>
              <a:t> </a:t>
            </a:r>
            <a:r>
              <a:rPr lang="de-DE" sz="2500" kern="1200" baseline="0" dirty="0" err="1">
                <a:solidFill>
                  <a:srgbClr val="000000"/>
                </a:solidFill>
                <a:latin typeface="Arial"/>
              </a:rPr>
              <a:t>verovid</a:t>
            </a:r>
            <a:r>
              <a:rPr lang="de-DE" sz="2500" kern="1200" baseline="0" dirty="0">
                <a:solidFill>
                  <a:srgbClr val="000000"/>
                </a:solidFill>
                <a:latin typeface="Arial"/>
              </a:rPr>
              <a:t> </a:t>
            </a:r>
            <a:r>
              <a:rPr lang="de-DE" sz="2500" kern="1200" baseline="0" dirty="0" err="1">
                <a:solidFill>
                  <a:srgbClr val="000000"/>
                </a:solidFill>
                <a:latin typeface="Arial"/>
              </a:rPr>
              <a:t>unturitatet</a:t>
            </a:r>
            <a:r>
              <a:rPr lang="de-DE" sz="2500" kern="1200" baseline="0" dirty="0">
                <a:solidFill>
                  <a:srgbClr val="000000"/>
                </a:solidFill>
                <a:latin typeface="Arial"/>
              </a:rPr>
              <a:t> </a:t>
            </a:r>
            <a:r>
              <a:rPr lang="de-DE" sz="2500" kern="1200" baseline="0" dirty="0" err="1">
                <a:solidFill>
                  <a:srgbClr val="000000"/>
                </a:solidFill>
                <a:latin typeface="Arial"/>
              </a:rPr>
              <a:t>adiorehendi</a:t>
            </a:r>
            <a:r>
              <a:rPr lang="de-DE" sz="2500" kern="1200" baseline="0" dirty="0">
                <a:solidFill>
                  <a:srgbClr val="000000"/>
                </a:solidFill>
                <a:latin typeface="Arial"/>
              </a:rPr>
              <a:t> </a:t>
            </a:r>
            <a:r>
              <a:rPr lang="de-DE" sz="2500" kern="1200" baseline="0" dirty="0" err="1">
                <a:solidFill>
                  <a:srgbClr val="000000"/>
                </a:solidFill>
                <a:latin typeface="Arial"/>
              </a:rPr>
              <a:t>blabor</a:t>
            </a:r>
            <a:r>
              <a:rPr lang="de-DE" sz="2500" kern="1200" baseline="0" dirty="0">
                <a:solidFill>
                  <a:srgbClr val="000000"/>
                </a:solidFill>
                <a:latin typeface="Arial"/>
              </a:rPr>
              <a:t> </a:t>
            </a:r>
            <a:r>
              <a:rPr lang="de-DE" sz="2500" kern="1200" baseline="0" dirty="0" err="1">
                <a:solidFill>
                  <a:srgbClr val="000000"/>
                </a:solidFill>
                <a:latin typeface="Arial"/>
              </a:rPr>
              <a:t>aciur</a:t>
            </a:r>
            <a:r>
              <a:rPr lang="de-DE" sz="2500" kern="1200" baseline="0" dirty="0">
                <a:solidFill>
                  <a:srgbClr val="000000"/>
                </a:solidFill>
                <a:latin typeface="Arial"/>
              </a:rPr>
              <a:t>? </a:t>
            </a:r>
            <a:r>
              <a:rPr lang="de-DE" sz="2500" kern="1200" baseline="0" dirty="0" err="1">
                <a:solidFill>
                  <a:srgbClr val="000000"/>
                </a:solidFill>
                <a:latin typeface="Arial"/>
              </a:rPr>
              <a:t>Quis</a:t>
            </a:r>
            <a:r>
              <a:rPr lang="de-DE" sz="2500" kern="1200" baseline="0" dirty="0">
                <a:solidFill>
                  <a:srgbClr val="000000"/>
                </a:solidFill>
                <a:latin typeface="Arial"/>
              </a:rPr>
              <a:t> </a:t>
            </a:r>
            <a:r>
              <a:rPr lang="de-DE" sz="2500" kern="1200" baseline="0" dirty="0" err="1">
                <a:solidFill>
                  <a:srgbClr val="000000"/>
                </a:solidFill>
                <a:latin typeface="Arial"/>
              </a:rPr>
              <a:t>resciuntem</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imendendae</a:t>
            </a:r>
            <a:r>
              <a:rPr lang="de-DE" sz="2500" kern="1200" baseline="0" dirty="0">
                <a:solidFill>
                  <a:srgbClr val="000000"/>
                </a:solidFill>
                <a:latin typeface="Arial"/>
              </a:rPr>
              <a:t> </a:t>
            </a:r>
            <a:r>
              <a:rPr lang="de-DE" sz="2500" kern="1200" baseline="0" dirty="0" err="1">
                <a:solidFill>
                  <a:srgbClr val="000000"/>
                </a:solidFill>
                <a:latin typeface="Arial"/>
              </a:rPr>
              <a:t>verum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dem. </a:t>
            </a:r>
            <a:r>
              <a:rPr lang="de-DE" sz="2500" kern="1200" baseline="0" dirty="0" err="1">
                <a:solidFill>
                  <a:srgbClr val="000000"/>
                </a:solidFill>
                <a:latin typeface="Arial"/>
              </a:rPr>
              <a:t>Ro</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a:t>
            </a:r>
            <a:r>
              <a:rPr lang="de-DE" sz="2500" kern="1200" baseline="0" dirty="0">
                <a:solidFill>
                  <a:srgbClr val="000000"/>
                </a:solidFill>
                <a:latin typeface="Arial"/>
              </a:rPr>
              <a:t> </a:t>
            </a:r>
            <a:r>
              <a:rPr lang="de-DE" sz="2500" kern="1200" baseline="0" dirty="0" err="1">
                <a:solidFill>
                  <a:srgbClr val="000000"/>
                </a:solidFill>
                <a:latin typeface="Arial"/>
              </a:rPr>
              <a:t>atiorro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in </a:t>
            </a:r>
            <a:r>
              <a:rPr lang="de-DE" sz="2500" kern="1200" baseline="0" dirty="0" err="1">
                <a:solidFill>
                  <a:srgbClr val="000000"/>
                </a:solidFill>
                <a:latin typeface="Arial"/>
              </a:rPr>
              <a:t>nihiliquis</a:t>
            </a:r>
            <a:r>
              <a:rPr lang="de-DE" sz="2500" kern="1200" baseline="0" dirty="0">
                <a:solidFill>
                  <a:srgbClr val="000000"/>
                </a:solidFill>
                <a:latin typeface="Arial"/>
              </a:rPr>
              <a:t> </a:t>
            </a:r>
            <a:r>
              <a:rPr lang="de-DE" sz="2500" kern="1200" baseline="0" dirty="0" err="1">
                <a:solidFill>
                  <a:srgbClr val="000000"/>
                </a:solidFill>
                <a:latin typeface="Arial"/>
              </a:rPr>
              <a:t>volorporro</a:t>
            </a:r>
            <a:r>
              <a:rPr lang="de-DE" sz="2500" kern="1200" baseline="0" dirty="0">
                <a:solidFill>
                  <a:srgbClr val="000000"/>
                </a:solidFill>
                <a:latin typeface="Arial"/>
              </a:rPr>
              <a:t> </a:t>
            </a:r>
            <a:r>
              <a:rPr lang="de-DE" sz="2500" kern="1200" baseline="0" dirty="0" err="1">
                <a:solidFill>
                  <a:srgbClr val="000000"/>
                </a:solidFill>
                <a:latin typeface="Arial"/>
              </a:rPr>
              <a:t>is</a:t>
            </a:r>
            <a:r>
              <a:rPr lang="de-DE" sz="2500" kern="1200" baseline="0" dirty="0">
                <a:solidFill>
                  <a:srgbClr val="000000"/>
                </a:solidFill>
                <a:latin typeface="Arial"/>
              </a:rPr>
              <a:t> </a:t>
            </a:r>
            <a:r>
              <a:rPr lang="de-DE" sz="2500" kern="1200" baseline="0" dirty="0" err="1">
                <a:solidFill>
                  <a:srgbClr val="000000"/>
                </a:solidFill>
                <a:latin typeface="Arial"/>
              </a:rPr>
              <a:t>istiusdaecto</a:t>
            </a:r>
            <a:r>
              <a:rPr lang="de-DE" sz="2500" kern="1200" baseline="0" dirty="0">
                <a:solidFill>
                  <a:srgbClr val="000000"/>
                </a:solidFill>
                <a:latin typeface="Arial"/>
              </a:rPr>
              <a:t> </a:t>
            </a:r>
            <a:r>
              <a:rPr lang="de-DE" sz="2500" kern="1200" baseline="0" dirty="0" err="1">
                <a:solidFill>
                  <a:srgbClr val="000000"/>
                </a:solidFill>
                <a:latin typeface="Arial"/>
              </a:rPr>
              <a:t>tem</a:t>
            </a:r>
            <a:r>
              <a:rPr lang="de-DE" sz="2500" kern="1200" baseline="0" dirty="0">
                <a:solidFill>
                  <a:srgbClr val="000000"/>
                </a:solidFill>
                <a:latin typeface="Arial"/>
              </a:rPr>
              <a:t> </a:t>
            </a:r>
            <a:r>
              <a:rPr lang="de-DE" sz="2500" kern="1200" baseline="0" dirty="0" err="1">
                <a:solidFill>
                  <a:srgbClr val="000000"/>
                </a:solidFill>
                <a:latin typeface="Arial"/>
              </a:rPr>
              <a:t>recae</a:t>
            </a:r>
            <a:r>
              <a:rPr lang="de-DE" sz="2500" kern="1200" baseline="0" dirty="0">
                <a:solidFill>
                  <a:srgbClr val="000000"/>
                </a:solidFill>
                <a:latin typeface="Arial"/>
              </a:rPr>
              <a:t> mi, si </a:t>
            </a:r>
            <a:r>
              <a:rPr lang="de-DE" sz="2500" kern="1200" baseline="0" dirty="0" err="1">
                <a:solidFill>
                  <a:srgbClr val="000000"/>
                </a:solidFill>
                <a:latin typeface="Arial"/>
              </a:rPr>
              <a:t>voluptat</a:t>
            </a:r>
            <a:r>
              <a:rPr lang="de-DE" sz="2500" kern="1200" baseline="0" dirty="0">
                <a:solidFill>
                  <a:srgbClr val="000000"/>
                </a:solidFill>
                <a:latin typeface="Arial"/>
              </a:rPr>
              <a:t>.</a:t>
            </a:r>
          </a:p>
          <a:p>
            <a:pPr rtl="0"/>
            <a:r>
              <a:rPr lang="de-DE" sz="2500" kern="1200" baseline="0" dirty="0" err="1">
                <a:solidFill>
                  <a:srgbClr val="000000"/>
                </a:solidFill>
                <a:latin typeface="Arial"/>
              </a:rPr>
              <a:t>Cae</a:t>
            </a:r>
            <a:r>
              <a:rPr lang="de-DE" sz="2500" kern="1200" baseline="0" dirty="0">
                <a:solidFill>
                  <a:srgbClr val="000000"/>
                </a:solidFill>
                <a:latin typeface="Arial"/>
              </a:rPr>
              <a:t> et </a:t>
            </a:r>
            <a:r>
              <a:rPr lang="de-DE" sz="2500" kern="1200" baseline="0" dirty="0" err="1">
                <a:solidFill>
                  <a:srgbClr val="000000"/>
                </a:solidFill>
                <a:latin typeface="Arial"/>
              </a:rPr>
              <a:t>autem</a:t>
            </a:r>
            <a:r>
              <a:rPr lang="de-DE" sz="2500" kern="1200" baseline="0" dirty="0">
                <a:solidFill>
                  <a:srgbClr val="000000"/>
                </a:solidFill>
                <a:latin typeface="Arial"/>
              </a:rPr>
              <a:t> </a:t>
            </a:r>
            <a:r>
              <a:rPr lang="de-DE" sz="2500" kern="1200" baseline="0" dirty="0" err="1">
                <a:solidFill>
                  <a:srgbClr val="000000"/>
                </a:solidFill>
                <a:latin typeface="Arial"/>
              </a:rPr>
              <a:t>at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reped</a:t>
            </a:r>
            <a:r>
              <a:rPr lang="de-DE" sz="2500" kern="1200" baseline="0" dirty="0">
                <a:solidFill>
                  <a:srgbClr val="000000"/>
                </a:solidFill>
                <a:latin typeface="Arial"/>
              </a:rPr>
              <a:t> </a:t>
            </a:r>
            <a:r>
              <a:rPr lang="de-DE" sz="2500" kern="1200" baseline="0" dirty="0" err="1">
                <a:solidFill>
                  <a:srgbClr val="000000"/>
                </a:solidFill>
                <a:latin typeface="Arial"/>
              </a:rPr>
              <a:t>quasinc</a:t>
            </a:r>
            <a:r>
              <a:rPr lang="de-DE" sz="2500" kern="1200" baseline="0" dirty="0">
                <a:solidFill>
                  <a:srgbClr val="000000"/>
                </a:solidFill>
                <a:latin typeface="Arial"/>
              </a:rPr>
              <a:t> </a:t>
            </a:r>
            <a:r>
              <a:rPr lang="de-DE" sz="2500" kern="1200" baseline="0" dirty="0" err="1">
                <a:solidFill>
                  <a:srgbClr val="000000"/>
                </a:solidFill>
                <a:latin typeface="Arial"/>
              </a:rPr>
              <a:t>ipitio</a:t>
            </a:r>
            <a:r>
              <a:rPr lang="de-DE" sz="2500" kern="1200" baseline="0" dirty="0">
                <a:solidFill>
                  <a:srgbClr val="000000"/>
                </a:solidFill>
                <a:latin typeface="Arial"/>
              </a:rPr>
              <a:t>. </a:t>
            </a:r>
            <a:r>
              <a:rPr lang="de-DE" sz="2500" kern="1200" baseline="0" dirty="0" err="1">
                <a:solidFill>
                  <a:srgbClr val="000000"/>
                </a:solidFill>
                <a:latin typeface="Arial"/>
              </a:rPr>
              <a:t>Ariscipsamus</a:t>
            </a:r>
            <a:r>
              <a:rPr lang="de-DE" sz="2500" kern="1200" baseline="0" dirty="0">
                <a:solidFill>
                  <a:srgbClr val="000000"/>
                </a:solidFill>
                <a:latin typeface="Arial"/>
              </a:rPr>
              <a:t> </a:t>
            </a:r>
            <a:r>
              <a:rPr lang="de-DE" sz="2500" kern="1200" baseline="0" dirty="0" err="1">
                <a:solidFill>
                  <a:srgbClr val="000000"/>
                </a:solidFill>
                <a:latin typeface="Arial"/>
              </a:rPr>
              <a:t>volorec</a:t>
            </a:r>
            <a:r>
              <a:rPr lang="de-DE" sz="2500" kern="1200" baseline="0" dirty="0">
                <a:solidFill>
                  <a:srgbClr val="000000"/>
                </a:solidFill>
                <a:latin typeface="Arial"/>
              </a:rPr>
              <a:t> </a:t>
            </a:r>
            <a:r>
              <a:rPr lang="de-DE" sz="2500" kern="1200" baseline="0" dirty="0" err="1">
                <a:solidFill>
                  <a:srgbClr val="000000"/>
                </a:solidFill>
                <a:latin typeface="Arial"/>
              </a:rPr>
              <a:t>tionse</a:t>
            </a:r>
            <a:r>
              <a:rPr lang="de-DE" sz="2500" kern="1200" baseline="0" dirty="0">
                <a:solidFill>
                  <a:srgbClr val="000000"/>
                </a:solidFill>
                <a:latin typeface="Arial"/>
              </a:rPr>
              <a:t> </a:t>
            </a:r>
            <a:r>
              <a:rPr lang="de-DE" sz="2500" kern="1200" baseline="0" dirty="0" err="1">
                <a:solidFill>
                  <a:srgbClr val="000000"/>
                </a:solidFill>
                <a:latin typeface="Arial"/>
              </a:rPr>
              <a:t>perum</a:t>
            </a:r>
            <a:r>
              <a:rPr lang="de-DE" sz="2500" kern="1200" baseline="0" dirty="0">
                <a:solidFill>
                  <a:srgbClr val="000000"/>
                </a:solidFill>
                <a:latin typeface="Arial"/>
              </a:rPr>
              <a:t> </a:t>
            </a:r>
            <a:r>
              <a:rPr lang="de-DE" sz="2500" kern="1200" baseline="0" dirty="0" err="1">
                <a:solidFill>
                  <a:srgbClr val="000000"/>
                </a:solidFill>
                <a:latin typeface="Arial"/>
              </a:rPr>
              <a:t>volorunt</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p>
        </p:txBody>
      </p:sp>
      <p:sp>
        <p:nvSpPr>
          <p:cNvPr id="13" name="Bildplatzhalter 12"/>
          <p:cNvSpPr>
            <a:spLocks noGrp="1"/>
          </p:cNvSpPr>
          <p:nvPr>
            <p:ph type="pic" sz="quarter" idx="16"/>
          </p:nvPr>
        </p:nvSpPr>
        <p:spPr>
          <a:xfrm>
            <a:off x="9666958" y="20684603"/>
            <a:ext cx="7380000" cy="6120000"/>
          </a:xfrm>
          <a:prstGeom prst="rect">
            <a:avLst/>
          </a:prstGeom>
        </p:spPr>
        <p:txBody>
          <a:bodyPr bIns="46800" anchor="t" anchorCtr="0"/>
          <a:lstStyle/>
          <a:p>
            <a:r>
              <a:rPr lang="de-DE"/>
              <a:t>Bild durch Klicken auf Symbol hinzufügen</a:t>
            </a:r>
            <a:endParaRPr lang="de-DE" dirty="0"/>
          </a:p>
        </p:txBody>
      </p:sp>
      <p:sp>
        <p:nvSpPr>
          <p:cNvPr id="19" name="Textplatzhalter 18"/>
          <p:cNvSpPr>
            <a:spLocks noGrp="1"/>
          </p:cNvSpPr>
          <p:nvPr>
            <p:ph type="body" sz="quarter" idx="17" hasCustomPrompt="1"/>
          </p:nvPr>
        </p:nvSpPr>
        <p:spPr>
          <a:xfrm>
            <a:off x="9666958" y="26805283"/>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2" name="Bildplatzhalter 12"/>
          <p:cNvSpPr>
            <a:spLocks noGrp="1"/>
          </p:cNvSpPr>
          <p:nvPr>
            <p:ph type="pic" sz="quarter" idx="18"/>
          </p:nvPr>
        </p:nvSpPr>
        <p:spPr>
          <a:xfrm>
            <a:off x="25761566" y="9091315"/>
            <a:ext cx="7380000" cy="9360360"/>
          </a:xfrm>
          <a:prstGeom prst="rect">
            <a:avLst/>
          </a:prstGeom>
        </p:spPr>
        <p:txBody>
          <a:bodyPr bIns="46800" anchor="t" anchorCtr="0"/>
          <a:lstStyle/>
          <a:p>
            <a:r>
              <a:rPr lang="de-DE"/>
              <a:t>Bild durch Klicken auf Symbol hinzufügen</a:t>
            </a:r>
            <a:endParaRPr lang="de-DE" dirty="0"/>
          </a:p>
        </p:txBody>
      </p:sp>
      <p:sp>
        <p:nvSpPr>
          <p:cNvPr id="14" name="Textplatzhalter 18"/>
          <p:cNvSpPr>
            <a:spLocks noGrp="1"/>
          </p:cNvSpPr>
          <p:nvPr>
            <p:ph type="body" sz="quarter" idx="19" hasCustomPrompt="1"/>
          </p:nvPr>
        </p:nvSpPr>
        <p:spPr>
          <a:xfrm>
            <a:off x="25761566" y="18452355"/>
            <a:ext cx="7380000" cy="254669"/>
          </a:xfrm>
          <a:prstGeom prst="rect">
            <a:avLst/>
          </a:prstGeom>
        </p:spPr>
        <p:txBody>
          <a:bodyPr lIns="0" tIns="0" rIns="0" bIns="0" anchor="b" anchorCtr="0"/>
          <a:lstStyle>
            <a:lvl1pPr>
              <a:buNone/>
              <a:defRPr sz="1400"/>
            </a:lvl1pPr>
          </a:lstStyle>
          <a:p>
            <a:pPr lvl="0"/>
            <a:r>
              <a:rPr lang="de-DE" dirty="0"/>
              <a:t>Bildunterschrift, Autor </a:t>
            </a:r>
            <a:r>
              <a:rPr lang="de-DE" dirty="0" err="1"/>
              <a:t>etc</a:t>
            </a:r>
            <a:endParaRPr lang="de-DE" dirty="0"/>
          </a:p>
        </p:txBody>
      </p:sp>
      <p:sp>
        <p:nvSpPr>
          <p:cNvPr id="17" name="Textplatzhalter 16"/>
          <p:cNvSpPr>
            <a:spLocks noGrp="1"/>
          </p:cNvSpPr>
          <p:nvPr>
            <p:ph type="body" sz="quarter" idx="20" hasCustomPrompt="1"/>
          </p:nvPr>
        </p:nvSpPr>
        <p:spPr>
          <a:xfrm>
            <a:off x="1656000" y="8784000"/>
            <a:ext cx="7308000" cy="18426761"/>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lvl="1"/>
            <a:r>
              <a:rPr lang="de-DE" sz="2500" kern="1200" baseline="0" dirty="0">
                <a:solidFill>
                  <a:srgbClr val="000000"/>
                </a:solidFill>
                <a:latin typeface="Arial"/>
              </a:rPr>
              <a:t>Fließtext 25 </a:t>
            </a:r>
            <a:r>
              <a:rPr lang="de-DE" sz="2500" kern="1200" baseline="0" dirty="0" err="1">
                <a:solidFill>
                  <a:srgbClr val="000000"/>
                </a:solidFill>
                <a:latin typeface="Arial"/>
              </a:rPr>
              <a:t>pt</a:t>
            </a:r>
            <a:r>
              <a:rPr lang="de-DE" sz="2500" kern="1200" baseline="0" dirty="0">
                <a:solidFill>
                  <a:srgbClr val="000000"/>
                </a:solidFill>
                <a:latin typeface="Arial"/>
              </a:rPr>
              <a:t> </a:t>
            </a:r>
            <a:endParaRPr lang="de-DE" dirty="0"/>
          </a:p>
          <a:p>
            <a:pPr rtl="0"/>
            <a:r>
              <a:rPr lang="de-DE" sz="2500" kern="1200" baseline="0" dirty="0">
                <a:solidFill>
                  <a:srgbClr val="000000"/>
                </a:solidFill>
                <a:latin typeface="Arial"/>
              </a:rPr>
              <a:t>Dies ist die Vorlage für das Plakat DIN A0 hochkant der Technischen Universität München (TUM). Die Vorlage ist nach dem aktuellen Corporate Design der TUM gestaltet und verbindlich. Die Vorlage ist für Office-Versionen ab 2007 kompatibel.</a:t>
            </a:r>
          </a:p>
          <a:p>
            <a:pPr rtl="0"/>
            <a:r>
              <a:rPr lang="de-DE" sz="2500" kern="1200" baseline="0" dirty="0">
                <a:solidFill>
                  <a:srgbClr val="000000"/>
                </a:solidFill>
                <a:latin typeface="Arial"/>
              </a:rPr>
              <a:t>Bitte geben Sie Ihren individuellen Text an den vorgesehenen Stellen ein und nutzen Sie die installierten Formatvorlagen für den jeweiligen Textabschnitt. </a:t>
            </a:r>
          </a:p>
          <a:p>
            <a:pPr lvl="1"/>
            <a:r>
              <a:rPr lang="de-DE" dirty="0"/>
              <a:t>Kopfzeile und Absender</a:t>
            </a:r>
          </a:p>
          <a:p>
            <a:pPr rtl="0"/>
            <a:r>
              <a:rPr lang="de-DE" sz="2500" kern="1200" baseline="0" dirty="0">
                <a:solidFill>
                  <a:srgbClr val="000000"/>
                </a:solidFill>
                <a:latin typeface="Arial"/>
              </a:rPr>
              <a:t>Der Absender des Aushangs kann im Kopf oder im Fuß der Seite aufgeführt werden.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Nur das Logo der TUM im Kopf (rechter Rand) – der Absender/Herausgeber steht in der Überschrift oder in der Infobox am unteren Seitenrand..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blauem Textzusatz (linker Rand) – dieser baut sich von unten nach oben auf. Er enthält mindestens eine Zeile (Technische Universität München) und maximal drei Zeilen (Fakultät und Lehrstuhl)</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(linker Rand) </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Logo der TUM (rechter Rand) mit Fakultätslogo und blauem Textzusatz (linker Rand) </a:t>
            </a:r>
          </a:p>
          <a:p>
            <a:pPr lvl="1"/>
            <a:r>
              <a:rPr lang="de-DE" dirty="0" err="1"/>
              <a:t>Textsatz</a:t>
            </a:r>
            <a:endParaRPr lang="de-DE" dirty="0"/>
          </a:p>
          <a:p>
            <a:pPr rtl="0"/>
            <a:r>
              <a:rPr lang="de-DE" sz="2500" kern="1200" baseline="0" dirty="0">
                <a:solidFill>
                  <a:srgbClr val="000000"/>
                </a:solidFill>
                <a:latin typeface="Arial"/>
              </a:rPr>
              <a:t>Ein Plakat sollte möglichst klar strukturiert sein und nur die nötigsten Informationen enthalten. Grundsätzlich ist zweispaltiger, dreispaltiger und </a:t>
            </a:r>
            <a:r>
              <a:rPr lang="de-DE" sz="2500" kern="1200" baseline="0" dirty="0" err="1">
                <a:solidFill>
                  <a:srgbClr val="000000"/>
                </a:solidFill>
                <a:latin typeface="Arial"/>
              </a:rPr>
              <a:t>vierspaltiger</a:t>
            </a:r>
            <a:r>
              <a:rPr lang="de-DE" sz="2500" kern="1200" baseline="0" dirty="0">
                <a:solidFill>
                  <a:srgbClr val="000000"/>
                </a:solidFill>
                <a:latin typeface="Arial"/>
              </a:rPr>
              <a:t> Text empfohlen, linksbündig oder Blocksatz. Für Plakate mit wenig Text, können Sie auf die größeren Schriftgrößen zurückgreifen.</a:t>
            </a:r>
          </a:p>
          <a:p>
            <a:pPr lvl="1"/>
            <a:r>
              <a:rPr lang="de-DE" dirty="0"/>
              <a:t>Bilder</a:t>
            </a:r>
          </a:p>
          <a:p>
            <a:pPr rtl="0"/>
            <a:r>
              <a:rPr lang="de-DE" sz="2500" kern="1200" baseline="0" dirty="0">
                <a:solidFill>
                  <a:srgbClr val="000000"/>
                </a:solidFill>
                <a:latin typeface="Arial"/>
              </a:rPr>
              <a:t>Falls Sie Bilder in den Text integrieren möchten, sollte das Layout der Vorlage eingehalten werden. Die Positionierung der Bilder ist hierbei variabel. </a:t>
            </a:r>
          </a:p>
        </p:txBody>
      </p:sp>
      <p:sp>
        <p:nvSpPr>
          <p:cNvPr id="20" name="Textplatzhalter 16"/>
          <p:cNvSpPr>
            <a:spLocks noGrp="1"/>
          </p:cNvSpPr>
          <p:nvPr>
            <p:ph type="body" sz="quarter" idx="21" hasCustomPrompt="1"/>
          </p:nvPr>
        </p:nvSpPr>
        <p:spPr>
          <a:xfrm>
            <a:off x="9700619" y="8784000"/>
            <a:ext cx="7308000" cy="11497275"/>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auf jeweilige Textspaltenbreite angepasst</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geht über alle Textspalten</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innerhalb des Textspiegels (mit weißem Rand)</a:t>
            </a:r>
          </a:p>
          <a:p>
            <a:pPr marL="144000" lvl="2" indent="-144000" algn="l" defTabSz="4176431" rtl="0" eaLnBrk="1" latinLnBrk="0" hangingPunct="1">
              <a:lnSpc>
                <a:spcPts val="3200"/>
              </a:lnSpc>
              <a:spcBef>
                <a:spcPts val="0"/>
              </a:spcBef>
              <a:spcAft>
                <a:spcPts val="3200"/>
              </a:spcAft>
              <a:buFont typeface="Arial" pitchFamily="34" charset="0"/>
              <a:buChar char="•"/>
            </a:pPr>
            <a:r>
              <a:rPr lang="de-DE" sz="2500" kern="1200" baseline="0" dirty="0">
                <a:solidFill>
                  <a:srgbClr val="000000"/>
                </a:solidFill>
                <a:latin typeface="Arial"/>
              </a:rPr>
              <a:t>Bild ist seitenfüllend, an mindestens 3 Seiten, bis zum Papierrand (sog. randabfallend)</a:t>
            </a:r>
          </a:p>
          <a:p>
            <a:pPr rtl="0"/>
            <a:r>
              <a:rPr lang="de-DE" sz="2500" kern="1200" baseline="0" dirty="0">
                <a:solidFill>
                  <a:srgbClr val="000000"/>
                </a:solidFill>
                <a:latin typeface="Arial"/>
              </a:rPr>
              <a:t>Bilder sollten immer eine Bildunterschrift tragen, die ggf. Informationen zum Bild und zur Autorenschaft enthält. Achten Sie darauf, dass das Bild genügend Abstand zum Fließtext hat. Gleiches gilt für Grafiken.</a:t>
            </a:r>
          </a:p>
          <a:p>
            <a:pPr lvl="1"/>
            <a:r>
              <a:rPr lang="de-DE" dirty="0"/>
              <a:t>Druck</a:t>
            </a:r>
          </a:p>
          <a:p>
            <a:pPr rtl="0"/>
            <a:r>
              <a:rPr lang="de-DE" sz="2500" kern="1200" baseline="0" dirty="0">
                <a:solidFill>
                  <a:srgbClr val="000000"/>
                </a:solidFill>
                <a:latin typeface="Arial"/>
              </a:rPr>
              <a:t>Bei Formatgrößen ab DIN A2 empfiehlt sich ein professioneller Druck. Achten Sie ebenfalls darauf, dass das Dokument in Originalgröße gedruckt wird, also keine Anpassung an die Druckränder bei Ihren Druckereinstellungen aktiviert ist.</a:t>
            </a:r>
          </a:p>
          <a:p>
            <a:pPr rtl="0"/>
            <a:r>
              <a:rPr lang="de-DE" sz="2500" kern="1200" baseline="0" dirty="0">
                <a:solidFill>
                  <a:srgbClr val="000000"/>
                </a:solidFill>
                <a:latin typeface="Arial"/>
              </a:rPr>
              <a:t>Um den Charakter des Corporate Designs der TUM zu unterstützen sind weiße Papiere zu empfehlen. Naturpapiere mit starker Braun- oder Graufärbung sind ungeeignet. Des Weiteren sollte man auf die </a:t>
            </a:r>
          </a:p>
        </p:txBody>
      </p:sp>
      <p:sp>
        <p:nvSpPr>
          <p:cNvPr id="22" name="Textplatzhalter 16"/>
          <p:cNvSpPr>
            <a:spLocks noGrp="1"/>
          </p:cNvSpPr>
          <p:nvPr>
            <p:ph type="body" sz="quarter" idx="23" hasCustomPrompt="1"/>
          </p:nvPr>
        </p:nvSpPr>
        <p:spPr>
          <a:xfrm>
            <a:off x="25789856" y="8784000"/>
            <a:ext cx="7308000" cy="8715436"/>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rtl="0"/>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a:t>
            </a:r>
            <a:r>
              <a:rPr lang="de-DE" sz="2500" kern="1200" baseline="0" dirty="0">
                <a:solidFill>
                  <a:srgbClr val="000000"/>
                </a:solidFill>
                <a:latin typeface="Arial"/>
              </a:rPr>
              <a:t>.</a:t>
            </a:r>
          </a:p>
          <a:p>
            <a:pPr rtl="0"/>
            <a:r>
              <a:rPr lang="de-DE" sz="2500" kern="1200" baseline="0" dirty="0" err="1">
                <a:solidFill>
                  <a:srgbClr val="000000"/>
                </a:solidFill>
                <a:latin typeface="Arial"/>
              </a:rPr>
              <a:t>Consequo</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et </a:t>
            </a:r>
            <a:r>
              <a:rPr lang="de-DE" sz="2500" kern="1200" baseline="0" dirty="0" err="1">
                <a:solidFill>
                  <a:srgbClr val="000000"/>
                </a:solidFill>
                <a:latin typeface="Arial"/>
              </a:rPr>
              <a:t>erioratur</a:t>
            </a:r>
            <a:r>
              <a:rPr lang="de-DE" sz="2500" kern="1200" baseline="0" dirty="0">
                <a:solidFill>
                  <a:srgbClr val="000000"/>
                </a:solidFill>
                <a:latin typeface="Arial"/>
              </a:rPr>
              <a:t>?</a:t>
            </a:r>
          </a:p>
          <a:p>
            <a:pPr rtl="0"/>
            <a:r>
              <a:rPr lang="de-DE" sz="2500" kern="1200" baseline="0" dirty="0">
                <a:solidFill>
                  <a:srgbClr val="000000"/>
                </a:solidFill>
                <a:latin typeface="Arial"/>
              </a:rPr>
              <a:t>As </a:t>
            </a:r>
            <a:r>
              <a:rPr lang="de-DE" sz="2500" kern="1200" baseline="0" dirty="0" err="1">
                <a:solidFill>
                  <a:srgbClr val="000000"/>
                </a:solidFill>
                <a:latin typeface="Arial"/>
              </a:rPr>
              <a:t>ipsunt</a:t>
            </a:r>
            <a:r>
              <a:rPr lang="de-DE" sz="2500" kern="1200" baseline="0" dirty="0">
                <a:solidFill>
                  <a:srgbClr val="000000"/>
                </a:solidFill>
                <a:latin typeface="Arial"/>
              </a:rPr>
              <a:t> </a:t>
            </a:r>
            <a:r>
              <a:rPr lang="de-DE" sz="2500" kern="1200" baseline="0" dirty="0" err="1">
                <a:solidFill>
                  <a:srgbClr val="000000"/>
                </a:solidFill>
                <a:latin typeface="Arial"/>
              </a:rPr>
              <a:t>etus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exerum</a:t>
            </a:r>
            <a:r>
              <a:rPr lang="de-DE" sz="2500" kern="1200" baseline="0" dirty="0">
                <a:solidFill>
                  <a:srgbClr val="000000"/>
                </a:solidFill>
                <a:latin typeface="Arial"/>
              </a:rPr>
              <a:t> </a:t>
            </a:r>
            <a:r>
              <a:rPr lang="de-DE" sz="2500" kern="1200" baseline="0" dirty="0" err="1">
                <a:solidFill>
                  <a:srgbClr val="000000"/>
                </a:solidFill>
                <a:latin typeface="Arial"/>
              </a:rPr>
              <a:t>il</a:t>
            </a:r>
            <a:r>
              <a:rPr lang="de-DE" sz="2500" kern="1200" baseline="0" dirty="0">
                <a:solidFill>
                  <a:srgbClr val="000000"/>
                </a:solidFill>
                <a:latin typeface="Arial"/>
              </a:rPr>
              <a:t> </a:t>
            </a:r>
            <a:r>
              <a:rPr lang="de-DE" sz="2500" kern="1200" baseline="0" dirty="0" err="1">
                <a:solidFill>
                  <a:srgbClr val="000000"/>
                </a:solidFill>
                <a:latin typeface="Arial"/>
              </a:rPr>
              <a:t>ipsandio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et </a:t>
            </a:r>
            <a:r>
              <a:rPr lang="de-DE" sz="2500" kern="1200" baseline="0" dirty="0" err="1">
                <a:solidFill>
                  <a:srgbClr val="000000"/>
                </a:solidFill>
                <a:latin typeface="Arial"/>
              </a:rPr>
              <a:t>lam</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nime</a:t>
            </a:r>
            <a:r>
              <a:rPr lang="de-DE" sz="2500" kern="1200" baseline="0" dirty="0">
                <a:solidFill>
                  <a:srgbClr val="000000"/>
                </a:solidFill>
                <a:latin typeface="Arial"/>
              </a:rPr>
              <a:t> </a:t>
            </a:r>
            <a:r>
              <a:rPr lang="de-DE" sz="2500" kern="1200" baseline="0" dirty="0" err="1">
                <a:solidFill>
                  <a:srgbClr val="000000"/>
                </a:solidFill>
                <a:latin typeface="Arial"/>
              </a:rPr>
              <a:t>pratet</a:t>
            </a:r>
            <a:r>
              <a:rPr lang="de-DE" sz="2500" kern="1200" baseline="0" dirty="0">
                <a:solidFill>
                  <a:srgbClr val="000000"/>
                </a:solidFill>
                <a:latin typeface="Arial"/>
              </a:rPr>
              <a:t> </a:t>
            </a:r>
            <a:r>
              <a:rPr lang="de-DE" sz="2500" kern="1200" baseline="0" dirty="0" err="1">
                <a:solidFill>
                  <a:srgbClr val="000000"/>
                </a:solidFill>
                <a:latin typeface="Arial"/>
              </a:rPr>
              <a:t>officitis</a:t>
            </a:r>
            <a:r>
              <a:rPr lang="de-DE" sz="2500" kern="1200" baseline="0" dirty="0">
                <a:solidFill>
                  <a:srgbClr val="000000"/>
                </a:solidFill>
                <a:latin typeface="Arial"/>
              </a:rPr>
              <a:t> </a:t>
            </a:r>
            <a:r>
              <a:rPr lang="de-DE" sz="2500" kern="1200" baseline="0" dirty="0" err="1">
                <a:solidFill>
                  <a:srgbClr val="000000"/>
                </a:solidFill>
                <a:latin typeface="Arial"/>
              </a:rPr>
              <a:t>doles</a:t>
            </a:r>
            <a:r>
              <a:rPr lang="de-DE" sz="2500" kern="1200" baseline="0" dirty="0">
                <a:solidFill>
                  <a:srgbClr val="000000"/>
                </a:solidFill>
                <a:latin typeface="Arial"/>
              </a:rPr>
              <a:t> </a:t>
            </a:r>
            <a:r>
              <a:rPr lang="de-DE" sz="2500" kern="1200" baseline="0" dirty="0" err="1">
                <a:solidFill>
                  <a:srgbClr val="000000"/>
                </a:solidFill>
                <a:latin typeface="Arial"/>
              </a:rPr>
              <a:t>essi</a:t>
            </a:r>
            <a:r>
              <a:rPr lang="de-DE" sz="2500" kern="1200" baseline="0" dirty="0">
                <a:solidFill>
                  <a:srgbClr val="000000"/>
                </a:solidFill>
                <a:latin typeface="Arial"/>
              </a:rPr>
              <a:t> </a:t>
            </a:r>
            <a:r>
              <a:rPr lang="de-DE" sz="2500" kern="1200" baseline="0" dirty="0" err="1">
                <a:solidFill>
                  <a:srgbClr val="000000"/>
                </a:solidFill>
                <a:latin typeface="Arial"/>
              </a:rPr>
              <a:t>quuntur</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eosaeped</a:t>
            </a:r>
            <a:r>
              <a:rPr lang="de-DE" sz="2500" kern="1200" baseline="0" dirty="0">
                <a:solidFill>
                  <a:srgbClr val="000000"/>
                </a:solidFill>
                <a:latin typeface="Arial"/>
              </a:rPr>
              <a:t> </a:t>
            </a:r>
            <a:r>
              <a:rPr lang="de-DE" sz="2500" kern="1200" baseline="0" dirty="0" err="1">
                <a:solidFill>
                  <a:srgbClr val="000000"/>
                </a:solidFill>
                <a:latin typeface="Arial"/>
              </a:rPr>
              <a:t>eri</a:t>
            </a:r>
            <a:r>
              <a:rPr lang="de-DE" sz="2500" kern="1200" baseline="0" dirty="0">
                <a:solidFill>
                  <a:srgbClr val="000000"/>
                </a:solidFill>
                <a:latin typeface="Arial"/>
              </a:rPr>
              <a:t> </a:t>
            </a:r>
            <a:r>
              <a:rPr lang="de-DE" sz="2500" kern="1200" baseline="0" dirty="0" err="1">
                <a:solidFill>
                  <a:srgbClr val="000000"/>
                </a:solidFill>
                <a:latin typeface="Arial"/>
              </a:rPr>
              <a:t>aperat</a:t>
            </a:r>
            <a:r>
              <a:rPr lang="de-DE" sz="2500" kern="1200" baseline="0" dirty="0">
                <a:solidFill>
                  <a:srgbClr val="000000"/>
                </a:solidFill>
                <a:latin typeface="Arial"/>
              </a:rPr>
              <a:t> </a:t>
            </a:r>
            <a:r>
              <a:rPr lang="de-DE" sz="2500" kern="1200" baseline="0" dirty="0" err="1">
                <a:solidFill>
                  <a:srgbClr val="000000"/>
                </a:solidFill>
                <a:latin typeface="Arial"/>
              </a:rPr>
              <a:t>este</a:t>
            </a:r>
            <a:r>
              <a:rPr lang="de-DE" sz="2500" kern="1200" baseline="0" dirty="0">
                <a:solidFill>
                  <a:srgbClr val="000000"/>
                </a:solidFill>
                <a:latin typeface="Arial"/>
              </a:rPr>
              <a:t> nos </a:t>
            </a:r>
            <a:r>
              <a:rPr lang="de-DE" sz="2500" kern="1200" baseline="0" dirty="0" err="1">
                <a:solidFill>
                  <a:srgbClr val="000000"/>
                </a:solidFill>
                <a:latin typeface="Arial"/>
              </a:rPr>
              <a:t>mosandi</a:t>
            </a:r>
            <a:r>
              <a:rPr lang="de-DE" sz="2500" kern="1200" baseline="0" dirty="0">
                <a:solidFill>
                  <a:srgbClr val="000000"/>
                </a:solidFill>
                <a:latin typeface="Arial"/>
              </a:rPr>
              <a:t> </a:t>
            </a:r>
            <a:r>
              <a:rPr lang="de-DE" sz="2500" kern="1200" baseline="0" dirty="0" err="1">
                <a:solidFill>
                  <a:srgbClr val="000000"/>
                </a:solidFill>
                <a:latin typeface="Arial"/>
              </a:rPr>
              <a:t>tenit</a:t>
            </a:r>
            <a:r>
              <a:rPr lang="de-DE" sz="2500" kern="1200" baseline="0" dirty="0">
                <a:solidFill>
                  <a:srgbClr val="000000"/>
                </a:solidFill>
                <a:latin typeface="Arial"/>
              </a:rPr>
              <a:t>, </a:t>
            </a:r>
            <a:r>
              <a:rPr lang="de-DE" sz="2500" kern="1200" baseline="0" dirty="0" err="1">
                <a:solidFill>
                  <a:srgbClr val="000000"/>
                </a:solidFill>
                <a:latin typeface="Arial"/>
              </a:rPr>
              <a:t>sandanis</a:t>
            </a:r>
            <a:r>
              <a:rPr lang="de-DE" sz="2500" kern="1200" baseline="0" dirty="0">
                <a:solidFill>
                  <a:srgbClr val="000000"/>
                </a:solidFill>
                <a:latin typeface="Arial"/>
              </a:rPr>
              <a:t> </a:t>
            </a:r>
            <a:r>
              <a:rPr lang="de-DE" sz="2500" kern="1200" baseline="0" dirty="0" err="1">
                <a:solidFill>
                  <a:srgbClr val="000000"/>
                </a:solidFill>
                <a:latin typeface="Arial"/>
              </a:rPr>
              <a:t>idellam</a:t>
            </a:r>
            <a:r>
              <a:rPr lang="de-DE" sz="2500" kern="1200" baseline="0" dirty="0">
                <a:solidFill>
                  <a:srgbClr val="000000"/>
                </a:solidFill>
                <a:latin typeface="Arial"/>
              </a:rPr>
              <a:t> </a:t>
            </a:r>
            <a:r>
              <a:rPr lang="de-DE" sz="2500" kern="1200" baseline="0" dirty="0" err="1">
                <a:solidFill>
                  <a:srgbClr val="000000"/>
                </a:solidFill>
                <a:latin typeface="Arial"/>
              </a:rPr>
              <a:t>inctas</a:t>
            </a:r>
            <a:r>
              <a:rPr lang="de-DE" sz="2500" kern="1200" baseline="0" dirty="0">
                <a:solidFill>
                  <a:srgbClr val="000000"/>
                </a:solidFill>
                <a:latin typeface="Arial"/>
              </a:rPr>
              <a:t> </a:t>
            </a:r>
            <a:r>
              <a:rPr lang="de-DE" sz="2500" kern="1200" baseline="0" dirty="0" err="1">
                <a:solidFill>
                  <a:srgbClr val="000000"/>
                </a:solidFill>
                <a:latin typeface="Arial"/>
              </a:rPr>
              <a:t>dolupta</a:t>
            </a:r>
            <a:r>
              <a:rPr lang="de-DE" sz="2500" kern="1200" baseline="0" dirty="0">
                <a:solidFill>
                  <a:srgbClr val="000000"/>
                </a:solidFill>
                <a:latin typeface="Arial"/>
              </a:rPr>
              <a:t> et </a:t>
            </a:r>
            <a:r>
              <a:rPr lang="de-DE" sz="2500" kern="1200" baseline="0" dirty="0" err="1">
                <a:solidFill>
                  <a:srgbClr val="000000"/>
                </a:solidFill>
                <a:latin typeface="Arial"/>
              </a:rPr>
              <a:t>veliquidel</a:t>
            </a:r>
            <a:r>
              <a:rPr lang="de-DE" sz="2500" kern="1200" baseline="0" dirty="0">
                <a:solidFill>
                  <a:srgbClr val="000000"/>
                </a:solidFill>
                <a:latin typeface="Arial"/>
              </a:rPr>
              <a:t> </a:t>
            </a:r>
            <a:r>
              <a:rPr lang="de-DE" sz="2500" kern="1200" baseline="0" dirty="0" err="1">
                <a:solidFill>
                  <a:srgbClr val="000000"/>
                </a:solidFill>
                <a:latin typeface="Arial"/>
              </a:rPr>
              <a:t>event</a:t>
            </a:r>
            <a:r>
              <a:rPr lang="de-DE" sz="2500" kern="1200" baseline="0" dirty="0">
                <a:solidFill>
                  <a:srgbClr val="000000"/>
                </a:solidFill>
                <a:latin typeface="Arial"/>
              </a:rPr>
              <a:t> </a:t>
            </a:r>
            <a:r>
              <a:rPr lang="de-DE" sz="2500" kern="1200" baseline="0" dirty="0" err="1">
                <a:solidFill>
                  <a:srgbClr val="000000"/>
                </a:solidFill>
                <a:latin typeface="Arial"/>
              </a:rPr>
              <a:t>reperum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rerspelic</a:t>
            </a:r>
            <a:r>
              <a:rPr lang="de-DE" sz="2500" kern="1200" baseline="0" dirty="0">
                <a:solidFill>
                  <a:srgbClr val="000000"/>
                </a:solidFill>
                <a:latin typeface="Arial"/>
              </a:rPr>
              <a:t> </a:t>
            </a:r>
            <a:r>
              <a:rPr lang="de-DE" sz="2500" kern="1200" baseline="0" dirty="0" err="1">
                <a:solidFill>
                  <a:srgbClr val="000000"/>
                </a:solidFill>
                <a:latin typeface="Arial"/>
              </a:rPr>
              <a:t>te</a:t>
            </a:r>
            <a:r>
              <a:rPr lang="de-DE" sz="2500" kern="1200" baseline="0" dirty="0">
                <a:solidFill>
                  <a:srgbClr val="000000"/>
                </a:solidFill>
                <a:latin typeface="Arial"/>
              </a:rPr>
              <a:t> nos et </a:t>
            </a:r>
            <a:r>
              <a:rPr lang="de-DE" sz="2500" kern="1200" baseline="0" dirty="0" err="1">
                <a:solidFill>
                  <a:srgbClr val="000000"/>
                </a:solidFill>
                <a:latin typeface="Arial"/>
              </a:rPr>
              <a:t>faceratur</a:t>
            </a:r>
            <a:r>
              <a:rPr lang="de-DE" sz="2500" kern="1200" baseline="0" dirty="0">
                <a:solidFill>
                  <a:srgbClr val="000000"/>
                </a:solidFill>
                <a:latin typeface="Arial"/>
              </a:rPr>
              <a:t> </a:t>
            </a:r>
            <a:r>
              <a:rPr lang="de-DE" sz="2500" kern="1200" baseline="0" dirty="0" err="1">
                <a:solidFill>
                  <a:srgbClr val="000000"/>
                </a:solidFill>
                <a:latin typeface="Arial"/>
              </a:rPr>
              <a:t>aboremque</a:t>
            </a:r>
            <a:r>
              <a:rPr lang="de-DE" sz="2500" kern="1200" baseline="0" dirty="0">
                <a:solidFill>
                  <a:srgbClr val="000000"/>
                </a:solidFill>
                <a:latin typeface="Arial"/>
              </a:rPr>
              <a:t> </a:t>
            </a:r>
            <a:r>
              <a:rPr lang="de-DE" sz="2500" kern="1200" baseline="0" dirty="0" err="1">
                <a:solidFill>
                  <a:srgbClr val="000000"/>
                </a:solidFill>
                <a:latin typeface="Arial"/>
              </a:rPr>
              <a:t>liquis</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rest</a:t>
            </a:r>
            <a:r>
              <a:rPr lang="de-DE" sz="2500" kern="1200" baseline="0" dirty="0">
                <a:solidFill>
                  <a:srgbClr val="000000"/>
                </a:solidFill>
                <a:latin typeface="Arial"/>
              </a:rPr>
              <a:t>, </a:t>
            </a:r>
            <a:r>
              <a:rPr lang="de-DE" sz="2500" kern="1200" baseline="0" dirty="0" err="1">
                <a:solidFill>
                  <a:srgbClr val="000000"/>
                </a:solidFill>
                <a:latin typeface="Arial"/>
              </a:rPr>
              <a:t>omnietur</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a:t>
            </a:r>
            <a:r>
              <a:rPr lang="de-DE" sz="2500" kern="1200" baseline="0" dirty="0" err="1">
                <a:solidFill>
                  <a:srgbClr val="000000"/>
                </a:solidFill>
                <a:latin typeface="Arial"/>
              </a:rPr>
              <a:t>eruptas</a:t>
            </a:r>
            <a:r>
              <a:rPr lang="de-DE" sz="2500" kern="1200" baseline="0" dirty="0">
                <a:solidFill>
                  <a:srgbClr val="000000"/>
                </a:solidFill>
                <a:latin typeface="Arial"/>
              </a:rPr>
              <a:t> </a:t>
            </a:r>
            <a:r>
              <a:rPr lang="de-DE" sz="2500" kern="1200" baseline="0" dirty="0" err="1">
                <a:solidFill>
                  <a:srgbClr val="000000"/>
                </a:solidFill>
                <a:latin typeface="Arial"/>
              </a:rPr>
              <a:t>quiduci</a:t>
            </a:r>
            <a:r>
              <a:rPr lang="de-DE" sz="2500" kern="1200" baseline="0" dirty="0">
                <a:solidFill>
                  <a:srgbClr val="000000"/>
                </a:solidFill>
                <a:latin typeface="Arial"/>
              </a:rPr>
              <a:t> </a:t>
            </a:r>
            <a:r>
              <a:rPr lang="de-DE" sz="2500" kern="1200" baseline="0" dirty="0" err="1">
                <a:solidFill>
                  <a:srgbClr val="000000"/>
                </a:solidFill>
                <a:latin typeface="Arial"/>
              </a:rPr>
              <a:t>liquatur</a:t>
            </a:r>
            <a:r>
              <a:rPr lang="de-DE" sz="2500" kern="1200" baseline="0" dirty="0">
                <a:solidFill>
                  <a:srgbClr val="000000"/>
                </a:solidFill>
                <a:latin typeface="Arial"/>
              </a:rPr>
              <a:t> </a:t>
            </a:r>
            <a:r>
              <a:rPr lang="de-DE" sz="2500" kern="1200" baseline="0" dirty="0" err="1">
                <a:solidFill>
                  <a:srgbClr val="000000"/>
                </a:solidFill>
                <a:latin typeface="Arial"/>
              </a:rPr>
              <a:t>atia</a:t>
            </a:r>
            <a:r>
              <a:rPr lang="de-DE" sz="2500" kern="1200" baseline="0" dirty="0">
                <a:solidFill>
                  <a:srgbClr val="000000"/>
                </a:solidFill>
                <a:latin typeface="Arial"/>
              </a:rPr>
              <a:t> </a:t>
            </a:r>
            <a:r>
              <a:rPr lang="de-DE" sz="2500" kern="1200" baseline="0" dirty="0" err="1">
                <a:solidFill>
                  <a:srgbClr val="000000"/>
                </a:solidFill>
                <a:latin typeface="Arial"/>
              </a:rPr>
              <a:t>volorerro</a:t>
            </a:r>
            <a:r>
              <a:rPr lang="de-DE" sz="2500" kern="1200" baseline="0" dirty="0">
                <a:solidFill>
                  <a:srgbClr val="000000"/>
                </a:solidFill>
                <a:latin typeface="Arial"/>
              </a:rPr>
              <a:t> es </a:t>
            </a:r>
            <a:r>
              <a:rPr lang="de-DE" sz="2500" kern="1200" baseline="0" dirty="0" err="1">
                <a:solidFill>
                  <a:srgbClr val="000000"/>
                </a:solidFill>
                <a:latin typeface="Arial"/>
              </a:rPr>
              <a:t>magnimo</a:t>
            </a:r>
            <a:r>
              <a:rPr lang="de-DE" sz="2500" kern="1200" baseline="0" dirty="0">
                <a:solidFill>
                  <a:srgbClr val="000000"/>
                </a:solidFill>
                <a:latin typeface="Arial"/>
              </a:rPr>
              <a:t> </a:t>
            </a:r>
            <a:r>
              <a:rPr lang="de-DE" sz="2500" kern="1200" baseline="0" dirty="0" err="1">
                <a:solidFill>
                  <a:srgbClr val="000000"/>
                </a:solidFill>
                <a:latin typeface="Arial"/>
              </a:rPr>
              <a:t>luptaqu</a:t>
            </a:r>
            <a:r>
              <a:rPr lang="de-DE" sz="2500" kern="1200" baseline="0" dirty="0">
                <a:solidFill>
                  <a:srgbClr val="000000"/>
                </a:solidFill>
                <a:latin typeface="Arial"/>
              </a:rPr>
              <a:t> </a:t>
            </a:r>
            <a:r>
              <a:rPr lang="de-DE" sz="2500" kern="1200" baseline="0" dirty="0" err="1">
                <a:solidFill>
                  <a:srgbClr val="000000"/>
                </a:solidFill>
                <a:latin typeface="Arial"/>
              </a:rPr>
              <a:t>ibust</a:t>
            </a:r>
            <a:r>
              <a:rPr lang="de-DE" sz="2500" kern="1200" baseline="0" dirty="0">
                <a:solidFill>
                  <a:srgbClr val="000000"/>
                </a:solidFill>
                <a:latin typeface="Arial"/>
              </a:rPr>
              <a:t>, </a:t>
            </a:r>
            <a:r>
              <a:rPr lang="de-DE" sz="2500" kern="1200" baseline="0" dirty="0" err="1">
                <a:solidFill>
                  <a:srgbClr val="000000"/>
                </a:solidFill>
                <a:latin typeface="Arial"/>
              </a:rPr>
              <a:t>acero</a:t>
            </a:r>
            <a:r>
              <a:rPr lang="de-DE" sz="2500" kern="1200" baseline="0" dirty="0">
                <a:solidFill>
                  <a:srgbClr val="000000"/>
                </a:solidFill>
                <a:latin typeface="Arial"/>
              </a:rPr>
              <a:t> </a:t>
            </a:r>
            <a:r>
              <a:rPr lang="de-DE" sz="2500" kern="1200" baseline="0" dirty="0" err="1">
                <a:solidFill>
                  <a:srgbClr val="000000"/>
                </a:solidFill>
                <a:latin typeface="Arial"/>
              </a:rPr>
              <a:t>maximus</a:t>
            </a:r>
            <a:r>
              <a:rPr lang="de-DE" sz="2500" kern="1200" baseline="0" dirty="0">
                <a:solidFill>
                  <a:srgbClr val="000000"/>
                </a:solidFill>
                <a:latin typeface="Arial"/>
              </a:rPr>
              <a:t> </a:t>
            </a:r>
            <a:r>
              <a:rPr lang="de-DE" sz="2500" kern="1200" baseline="0" dirty="0" err="1">
                <a:solidFill>
                  <a:srgbClr val="000000"/>
                </a:solidFill>
                <a:latin typeface="Arial"/>
              </a:rPr>
              <a:t>expero</a:t>
            </a:r>
            <a:r>
              <a:rPr lang="de-DE" sz="2500" kern="1200" baseline="0" dirty="0">
                <a:solidFill>
                  <a:srgbClr val="000000"/>
                </a:solidFill>
                <a:latin typeface="Arial"/>
              </a:rPr>
              <a:t>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cumque</a:t>
            </a:r>
            <a:r>
              <a:rPr lang="de-DE" sz="2500" kern="1200" baseline="0" dirty="0">
                <a:solidFill>
                  <a:srgbClr val="000000"/>
                </a:solidFill>
                <a:latin typeface="Arial"/>
              </a:rPr>
              <a:t> </a:t>
            </a:r>
            <a:r>
              <a:rPr lang="de-DE" sz="2500" kern="1200" baseline="0" dirty="0" err="1">
                <a:solidFill>
                  <a:srgbClr val="000000"/>
                </a:solidFill>
                <a:latin typeface="Arial"/>
              </a:rPr>
              <a:t>pori</a:t>
            </a:r>
            <a:r>
              <a:rPr lang="de-DE" sz="2500" kern="1200" baseline="0" dirty="0">
                <a:solidFill>
                  <a:srgbClr val="000000"/>
                </a:solidFill>
                <a:latin typeface="Arial"/>
              </a:rPr>
              <a:t> </a:t>
            </a:r>
            <a:r>
              <a:rPr lang="de-DE" sz="2500" kern="1200" baseline="0" dirty="0" err="1">
                <a:solidFill>
                  <a:srgbClr val="000000"/>
                </a:solidFill>
                <a:latin typeface="Arial"/>
              </a:rPr>
              <a:t>dolorro</a:t>
            </a:r>
            <a:r>
              <a:rPr lang="de-DE" sz="2500" kern="1200" baseline="0" dirty="0">
                <a:solidFill>
                  <a:srgbClr val="000000"/>
                </a:solidFill>
                <a:latin typeface="Arial"/>
              </a:rPr>
              <a:t> </a:t>
            </a:r>
            <a:r>
              <a:rPr lang="de-DE" sz="2500" kern="1200" baseline="0" dirty="0" err="1">
                <a:solidFill>
                  <a:srgbClr val="000000"/>
                </a:solidFill>
                <a:latin typeface="Arial"/>
              </a:rPr>
              <a:t>dolut</a:t>
            </a:r>
            <a:r>
              <a:rPr lang="de-DE" sz="2500" kern="1200" baseline="0" dirty="0">
                <a:solidFill>
                  <a:srgbClr val="000000"/>
                </a:solidFill>
                <a:latin typeface="Arial"/>
              </a:rPr>
              <a:t> </a:t>
            </a:r>
            <a:r>
              <a:rPr lang="de-DE" sz="2500" kern="1200" baseline="0" dirty="0" err="1">
                <a:solidFill>
                  <a:srgbClr val="000000"/>
                </a:solidFill>
                <a:latin typeface="Arial"/>
              </a:rPr>
              <a:t>preprae</a:t>
            </a:r>
            <a:r>
              <a:rPr lang="de-DE" sz="2500" kern="1200" baseline="0" dirty="0">
                <a:solidFill>
                  <a:srgbClr val="000000"/>
                </a:solidFill>
                <a:latin typeface="Arial"/>
              </a:rPr>
              <a:t>.</a:t>
            </a:r>
          </a:p>
          <a:p>
            <a:pPr rtl="0"/>
            <a:r>
              <a:rPr lang="de-DE" sz="2500" kern="1200" baseline="0" dirty="0" err="1">
                <a:solidFill>
                  <a:srgbClr val="000000"/>
                </a:solidFill>
                <a:latin typeface="Arial"/>
              </a:rPr>
              <a:t>Volupti</a:t>
            </a:r>
            <a:r>
              <a:rPr lang="de-DE" sz="2500" kern="1200" baseline="0" dirty="0">
                <a:solidFill>
                  <a:srgbClr val="000000"/>
                </a:solidFill>
                <a:latin typeface="Arial"/>
              </a:rPr>
              <a:t> </a:t>
            </a:r>
            <a:r>
              <a:rPr lang="de-DE" sz="2500" kern="1200" baseline="0" dirty="0" err="1">
                <a:solidFill>
                  <a:srgbClr val="000000"/>
                </a:solidFill>
                <a:latin typeface="Arial"/>
              </a:rPr>
              <a:t>reiuntia</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estinum</a:t>
            </a:r>
            <a:r>
              <a:rPr lang="de-DE" sz="2500" kern="1200" baseline="0" dirty="0">
                <a:solidFill>
                  <a:srgbClr val="000000"/>
                </a:solidFill>
                <a:latin typeface="Arial"/>
              </a:rPr>
              <a:t> </a:t>
            </a:r>
            <a:r>
              <a:rPr lang="de-DE" sz="2500" kern="1200" baseline="0" dirty="0" err="1">
                <a:solidFill>
                  <a:srgbClr val="000000"/>
                </a:solidFill>
                <a:latin typeface="Arial"/>
              </a:rPr>
              <a:t>dolorum</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omnisqui</a:t>
            </a:r>
            <a:r>
              <a:rPr lang="de-DE" sz="2500" kern="1200" baseline="0" dirty="0">
                <a:solidFill>
                  <a:srgbClr val="000000"/>
                </a:solidFill>
                <a:latin typeface="Arial"/>
              </a:rPr>
              <a:t> </a:t>
            </a:r>
            <a:r>
              <a:rPr lang="de-DE" sz="2500" kern="1200" baseline="0" dirty="0" err="1">
                <a:solidFill>
                  <a:srgbClr val="000000"/>
                </a:solidFill>
                <a:latin typeface="Arial"/>
              </a:rPr>
              <a:t>utas</a:t>
            </a:r>
            <a:r>
              <a:rPr lang="de-DE" sz="2500" kern="1200" baseline="0" dirty="0">
                <a:solidFill>
                  <a:srgbClr val="000000"/>
                </a:solidFill>
                <a:latin typeface="Arial"/>
              </a:rPr>
              <a:t> a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vel</a:t>
            </a:r>
            <a:r>
              <a:rPr lang="de-DE" sz="2500" kern="1200" baseline="0" dirty="0">
                <a:solidFill>
                  <a:srgbClr val="000000"/>
                </a:solidFill>
                <a:latin typeface="Arial"/>
              </a:rPr>
              <a:t> </a:t>
            </a:r>
            <a:r>
              <a:rPr lang="de-DE" sz="2500" kern="1200" baseline="0" dirty="0" err="1">
                <a:solidFill>
                  <a:srgbClr val="000000"/>
                </a:solidFill>
                <a:latin typeface="Arial"/>
              </a:rPr>
              <a:t>inveressus</a:t>
            </a:r>
            <a:r>
              <a:rPr lang="de-DE" sz="2500" kern="1200" baseline="0" dirty="0">
                <a:solidFill>
                  <a:srgbClr val="000000"/>
                </a:solidFill>
                <a:latin typeface="Arial"/>
              </a:rPr>
              <a:t> </a:t>
            </a:r>
            <a:r>
              <a:rPr lang="de-DE" sz="2500" kern="1200" baseline="0" dirty="0" err="1">
                <a:solidFill>
                  <a:srgbClr val="000000"/>
                </a:solidFill>
                <a:latin typeface="Arial"/>
              </a:rPr>
              <a:t>quaspelique</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nos </a:t>
            </a:r>
            <a:r>
              <a:rPr lang="de-DE" sz="2500" kern="1200" baseline="0" dirty="0" err="1">
                <a:solidFill>
                  <a:srgbClr val="000000"/>
                </a:solidFill>
                <a:latin typeface="Arial"/>
              </a:rPr>
              <a:t>dolupta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res</a:t>
            </a:r>
            <a:r>
              <a:rPr lang="de-DE" sz="2500" kern="1200" baseline="0" dirty="0">
                <a:solidFill>
                  <a:srgbClr val="000000"/>
                </a:solidFill>
                <a:latin typeface="Arial"/>
              </a:rPr>
              <a:t> </a:t>
            </a:r>
            <a:r>
              <a:rPr lang="de-DE" sz="2500" kern="1200" baseline="0" dirty="0" err="1">
                <a:solidFill>
                  <a:srgbClr val="000000"/>
                </a:solidFill>
                <a:latin typeface="Arial"/>
              </a:rPr>
              <a:t>essunt</a:t>
            </a:r>
            <a:r>
              <a:rPr lang="de-DE" sz="2500" kern="1200" baseline="0" dirty="0">
                <a:solidFill>
                  <a:srgbClr val="000000"/>
                </a:solidFill>
                <a:latin typeface="Arial"/>
              </a:rPr>
              <a:t> am </a:t>
            </a:r>
            <a:r>
              <a:rPr lang="de-DE" sz="2500" kern="1200" baseline="0" dirty="0" err="1">
                <a:solidFill>
                  <a:srgbClr val="000000"/>
                </a:solidFill>
                <a:latin typeface="Arial"/>
              </a:rPr>
              <a:t>venim</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Quistotam</a:t>
            </a:r>
            <a:r>
              <a:rPr lang="de-DE" sz="2500" kern="1200" baseline="0" dirty="0">
                <a:solidFill>
                  <a:srgbClr val="000000"/>
                </a:solidFill>
                <a:latin typeface="Arial"/>
              </a:rPr>
              <a:t> </a:t>
            </a:r>
            <a:r>
              <a:rPr lang="de-DE" sz="2500" kern="1200" baseline="0" dirty="0" err="1">
                <a:solidFill>
                  <a:srgbClr val="000000"/>
                </a:solidFill>
                <a:latin typeface="Arial"/>
              </a:rPr>
              <a:t>repere</a:t>
            </a:r>
            <a:r>
              <a:rPr lang="de-DE" sz="2500" kern="1200" baseline="0" dirty="0">
                <a:solidFill>
                  <a:srgbClr val="000000"/>
                </a:solidFill>
                <a:latin typeface="Arial"/>
              </a:rPr>
              <a:t> cum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odi</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pore</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idis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opta</a:t>
            </a:r>
            <a:r>
              <a:rPr lang="de-DE" sz="2500" kern="1200" baseline="0" dirty="0">
                <a:solidFill>
                  <a:srgbClr val="000000"/>
                </a:solidFill>
                <a:latin typeface="Arial"/>
              </a:rPr>
              <a:t> </a:t>
            </a:r>
            <a:r>
              <a:rPr lang="de-DE" sz="2500" kern="1200" baseline="0" dirty="0" err="1">
                <a:solidFill>
                  <a:srgbClr val="000000"/>
                </a:solidFill>
                <a:latin typeface="Arial"/>
              </a:rPr>
              <a:t>volupietur</a:t>
            </a:r>
            <a:r>
              <a:rPr lang="de-DE" sz="2500" kern="1200" baseline="0" dirty="0">
                <a:solidFill>
                  <a:srgbClr val="000000"/>
                </a:solidFill>
                <a:latin typeface="Arial"/>
              </a:rPr>
              <a:t>, </a:t>
            </a:r>
            <a:r>
              <a:rPr lang="de-DE" sz="2500" kern="1200" baseline="0" dirty="0" err="1">
                <a:solidFill>
                  <a:srgbClr val="000000"/>
                </a:solidFill>
                <a:latin typeface="Arial"/>
              </a:rPr>
              <a:t>torit</a:t>
            </a:r>
            <a:r>
              <a:rPr lang="de-DE" sz="2500" kern="1200" baseline="0" dirty="0">
                <a:solidFill>
                  <a:srgbClr val="000000"/>
                </a:solidFill>
                <a:latin typeface="Arial"/>
              </a:rPr>
              <a:t> </a:t>
            </a:r>
            <a:r>
              <a:rPr lang="de-DE" sz="2500" kern="1200" baseline="0" dirty="0" err="1">
                <a:solidFill>
                  <a:srgbClr val="000000"/>
                </a:solidFill>
                <a:latin typeface="Arial"/>
              </a:rPr>
              <a:t>acculla</a:t>
            </a:r>
            <a:r>
              <a:rPr lang="de-DE" sz="2500" kern="1200" baseline="0" dirty="0">
                <a:solidFill>
                  <a:srgbClr val="000000"/>
                </a:solidFill>
                <a:latin typeface="Arial"/>
              </a:rPr>
              <a:t> </a:t>
            </a:r>
            <a:r>
              <a:rPr lang="de-DE" sz="2500" kern="1200" baseline="0" dirty="0" err="1">
                <a:solidFill>
                  <a:srgbClr val="000000"/>
                </a:solidFill>
                <a:latin typeface="Arial"/>
              </a:rPr>
              <a:t>boriost</a:t>
            </a:r>
            <a:r>
              <a:rPr lang="de-DE" sz="2500" kern="1200" baseline="0" dirty="0">
                <a:solidFill>
                  <a:srgbClr val="000000"/>
                </a:solidFill>
                <a:latin typeface="Arial"/>
              </a:rPr>
              <a:t> </a:t>
            </a:r>
            <a:r>
              <a:rPr lang="de-DE" sz="2500" kern="1200" baseline="0" dirty="0" err="1">
                <a:solidFill>
                  <a:srgbClr val="000000"/>
                </a:solidFill>
                <a:latin typeface="Arial"/>
              </a:rPr>
              <a:t>ibusto</a:t>
            </a:r>
            <a:r>
              <a:rPr lang="de-DE" sz="2500" kern="1200" baseline="0" dirty="0">
                <a:solidFill>
                  <a:srgbClr val="000000"/>
                </a:solidFill>
                <a:latin typeface="Arial"/>
              </a:rPr>
              <a:t> </a:t>
            </a:r>
            <a:r>
              <a:rPr lang="de-DE" sz="2500" kern="1200" baseline="0" dirty="0" err="1">
                <a:solidFill>
                  <a:srgbClr val="000000"/>
                </a:solidFill>
                <a:latin typeface="Arial"/>
              </a:rPr>
              <a:t>omnis</a:t>
            </a:r>
            <a:r>
              <a:rPr lang="de-DE" sz="2500" kern="1200" baseline="0" dirty="0">
                <a:solidFill>
                  <a:srgbClr val="000000"/>
                </a:solidFill>
                <a:latin typeface="Arial"/>
              </a:rPr>
              <a: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abo</a:t>
            </a:r>
            <a:r>
              <a:rPr lang="de-DE" sz="2500" kern="1200" baseline="0" dirty="0">
                <a:solidFill>
                  <a:srgbClr val="000000"/>
                </a:solidFill>
                <a:latin typeface="Arial"/>
              </a:rPr>
              <a:t>. </a:t>
            </a:r>
            <a:r>
              <a:rPr lang="de-DE" sz="2500" kern="1200" baseline="0" dirty="0" err="1">
                <a:solidFill>
                  <a:srgbClr val="000000"/>
                </a:solidFill>
                <a:latin typeface="Arial"/>
              </a:rPr>
              <a:t>Giam</a:t>
            </a:r>
            <a:r>
              <a:rPr lang="de-DE" sz="2500" kern="1200" baseline="0" dirty="0">
                <a:solidFill>
                  <a:srgbClr val="000000"/>
                </a:solidFill>
                <a:latin typeface="Arial"/>
              </a:rPr>
              <a:t>, </a:t>
            </a:r>
            <a:r>
              <a:rPr lang="de-DE" sz="2500" kern="1200" baseline="0" dirty="0" err="1">
                <a:solidFill>
                  <a:srgbClr val="000000"/>
                </a:solidFill>
                <a:latin typeface="Arial"/>
              </a:rPr>
              <a:t>tet</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fuga</a:t>
            </a:r>
            <a:r>
              <a:rPr lang="de-DE" sz="2500" kern="1200" baseline="0" dirty="0">
                <a:solidFill>
                  <a:srgbClr val="000000"/>
                </a:solidFill>
                <a:latin typeface="Arial"/>
              </a:rPr>
              <a:t>.</a:t>
            </a:r>
          </a:p>
        </p:txBody>
      </p:sp>
      <p:sp>
        <p:nvSpPr>
          <p:cNvPr id="23" name="Textplatzhalter 16"/>
          <p:cNvSpPr>
            <a:spLocks noGrp="1"/>
          </p:cNvSpPr>
          <p:nvPr>
            <p:ph type="body" sz="quarter" idx="24" hasCustomPrompt="1"/>
          </p:nvPr>
        </p:nvSpPr>
        <p:spPr>
          <a:xfrm>
            <a:off x="33834474" y="8784000"/>
            <a:ext cx="7308000" cy="18426761"/>
          </a:xfrm>
          <a:prstGeom prst="rect">
            <a:avLst/>
          </a:prstGeom>
        </p:spPr>
        <p:txBody>
          <a:bodyPr lIns="0" tIns="504000" rIns="0" bIns="0"/>
          <a:lstStyle>
            <a:lvl1pPr marL="0" indent="0" rtl="0">
              <a:lnSpc>
                <a:spcPts val="3200"/>
              </a:lnSpc>
              <a:spcBef>
                <a:spcPts val="0"/>
              </a:spcBef>
              <a:spcAft>
                <a:spcPts val="3200"/>
              </a:spcAft>
              <a:buFontTx/>
              <a:buNone/>
              <a:defRPr/>
            </a:lvl1pPr>
            <a:lvl2pPr marL="0" indent="0">
              <a:lnSpc>
                <a:spcPts val="3200"/>
              </a:lnSpc>
              <a:spcBef>
                <a:spcPts val="0"/>
              </a:spcBef>
              <a:buNone/>
              <a:defRPr b="1"/>
            </a:lvl2pPr>
            <a:lvl3pPr marL="144000" indent="-144000" algn="l" defTabSz="4176431" rtl="0" eaLnBrk="1" latinLnBrk="0" hangingPunct="1">
              <a:lnSpc>
                <a:spcPts val="3200"/>
              </a:lnSpc>
              <a:spcBef>
                <a:spcPts val="0"/>
              </a:spcBef>
              <a:spcAft>
                <a:spcPts val="3200"/>
              </a:spcAft>
              <a:buFont typeface="Arial" pitchFamily="34" charset="0"/>
              <a:buChar char="•"/>
              <a:defRPr/>
            </a:lvl3pPr>
            <a:lvl4pPr marL="0" indent="0">
              <a:defRPr/>
            </a:lvl4pPr>
            <a:lvl5pPr>
              <a:defRPr/>
            </a:lvl5pPr>
          </a:lstStyle>
          <a:p>
            <a:pPr rtl="0"/>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quassimenia</a:t>
            </a:r>
            <a:r>
              <a:rPr lang="de-DE" sz="2500" kern="1200" baseline="0" dirty="0">
                <a:solidFill>
                  <a:srgbClr val="000000"/>
                </a:solidFill>
                <a:latin typeface="Arial"/>
              </a:rPr>
              <a:t> </a:t>
            </a:r>
            <a:r>
              <a:rPr lang="de-DE" sz="2500" kern="1200" baseline="0" dirty="0" err="1">
                <a:solidFill>
                  <a:srgbClr val="000000"/>
                </a:solidFill>
                <a:latin typeface="Arial"/>
              </a:rPr>
              <a:t>nest</a:t>
            </a:r>
            <a:r>
              <a:rPr lang="de-DE" sz="2500" kern="1200" baseline="0" dirty="0">
                <a:solidFill>
                  <a:srgbClr val="000000"/>
                </a:solidFill>
                <a:latin typeface="Arial"/>
              </a:rPr>
              <a:t>, </a:t>
            </a:r>
            <a:r>
              <a:rPr lang="de-DE" sz="2500" kern="1200" baseline="0" dirty="0" err="1">
                <a:solidFill>
                  <a:srgbClr val="000000"/>
                </a:solidFill>
                <a:latin typeface="Arial"/>
              </a:rPr>
              <a:t>explacipis</a:t>
            </a:r>
            <a:r>
              <a:rPr lang="de-DE" sz="2500" kern="1200" baseline="0" dirty="0">
                <a:solidFill>
                  <a:srgbClr val="000000"/>
                </a:solidFill>
                <a:latin typeface="Arial"/>
              </a:rPr>
              <a:t> si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platur</a:t>
            </a:r>
            <a:r>
              <a:rPr lang="de-DE" sz="2500" kern="1200" baseline="0" dirty="0">
                <a:solidFill>
                  <a:srgbClr val="000000"/>
                </a:solidFill>
                <a:latin typeface="Arial"/>
              </a:rPr>
              <a:t>? Mi, </a:t>
            </a:r>
            <a:r>
              <a:rPr lang="de-DE" sz="2500" kern="1200" baseline="0" dirty="0" err="1">
                <a:solidFill>
                  <a:srgbClr val="000000"/>
                </a:solidFill>
                <a:latin typeface="Arial"/>
              </a:rPr>
              <a:t>con</a:t>
            </a:r>
            <a:r>
              <a:rPr lang="de-DE" sz="2500" kern="1200" baseline="0" dirty="0">
                <a:solidFill>
                  <a:srgbClr val="000000"/>
                </a:solidFill>
                <a:latin typeface="Arial"/>
              </a:rPr>
              <a:t> </a:t>
            </a:r>
            <a:r>
              <a:rPr lang="de-DE" sz="2500" kern="1200" baseline="0" dirty="0" err="1">
                <a:solidFill>
                  <a:srgbClr val="000000"/>
                </a:solidFill>
                <a:latin typeface="Arial"/>
              </a:rPr>
              <a:t>paris</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vitate</a:t>
            </a:r>
            <a:r>
              <a:rPr lang="de-DE" sz="2500" kern="1200" baseline="0" dirty="0">
                <a:solidFill>
                  <a:srgbClr val="000000"/>
                </a:solidFill>
                <a:latin typeface="Arial"/>
              </a:rPr>
              <a:t> </a:t>
            </a:r>
            <a:r>
              <a:rPr lang="de-DE" sz="2500" kern="1200" baseline="0" dirty="0" err="1">
                <a:solidFill>
                  <a:srgbClr val="000000"/>
                </a:solidFill>
                <a:latin typeface="Arial"/>
              </a:rPr>
              <a:t>eatiis</a:t>
            </a:r>
            <a:r>
              <a:rPr lang="de-DE" sz="2500" kern="1200" baseline="0" dirty="0">
                <a:solidFill>
                  <a:srgbClr val="000000"/>
                </a:solidFill>
                <a:latin typeface="Arial"/>
              </a:rPr>
              <a:t> </a:t>
            </a:r>
            <a:r>
              <a:rPr lang="de-DE" sz="2500" kern="1200" baseline="0" dirty="0" err="1">
                <a:solidFill>
                  <a:srgbClr val="000000"/>
                </a:solidFill>
                <a:latin typeface="Arial"/>
              </a:rPr>
              <a:t>est</a:t>
            </a:r>
            <a:r>
              <a:rPr lang="de-DE" sz="2500" kern="1200" baseline="0" dirty="0">
                <a:solidFill>
                  <a:srgbClr val="000000"/>
                </a:solidFill>
                <a:latin typeface="Arial"/>
              </a:rPr>
              <a:t>, </a:t>
            </a:r>
            <a:r>
              <a:rPr lang="de-DE" sz="2500" kern="1200" baseline="0" dirty="0" err="1">
                <a:solidFill>
                  <a:srgbClr val="000000"/>
                </a:solidFill>
                <a:latin typeface="Arial"/>
              </a:rPr>
              <a:t>nis</a:t>
            </a:r>
            <a:r>
              <a:rPr lang="de-DE" sz="2500" kern="1200" baseline="0" dirty="0">
                <a:solidFill>
                  <a:srgbClr val="000000"/>
                </a:solidFill>
                <a:latin typeface="Arial"/>
              </a:rPr>
              <a:t> </a:t>
            </a:r>
            <a:r>
              <a:rPr lang="de-DE" sz="2500" kern="1200" baseline="0" dirty="0" err="1">
                <a:solidFill>
                  <a:srgbClr val="000000"/>
                </a:solidFill>
                <a:latin typeface="Arial"/>
              </a:rPr>
              <a:t>quianih</a:t>
            </a:r>
            <a:r>
              <a:rPr lang="de-DE" sz="2500" kern="1200" baseline="0" dirty="0">
                <a:solidFill>
                  <a:srgbClr val="000000"/>
                </a:solidFill>
                <a:latin typeface="Arial"/>
              </a:rPr>
              <a:t> </a:t>
            </a:r>
            <a:r>
              <a:rPr lang="de-DE" sz="2500" kern="1200" baseline="0" dirty="0" err="1">
                <a:solidFill>
                  <a:srgbClr val="000000"/>
                </a:solidFill>
                <a:latin typeface="Arial"/>
              </a:rPr>
              <a:t>icabo</a:t>
            </a:r>
            <a:r>
              <a:rPr lang="de-DE" sz="2500" kern="1200" baseline="0" dirty="0">
                <a:solidFill>
                  <a:srgbClr val="000000"/>
                </a:solidFill>
                <a:latin typeface="Arial"/>
              </a:rPr>
              <a:t>. </a:t>
            </a:r>
            <a:r>
              <a:rPr lang="de-DE" sz="2500" kern="1200" baseline="0" dirty="0" err="1">
                <a:solidFill>
                  <a:srgbClr val="000000"/>
                </a:solidFill>
                <a:latin typeface="Arial"/>
              </a:rPr>
              <a:t>Nequos</a:t>
            </a:r>
            <a:r>
              <a:rPr lang="de-DE" sz="2500" kern="1200" baseline="0" dirty="0">
                <a:solidFill>
                  <a:srgbClr val="000000"/>
                </a:solidFill>
                <a:latin typeface="Arial"/>
              </a:rPr>
              <a:t> ex </a:t>
            </a:r>
            <a:r>
              <a:rPr lang="de-DE" sz="2500" kern="1200" baseline="0" dirty="0" err="1">
                <a:solidFill>
                  <a:srgbClr val="000000"/>
                </a:solidFill>
                <a:latin typeface="Arial"/>
              </a:rPr>
              <a:t>ex</a:t>
            </a:r>
            <a:r>
              <a:rPr lang="de-DE" sz="2500" kern="1200" baseline="0" dirty="0">
                <a:solidFill>
                  <a:srgbClr val="000000"/>
                </a:solidFill>
                <a:latin typeface="Arial"/>
              </a:rPr>
              <a:t> </a:t>
            </a:r>
            <a:r>
              <a:rPr lang="de-DE" sz="2500" kern="1200" baseline="0" dirty="0" err="1">
                <a:solidFill>
                  <a:srgbClr val="000000"/>
                </a:solidFill>
                <a:latin typeface="Arial"/>
              </a:rPr>
              <a:t>eoste</a:t>
            </a:r>
            <a:r>
              <a:rPr lang="de-DE" sz="2500" kern="1200" baseline="0" dirty="0">
                <a:solidFill>
                  <a:srgbClr val="000000"/>
                </a:solidFill>
                <a:latin typeface="Arial"/>
              </a:rPr>
              <a:t> </a:t>
            </a:r>
            <a:r>
              <a:rPr lang="de-DE" sz="2500" kern="1200" baseline="0" dirty="0" err="1">
                <a:solidFill>
                  <a:srgbClr val="000000"/>
                </a:solidFill>
                <a:latin typeface="Arial"/>
              </a:rPr>
              <a:t>nulparu</a:t>
            </a:r>
            <a:r>
              <a:rPr lang="de-DE" sz="2500" kern="1200" baseline="0" dirty="0">
                <a:solidFill>
                  <a:srgbClr val="000000"/>
                </a:solidFill>
                <a:latin typeface="Arial"/>
              </a:rPr>
              <a:t> </a:t>
            </a:r>
            <a:r>
              <a:rPr lang="de-DE" sz="2500" kern="1200" baseline="0" dirty="0" err="1">
                <a:solidFill>
                  <a:srgbClr val="000000"/>
                </a:solidFill>
                <a:latin typeface="Arial"/>
              </a:rPr>
              <a:t>ptatur</a:t>
            </a:r>
            <a:r>
              <a:rPr lang="de-DE" sz="2500" kern="1200" baseline="0" dirty="0">
                <a:solidFill>
                  <a:srgbClr val="000000"/>
                </a:solidFill>
                <a:latin typeface="Arial"/>
              </a:rPr>
              <a:t>? Qui </a:t>
            </a:r>
            <a:r>
              <a:rPr lang="de-DE" sz="2500" kern="1200" baseline="0" dirty="0" err="1">
                <a:solidFill>
                  <a:srgbClr val="000000"/>
                </a:solidFill>
                <a:latin typeface="Arial"/>
              </a:rPr>
              <a:t>optiur</a:t>
            </a:r>
            <a:r>
              <a:rPr lang="de-DE" sz="2500" kern="1200" baseline="0" dirty="0">
                <a:solidFill>
                  <a:srgbClr val="000000"/>
                </a:solidFill>
                <a:latin typeface="Arial"/>
              </a:rPr>
              <a:t> </a:t>
            </a:r>
            <a:r>
              <a:rPr lang="de-DE" sz="2500" kern="1200" baseline="0" dirty="0" err="1">
                <a:solidFill>
                  <a:srgbClr val="000000"/>
                </a:solidFill>
                <a:latin typeface="Arial"/>
              </a:rPr>
              <a:t>soluptiume</a:t>
            </a:r>
            <a:r>
              <a:rPr lang="de-DE" sz="2500" kern="1200" baseline="0" dirty="0">
                <a:solidFill>
                  <a:srgbClr val="000000"/>
                </a:solidFill>
                <a:latin typeface="Arial"/>
              </a:rPr>
              <a:t> </a:t>
            </a:r>
            <a:r>
              <a:rPr lang="de-DE" sz="2500" kern="1200" baseline="0" dirty="0" err="1">
                <a:solidFill>
                  <a:srgbClr val="000000"/>
                </a:solidFill>
                <a:latin typeface="Arial"/>
              </a:rPr>
              <a:t>estiorepuda</a:t>
            </a:r>
            <a:r>
              <a:rPr lang="de-DE" sz="2500" kern="1200" baseline="0" dirty="0">
                <a:solidFill>
                  <a:srgbClr val="000000"/>
                </a:solidFill>
                <a:latin typeface="Arial"/>
              </a:rPr>
              <a:t> </a:t>
            </a:r>
            <a:r>
              <a:rPr lang="de-DE" sz="2500" kern="1200" baseline="0" dirty="0" err="1">
                <a:solidFill>
                  <a:srgbClr val="000000"/>
                </a:solidFill>
                <a:latin typeface="Arial"/>
              </a:rPr>
              <a:t>voles</a:t>
            </a:r>
            <a:r>
              <a:rPr lang="de-DE" sz="2500" kern="1200" baseline="0" dirty="0">
                <a:solidFill>
                  <a:srgbClr val="000000"/>
                </a:solidFill>
                <a:latin typeface="Arial"/>
              </a:rPr>
              <a:t> se </a:t>
            </a:r>
            <a:r>
              <a:rPr lang="de-DE" sz="2500" kern="1200" baseline="0" dirty="0" err="1">
                <a:solidFill>
                  <a:srgbClr val="000000"/>
                </a:solidFill>
                <a:latin typeface="Arial"/>
              </a:rPr>
              <a:t>voles</a:t>
            </a:r>
            <a:r>
              <a:rPr lang="de-DE" sz="2500" kern="1200" baseline="0" dirty="0">
                <a:solidFill>
                  <a:srgbClr val="000000"/>
                </a:solidFill>
                <a:latin typeface="Arial"/>
              </a:rPr>
              <a:t> </a:t>
            </a:r>
            <a:r>
              <a:rPr lang="de-DE" sz="2500" kern="1200" baseline="0" dirty="0" err="1">
                <a:solidFill>
                  <a:srgbClr val="000000"/>
                </a:solidFill>
                <a:latin typeface="Arial"/>
              </a:rPr>
              <a:t>quiaspe</a:t>
            </a:r>
            <a:r>
              <a:rPr lang="de-DE" sz="2500" kern="1200" baseline="0" dirty="0">
                <a:solidFill>
                  <a:srgbClr val="000000"/>
                </a:solidFill>
                <a:latin typeface="Arial"/>
              </a:rPr>
              <a:t> </a:t>
            </a:r>
            <a:r>
              <a:rPr lang="de-DE" sz="2500" kern="1200" baseline="0" dirty="0" err="1">
                <a:solidFill>
                  <a:srgbClr val="000000"/>
                </a:solidFill>
                <a:latin typeface="Arial"/>
              </a:rPr>
              <a:t>provid</a:t>
            </a:r>
            <a:r>
              <a:rPr lang="de-DE" sz="2500" kern="1200" baseline="0" dirty="0">
                <a:solidFill>
                  <a:srgbClr val="000000"/>
                </a:solidFill>
                <a:latin typeface="Arial"/>
              </a:rPr>
              <a:t> </a:t>
            </a:r>
            <a:r>
              <a:rPr lang="de-DE" sz="2500" kern="1200" baseline="0" dirty="0" err="1">
                <a:solidFill>
                  <a:srgbClr val="000000"/>
                </a:solidFill>
                <a:latin typeface="Arial"/>
              </a:rPr>
              <a:t>ullenda</a:t>
            </a:r>
            <a:r>
              <a:rPr lang="de-DE" sz="2500" kern="1200" baseline="0" dirty="0">
                <a:solidFill>
                  <a:srgbClr val="000000"/>
                </a:solidFill>
                <a:latin typeface="Arial"/>
              </a:rPr>
              <a:t> si </a:t>
            </a:r>
            <a:r>
              <a:rPr lang="de-DE" sz="2500" kern="1200" baseline="0" dirty="0" err="1">
                <a:solidFill>
                  <a:srgbClr val="000000"/>
                </a:solidFill>
                <a:latin typeface="Arial"/>
              </a:rPr>
              <a:t>neceate</a:t>
            </a:r>
            <a:r>
              <a:rPr lang="de-DE" sz="2500" kern="1200" baseline="0" dirty="0">
                <a:solidFill>
                  <a:srgbClr val="000000"/>
                </a:solidFill>
                <a:latin typeface="Arial"/>
              </a:rPr>
              <a:t> </a:t>
            </a:r>
            <a:r>
              <a:rPr lang="de-DE" sz="2500" kern="1200" baseline="0" dirty="0" err="1">
                <a:solidFill>
                  <a:srgbClr val="000000"/>
                </a:solidFill>
                <a:latin typeface="Arial"/>
              </a:rPr>
              <a:t>pedit</a:t>
            </a:r>
            <a:r>
              <a:rPr lang="de-DE" sz="2500" kern="1200" baseline="0" dirty="0">
                <a:solidFill>
                  <a:srgbClr val="000000"/>
                </a:solidFill>
                <a:latin typeface="Arial"/>
              </a:rPr>
              <a:t> </a:t>
            </a:r>
            <a:r>
              <a:rPr lang="de-DE" sz="2500" kern="1200" baseline="0" dirty="0" err="1">
                <a:solidFill>
                  <a:srgbClr val="000000"/>
                </a:solidFill>
                <a:latin typeface="Arial"/>
              </a:rPr>
              <a:t>eicient</a:t>
            </a:r>
            <a:r>
              <a:rPr lang="de-DE" sz="2500" kern="1200" baseline="0" dirty="0">
                <a:solidFill>
                  <a:srgbClr val="000000"/>
                </a:solidFill>
                <a:latin typeface="Arial"/>
              </a:rPr>
              <a:t> </a:t>
            </a:r>
            <a:r>
              <a:rPr lang="de-DE" sz="2500" kern="1200" baseline="0" dirty="0" err="1">
                <a:solidFill>
                  <a:srgbClr val="000000"/>
                </a:solidFill>
                <a:latin typeface="Arial"/>
              </a:rPr>
              <a:t>voluptas</a:t>
            </a:r>
            <a:r>
              <a:rPr lang="de-DE" sz="2500" kern="1200" baseline="0" dirty="0">
                <a:solidFill>
                  <a:srgbClr val="000000"/>
                </a:solidFill>
                <a:latin typeface="Arial"/>
              </a:rPr>
              <a:t> </a:t>
            </a:r>
            <a:r>
              <a:rPr lang="de-DE" sz="2500" kern="1200" baseline="0" dirty="0" err="1">
                <a:solidFill>
                  <a:srgbClr val="000000"/>
                </a:solidFill>
                <a:latin typeface="Arial"/>
              </a:rPr>
              <a:t>adi</a:t>
            </a:r>
            <a:r>
              <a:rPr lang="de-DE" sz="2500" kern="1200" baseline="0" dirty="0">
                <a:solidFill>
                  <a:srgbClr val="000000"/>
                </a:solidFill>
                <a:latin typeface="Arial"/>
              </a:rPr>
              <a:t> </a:t>
            </a:r>
            <a:r>
              <a:rPr lang="de-DE" sz="2500" kern="1200" baseline="0" dirty="0" err="1">
                <a:solidFill>
                  <a:srgbClr val="000000"/>
                </a:solidFill>
                <a:latin typeface="Arial"/>
              </a:rPr>
              <a:t>sectem</a:t>
            </a:r>
            <a:r>
              <a:rPr lang="de-DE" sz="2500" kern="1200" baseline="0" dirty="0">
                <a:solidFill>
                  <a:srgbClr val="000000"/>
                </a:solidFill>
                <a:latin typeface="Arial"/>
              </a:rPr>
              <a:t> </a:t>
            </a:r>
            <a:r>
              <a:rPr lang="de-DE" sz="2500" kern="1200" baseline="0" dirty="0" err="1">
                <a:solidFill>
                  <a:srgbClr val="000000"/>
                </a:solidFill>
                <a:latin typeface="Arial"/>
              </a:rPr>
              <a:t>doluptate</a:t>
            </a:r>
            <a:r>
              <a:rPr lang="de-DE" sz="2500" kern="1200" baseline="0" dirty="0">
                <a:solidFill>
                  <a:srgbClr val="000000"/>
                </a:solidFill>
                <a:latin typeface="Arial"/>
              </a:rPr>
              <a:t> </a:t>
            </a:r>
            <a:r>
              <a:rPr lang="de-DE" sz="2500" kern="1200" baseline="0" dirty="0" err="1">
                <a:solidFill>
                  <a:srgbClr val="000000"/>
                </a:solidFill>
                <a:latin typeface="Arial"/>
              </a:rPr>
              <a:t>volest</a:t>
            </a:r>
            <a:r>
              <a:rPr lang="de-DE" sz="2500" kern="1200" baseline="0" dirty="0">
                <a:solidFill>
                  <a:srgbClr val="000000"/>
                </a:solidFill>
                <a:latin typeface="Arial"/>
              </a:rPr>
              <a:t>, </a:t>
            </a:r>
            <a:r>
              <a:rPr lang="de-DE" sz="2500" kern="1200" baseline="0" dirty="0" err="1">
                <a:solidFill>
                  <a:srgbClr val="000000"/>
                </a:solidFill>
                <a:latin typeface="Arial"/>
              </a:rPr>
              <a:t>volora</a:t>
            </a:r>
            <a:r>
              <a:rPr lang="de-DE" sz="2500" kern="1200" baseline="0" dirty="0">
                <a:solidFill>
                  <a:srgbClr val="000000"/>
                </a:solidFill>
                <a:latin typeface="Arial"/>
              </a:rPr>
              <a:t> </a:t>
            </a:r>
            <a:r>
              <a:rPr lang="de-DE" sz="2500" kern="1200" baseline="0" dirty="0" err="1">
                <a:solidFill>
                  <a:srgbClr val="000000"/>
                </a:solidFill>
                <a:latin typeface="Arial"/>
              </a:rPr>
              <a:t>eatam</a:t>
            </a:r>
            <a:r>
              <a:rPr lang="de-DE" sz="2500" kern="1200" baseline="0" dirty="0">
                <a:solidFill>
                  <a:srgbClr val="000000"/>
                </a:solidFill>
                <a:latin typeface="Arial"/>
              </a:rPr>
              <a:t> in </a:t>
            </a:r>
            <a:r>
              <a:rPr lang="de-DE" sz="2500" kern="1200" baseline="0" dirty="0" err="1">
                <a:solidFill>
                  <a:srgbClr val="000000"/>
                </a:solidFill>
                <a:latin typeface="Arial"/>
              </a:rPr>
              <a:t>ra</a:t>
            </a:r>
            <a:r>
              <a:rPr lang="de-DE" sz="2500" kern="1200" baseline="0" dirty="0">
                <a:solidFill>
                  <a:srgbClr val="000000"/>
                </a:solidFill>
                <a:latin typeface="Arial"/>
              </a:rPr>
              <a:t> </a:t>
            </a:r>
            <a:r>
              <a:rPr lang="de-DE" sz="2500" kern="1200" baseline="0" dirty="0" err="1">
                <a:solidFill>
                  <a:srgbClr val="000000"/>
                </a:solidFill>
                <a:latin typeface="Arial"/>
              </a:rPr>
              <a:t>atet</a:t>
            </a:r>
            <a:r>
              <a:rPr lang="de-DE" sz="2500" kern="1200" baseline="0" dirty="0">
                <a:solidFill>
                  <a:srgbClr val="000000"/>
                </a:solidFill>
                <a:latin typeface="Arial"/>
              </a:rPr>
              <a:t> </a:t>
            </a:r>
            <a:r>
              <a:rPr lang="de-DE" sz="2500" kern="1200" baseline="0" dirty="0" err="1">
                <a:solidFill>
                  <a:srgbClr val="000000"/>
                </a:solidFill>
                <a:latin typeface="Arial"/>
              </a:rPr>
              <a:t>viducidis</a:t>
            </a:r>
            <a:r>
              <a:rPr lang="de-DE" sz="2500" kern="1200" baseline="0" dirty="0">
                <a:solidFill>
                  <a:srgbClr val="000000"/>
                </a:solidFill>
                <a:latin typeface="Arial"/>
              </a:rPr>
              <a:t> </a:t>
            </a:r>
            <a:r>
              <a:rPr lang="de-DE" sz="2500" kern="1200" baseline="0" dirty="0" err="1">
                <a:solidFill>
                  <a:srgbClr val="000000"/>
                </a:solidFill>
                <a:latin typeface="Arial"/>
              </a:rPr>
              <a:t>eaquae</a:t>
            </a:r>
            <a:r>
              <a:rPr lang="de-DE" sz="2500" kern="1200" baseline="0" dirty="0">
                <a:solidFill>
                  <a:srgbClr val="000000"/>
                </a:solidFill>
                <a:latin typeface="Arial"/>
              </a:rPr>
              <a:t>. </a:t>
            </a:r>
            <a:r>
              <a:rPr lang="de-DE" sz="2500" kern="1200" baseline="0" dirty="0" err="1">
                <a:solidFill>
                  <a:srgbClr val="000000"/>
                </a:solidFill>
                <a:latin typeface="Arial"/>
              </a:rPr>
              <a:t>Em</a:t>
            </a:r>
            <a:r>
              <a:rPr lang="de-DE" sz="2500" kern="1200" baseline="0" dirty="0">
                <a:solidFill>
                  <a:srgbClr val="000000"/>
                </a:solidFill>
                <a:latin typeface="Arial"/>
              </a:rPr>
              <a:t> </a:t>
            </a:r>
            <a:r>
              <a:rPr lang="de-DE" sz="2500" kern="1200" baseline="0" dirty="0" err="1">
                <a:solidFill>
                  <a:srgbClr val="000000"/>
                </a:solidFill>
                <a:latin typeface="Arial"/>
              </a:rPr>
              <a:t>deles</a:t>
            </a:r>
            <a:r>
              <a:rPr lang="de-DE" sz="2500" kern="1200" baseline="0" dirty="0">
                <a:solidFill>
                  <a:srgbClr val="000000"/>
                </a:solidFill>
                <a:latin typeface="Arial"/>
              </a:rPr>
              <a:t> </a:t>
            </a:r>
            <a:r>
              <a:rPr lang="de-DE" sz="2500" kern="1200" baseline="0" dirty="0" err="1">
                <a:solidFill>
                  <a:srgbClr val="000000"/>
                </a:solidFill>
                <a:latin typeface="Arial"/>
              </a:rPr>
              <a:t>doluptus</a:t>
            </a:r>
            <a:r>
              <a:rPr lang="de-DE" sz="2500" kern="1200" baseline="0" dirty="0">
                <a:solidFill>
                  <a:srgbClr val="000000"/>
                </a:solidFill>
                <a:latin typeface="Arial"/>
              </a:rPr>
              <a:t> </a:t>
            </a:r>
            <a:r>
              <a:rPr lang="de-DE" sz="2500" kern="1200" baseline="0" dirty="0" err="1">
                <a:solidFill>
                  <a:srgbClr val="000000"/>
                </a:solidFill>
                <a:latin typeface="Arial"/>
              </a:rPr>
              <a:t>estotatur</a:t>
            </a:r>
            <a:r>
              <a:rPr lang="de-DE" sz="2500" kern="1200" baseline="0" dirty="0">
                <a:solidFill>
                  <a:srgbClr val="000000"/>
                </a:solidFill>
                <a:latin typeface="Arial"/>
              </a:rPr>
              <a:t>? </a:t>
            </a:r>
            <a:r>
              <a:rPr lang="de-DE" sz="2500" kern="1200" baseline="0" dirty="0" err="1">
                <a:solidFill>
                  <a:srgbClr val="000000"/>
                </a:solidFill>
                <a:latin typeface="Arial"/>
              </a:rPr>
              <a:t>Igendella</a:t>
            </a:r>
            <a:r>
              <a:rPr lang="de-DE" sz="2500" kern="1200" baseline="0" dirty="0">
                <a:solidFill>
                  <a:srgbClr val="000000"/>
                </a:solidFill>
                <a:latin typeface="Arial"/>
              </a:rPr>
              <a:t> </a:t>
            </a:r>
            <a:r>
              <a:rPr lang="de-DE" sz="2500" kern="1200" baseline="0" dirty="0" err="1">
                <a:solidFill>
                  <a:srgbClr val="000000"/>
                </a:solidFill>
                <a:latin typeface="Arial"/>
              </a:rPr>
              <a:t>preped</a:t>
            </a:r>
            <a:r>
              <a:rPr lang="de-DE" sz="2500" kern="1200" baseline="0" dirty="0">
                <a:solidFill>
                  <a:srgbClr val="000000"/>
                </a:solidFill>
                <a:latin typeface="Arial"/>
              </a:rPr>
              <a:t> </a:t>
            </a:r>
            <a:r>
              <a:rPr lang="de-DE" sz="2500" kern="1200" baseline="0" dirty="0" err="1">
                <a:solidFill>
                  <a:srgbClr val="000000"/>
                </a:solidFill>
                <a:latin typeface="Arial"/>
              </a:rPr>
              <a:t>etur</a:t>
            </a:r>
            <a:r>
              <a:rPr lang="de-DE" sz="2500" kern="1200" baseline="0" dirty="0">
                <a:solidFill>
                  <a:srgbClr val="000000"/>
                </a:solidFill>
                <a:latin typeface="Arial"/>
              </a:rPr>
              <a:t>, </a:t>
            </a:r>
            <a:r>
              <a:rPr lang="de-DE" sz="2500" kern="1200" baseline="0" dirty="0" err="1">
                <a:solidFill>
                  <a:srgbClr val="000000"/>
                </a:solidFill>
                <a:latin typeface="Arial"/>
              </a:rPr>
              <a:t>sum</a:t>
            </a:r>
            <a:r>
              <a:rPr lang="de-DE" sz="2500" kern="1200" baseline="0" dirty="0">
                <a:solidFill>
                  <a:srgbClr val="000000"/>
                </a:solidFill>
                <a:latin typeface="Arial"/>
              </a:rPr>
              <a:t> </a:t>
            </a:r>
            <a:r>
              <a:rPr lang="de-DE" sz="2500" kern="1200" baseline="0" dirty="0" err="1">
                <a:solidFill>
                  <a:srgbClr val="000000"/>
                </a:solidFill>
                <a:latin typeface="Arial"/>
              </a:rPr>
              <a:t>fugiasp</a:t>
            </a:r>
            <a:r>
              <a:rPr lang="de-DE" sz="2500" kern="1200" baseline="0" dirty="0">
                <a:solidFill>
                  <a:srgbClr val="000000"/>
                </a:solidFill>
                <a:latin typeface="Arial"/>
              </a:rPr>
              <a:t> </a:t>
            </a:r>
            <a:r>
              <a:rPr lang="de-DE" sz="2500" kern="1200" baseline="0" dirty="0" err="1">
                <a:solidFill>
                  <a:srgbClr val="000000"/>
                </a:solidFill>
                <a:latin typeface="Arial"/>
              </a:rPr>
              <a:t>eraerum</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autaspe</a:t>
            </a:r>
            <a:r>
              <a:rPr lang="de-DE" sz="2500" kern="1200" baseline="0" dirty="0">
                <a:solidFill>
                  <a:srgbClr val="000000"/>
                </a:solidFill>
                <a:latin typeface="Arial"/>
              </a:rPr>
              <a:t> </a:t>
            </a:r>
            <a:r>
              <a:rPr lang="de-DE" sz="2500" kern="1200" baseline="0" dirty="0" err="1">
                <a:solidFill>
                  <a:srgbClr val="000000"/>
                </a:solidFill>
                <a:latin typeface="Arial"/>
              </a:rPr>
              <a:t>molupta</a:t>
            </a:r>
            <a:r>
              <a:rPr lang="de-DE" sz="2500" kern="1200" baseline="0" dirty="0">
                <a:solidFill>
                  <a:srgbClr val="000000"/>
                </a:solidFill>
                <a:latin typeface="Arial"/>
              </a:rPr>
              <a:t> </a:t>
            </a:r>
            <a:r>
              <a:rPr lang="de-DE" sz="2500" kern="1200" baseline="0" dirty="0" err="1">
                <a:solidFill>
                  <a:srgbClr val="000000"/>
                </a:solidFill>
                <a:latin typeface="Arial"/>
              </a:rPr>
              <a:t>tiatiate</a:t>
            </a:r>
            <a:r>
              <a:rPr lang="de-DE" sz="2500" kern="1200" baseline="0" dirty="0">
                <a:solidFill>
                  <a:srgbClr val="000000"/>
                </a:solidFill>
                <a:latin typeface="Arial"/>
              </a:rPr>
              <a:t> </a:t>
            </a:r>
            <a:r>
              <a:rPr lang="de-DE" sz="2500" kern="1200" baseline="0" dirty="0" err="1">
                <a:solidFill>
                  <a:srgbClr val="000000"/>
                </a:solidFill>
                <a:latin typeface="Arial"/>
              </a:rPr>
              <a:t>voluptur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r>
              <a:rPr lang="de-DE" sz="2500" kern="1200" baseline="0" dirty="0" err="1">
                <a:solidFill>
                  <a:srgbClr val="000000"/>
                </a:solidFill>
                <a:latin typeface="Arial"/>
              </a:rPr>
              <a:t>Nequia</a:t>
            </a:r>
            <a:r>
              <a:rPr lang="de-DE" sz="2500" kern="1200" baseline="0" dirty="0">
                <a:solidFill>
                  <a:srgbClr val="000000"/>
                </a:solidFill>
                <a:latin typeface="Arial"/>
              </a:rPr>
              <a:t> </a:t>
            </a:r>
            <a:r>
              <a:rPr lang="de-DE" sz="2500" kern="1200" baseline="0" dirty="0" err="1">
                <a:solidFill>
                  <a:srgbClr val="000000"/>
                </a:solidFill>
                <a:latin typeface="Arial"/>
              </a:rPr>
              <a:t>voloratusci</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mos</a:t>
            </a:r>
            <a:r>
              <a:rPr lang="de-DE" sz="2500" kern="1200" baseline="0" dirty="0">
                <a:solidFill>
                  <a:srgbClr val="000000"/>
                </a:solidFill>
                <a:latin typeface="Arial"/>
              </a:rPr>
              <a:t> </a:t>
            </a:r>
            <a:r>
              <a:rPr lang="de-DE" sz="2500" kern="1200" baseline="0" dirty="0" err="1">
                <a:solidFill>
                  <a:srgbClr val="000000"/>
                </a:solidFill>
                <a:latin typeface="Arial"/>
              </a:rPr>
              <a:t>ipidella</a:t>
            </a:r>
            <a:r>
              <a:rPr lang="de-DE" sz="2500" kern="1200" baseline="0" dirty="0">
                <a:solidFill>
                  <a:srgbClr val="000000"/>
                </a:solidFill>
                <a:latin typeface="Arial"/>
              </a:rPr>
              <a:t> </a:t>
            </a:r>
            <a:r>
              <a:rPr lang="de-DE" sz="2500" kern="1200" baseline="0" dirty="0" err="1">
                <a:solidFill>
                  <a:srgbClr val="000000"/>
                </a:solidFill>
                <a:latin typeface="Arial"/>
              </a:rPr>
              <a:t>simust</a:t>
            </a:r>
            <a:r>
              <a:rPr lang="de-DE" sz="2500" kern="1200" baseline="0" dirty="0">
                <a:solidFill>
                  <a:srgbClr val="000000"/>
                </a:solidFill>
                <a:latin typeface="Arial"/>
              </a:rPr>
              <a:t>, </a:t>
            </a:r>
            <a:r>
              <a:rPr lang="de-DE" sz="2500" kern="1200" baseline="0" dirty="0" err="1">
                <a:solidFill>
                  <a:srgbClr val="000000"/>
                </a:solidFill>
                <a:latin typeface="Arial"/>
              </a:rPr>
              <a:t>erferumquam</a:t>
            </a:r>
            <a:r>
              <a:rPr lang="de-DE" sz="2500" kern="1200" baseline="0" dirty="0">
                <a:solidFill>
                  <a:srgbClr val="000000"/>
                </a:solidFill>
                <a:latin typeface="Arial"/>
              </a:rPr>
              <a:t> et </a:t>
            </a:r>
            <a:r>
              <a:rPr lang="de-DE" sz="2500" kern="1200" baseline="0" dirty="0" err="1">
                <a:solidFill>
                  <a:srgbClr val="000000"/>
                </a:solidFill>
                <a:latin typeface="Arial"/>
              </a:rPr>
              <a:t>dolum</a:t>
            </a:r>
            <a:r>
              <a:rPr lang="de-DE" sz="2500" kern="1200" baseline="0" dirty="0">
                <a:solidFill>
                  <a:srgbClr val="000000"/>
                </a:solidFill>
                <a:latin typeface="Arial"/>
              </a:rPr>
              <a:t> in </a:t>
            </a:r>
            <a:r>
              <a:rPr lang="de-DE" sz="2500" kern="1200" baseline="0" dirty="0" err="1">
                <a:solidFill>
                  <a:srgbClr val="000000"/>
                </a:solidFill>
                <a:latin typeface="Arial"/>
              </a:rPr>
              <a:t>eseque</a:t>
            </a:r>
            <a:r>
              <a:rPr lang="de-DE" sz="2500" kern="1200" baseline="0" dirty="0">
                <a:solidFill>
                  <a:srgbClr val="000000"/>
                </a:solidFill>
                <a:latin typeface="Arial"/>
              </a:rPr>
              <a:t> </a:t>
            </a:r>
            <a:r>
              <a:rPr lang="de-DE" sz="2500" kern="1200" baseline="0" dirty="0" err="1">
                <a:solidFill>
                  <a:srgbClr val="000000"/>
                </a:solidFill>
                <a:latin typeface="Arial"/>
              </a:rPr>
              <a:t>pe</a:t>
            </a:r>
            <a:r>
              <a:rPr lang="de-DE" sz="2500" kern="1200" baseline="0" dirty="0">
                <a:solidFill>
                  <a:srgbClr val="000000"/>
                </a:solidFill>
                <a:latin typeface="Arial"/>
              </a:rPr>
              <a:t> </a:t>
            </a:r>
            <a:r>
              <a:rPr lang="de-DE" sz="2500" kern="1200" baseline="0" dirty="0" err="1">
                <a:solidFill>
                  <a:srgbClr val="000000"/>
                </a:solidFill>
                <a:latin typeface="Arial"/>
              </a:rPr>
              <a:t>sed</a:t>
            </a:r>
            <a:r>
              <a:rPr lang="de-DE" sz="2500" kern="1200" baseline="0" dirty="0">
                <a:solidFill>
                  <a:srgbClr val="000000"/>
                </a:solidFill>
                <a:latin typeface="Arial"/>
              </a:rPr>
              <a:t> quas </a:t>
            </a:r>
            <a:r>
              <a:rPr lang="de-DE" sz="2500" kern="1200" baseline="0" dirty="0" err="1">
                <a:solidFill>
                  <a:srgbClr val="000000"/>
                </a:solidFill>
                <a:latin typeface="Arial"/>
              </a:rPr>
              <a:t>doluptae</a:t>
            </a:r>
            <a:r>
              <a:rPr lang="de-DE" sz="2500" kern="1200" baseline="0" dirty="0">
                <a:solidFill>
                  <a:srgbClr val="000000"/>
                </a:solidFill>
                <a:latin typeface="Arial"/>
              </a:rPr>
              <a:t> </a:t>
            </a:r>
            <a:r>
              <a:rPr lang="de-DE" sz="2500" kern="1200" baseline="0" dirty="0" err="1">
                <a:solidFill>
                  <a:srgbClr val="000000"/>
                </a:solidFill>
                <a:latin typeface="Arial"/>
              </a:rPr>
              <a:t>nimusda</a:t>
            </a:r>
            <a:r>
              <a:rPr lang="de-DE" sz="2500" kern="1200" baseline="0" dirty="0">
                <a:solidFill>
                  <a:srgbClr val="000000"/>
                </a:solidFill>
                <a:latin typeface="Arial"/>
              </a:rPr>
              <a:t> </a:t>
            </a:r>
            <a:r>
              <a:rPr lang="de-DE" sz="2500" kern="1200" baseline="0" dirty="0" err="1">
                <a:solidFill>
                  <a:srgbClr val="000000"/>
                </a:solidFill>
                <a:latin typeface="Arial"/>
              </a:rPr>
              <a:t>ndebitas</a:t>
            </a:r>
            <a:r>
              <a:rPr lang="de-DE" sz="2500" kern="1200" baseline="0" dirty="0">
                <a:solidFill>
                  <a:srgbClr val="000000"/>
                </a:solidFill>
                <a:latin typeface="Arial"/>
              </a:rPr>
              <a:t> </a:t>
            </a:r>
            <a:r>
              <a:rPr lang="de-DE" sz="2500" kern="1200" baseline="0" dirty="0" err="1">
                <a:solidFill>
                  <a:srgbClr val="000000"/>
                </a:solidFill>
                <a:latin typeface="Arial"/>
              </a:rPr>
              <a:t>rehentio</a:t>
            </a:r>
            <a:r>
              <a:rPr lang="de-DE" sz="2500" kern="1200" baseline="0" dirty="0">
                <a:solidFill>
                  <a:srgbClr val="000000"/>
                </a:solidFill>
                <a:latin typeface="Arial"/>
              </a:rPr>
              <a:t> </a:t>
            </a:r>
            <a:r>
              <a:rPr lang="de-DE" sz="2500" kern="1200" baseline="0" dirty="0" err="1">
                <a:solidFill>
                  <a:srgbClr val="000000"/>
                </a:solidFill>
                <a:latin typeface="Arial"/>
              </a:rPr>
              <a:t>quiaspero</a:t>
            </a:r>
            <a:r>
              <a:rPr lang="de-DE" sz="2500" kern="1200" baseline="0" dirty="0">
                <a:solidFill>
                  <a:srgbClr val="000000"/>
                </a:solidFill>
                <a:latin typeface="Arial"/>
              </a:rPr>
              <a:t> </a:t>
            </a:r>
            <a:r>
              <a:rPr lang="de-DE" sz="2500" kern="1200" baseline="0" dirty="0" err="1">
                <a:solidFill>
                  <a:srgbClr val="000000"/>
                </a:solidFill>
                <a:latin typeface="Arial"/>
              </a:rPr>
              <a:t>el</a:t>
            </a:r>
            <a:r>
              <a:rPr lang="de-DE" sz="2500" kern="1200" baseline="0" dirty="0">
                <a:solidFill>
                  <a:srgbClr val="000000"/>
                </a:solidFill>
                <a:latin typeface="Arial"/>
              </a:rPr>
              <a:t> </a:t>
            </a:r>
            <a:r>
              <a:rPr lang="de-DE" sz="2500" kern="1200" baseline="0" dirty="0" err="1">
                <a:solidFill>
                  <a:srgbClr val="000000"/>
                </a:solidFill>
                <a:latin typeface="Arial"/>
              </a:rPr>
              <a:t>magnimp</a:t>
            </a:r>
            <a:r>
              <a:rPr lang="de-DE" sz="2500" kern="1200" baseline="0" dirty="0">
                <a:solidFill>
                  <a:srgbClr val="000000"/>
                </a:solidFill>
                <a:latin typeface="Arial"/>
              </a:rPr>
              <a:t> </a:t>
            </a:r>
            <a:r>
              <a:rPr lang="de-DE" sz="2500" kern="1200" baseline="0" dirty="0" err="1">
                <a:solidFill>
                  <a:srgbClr val="000000"/>
                </a:solidFill>
                <a:latin typeface="Arial"/>
              </a:rPr>
              <a:t>orrorum</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voloratur</a:t>
            </a:r>
            <a:r>
              <a:rPr lang="de-DE" sz="2500" kern="1200" baseline="0" dirty="0">
                <a:solidFill>
                  <a:srgbClr val="000000"/>
                </a:solidFill>
                <a:latin typeface="Arial"/>
              </a:rPr>
              <a:t>, </a:t>
            </a:r>
            <a:r>
              <a:rPr lang="de-DE" sz="2500" kern="1200" baseline="0" dirty="0" err="1">
                <a:solidFill>
                  <a:srgbClr val="000000"/>
                </a:solidFill>
                <a:latin typeface="Arial"/>
              </a:rPr>
              <a:t>sundam</a:t>
            </a:r>
            <a:r>
              <a:rPr lang="de-DE" sz="2500" kern="1200" baseline="0" dirty="0">
                <a:solidFill>
                  <a:srgbClr val="000000"/>
                </a:solidFill>
                <a:latin typeface="Arial"/>
              </a:rPr>
              <a:t> </a:t>
            </a:r>
            <a:r>
              <a:rPr lang="de-DE" sz="2500" kern="1200" baseline="0" dirty="0" err="1">
                <a:solidFill>
                  <a:srgbClr val="000000"/>
                </a:solidFill>
                <a:latin typeface="Arial"/>
              </a:rPr>
              <a:t>eat</a:t>
            </a:r>
            <a:r>
              <a:rPr lang="de-DE" sz="2500" kern="1200" baseline="0" dirty="0">
                <a:solidFill>
                  <a:srgbClr val="000000"/>
                </a:solidFill>
                <a:latin typeface="Arial"/>
              </a:rPr>
              <a:t> </a:t>
            </a:r>
            <a:r>
              <a:rPr lang="de-DE" sz="2500" kern="1200" baseline="0" dirty="0" err="1">
                <a:solidFill>
                  <a:srgbClr val="000000"/>
                </a:solidFill>
                <a:latin typeface="Arial"/>
              </a:rPr>
              <a:t>litatin</a:t>
            </a:r>
            <a:r>
              <a:rPr lang="de-DE" sz="2500" kern="1200" baseline="0" dirty="0">
                <a:solidFill>
                  <a:srgbClr val="000000"/>
                </a:solidFill>
                <a:latin typeface="Arial"/>
              </a:rPr>
              <a:t> </a:t>
            </a:r>
            <a:r>
              <a:rPr lang="de-DE" sz="2500" kern="1200" baseline="0" dirty="0" err="1">
                <a:solidFill>
                  <a:srgbClr val="000000"/>
                </a:solidFill>
                <a:latin typeface="Arial"/>
              </a:rPr>
              <a:t>experia</a:t>
            </a:r>
            <a:r>
              <a:rPr lang="de-DE" sz="2500" kern="1200" baseline="0" dirty="0">
                <a:solidFill>
                  <a:srgbClr val="000000"/>
                </a:solidFill>
                <a:latin typeface="Arial"/>
              </a:rPr>
              <a:t> </a:t>
            </a:r>
            <a:r>
              <a:rPr lang="de-DE" sz="2500" kern="1200" baseline="0" dirty="0" err="1">
                <a:solidFill>
                  <a:srgbClr val="000000"/>
                </a:solidFill>
                <a:latin typeface="Arial"/>
              </a:rPr>
              <a:t>sit</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offici</a:t>
            </a:r>
            <a:r>
              <a:rPr lang="de-DE" sz="2500" kern="1200" baseline="0" dirty="0">
                <a:solidFill>
                  <a:srgbClr val="000000"/>
                </a:solidFill>
                <a:latin typeface="Arial"/>
              </a:rPr>
              <a:t> </a:t>
            </a:r>
            <a:r>
              <a:rPr lang="de-DE" sz="2500" kern="1200" baseline="0" dirty="0" err="1">
                <a:solidFill>
                  <a:srgbClr val="000000"/>
                </a:solidFill>
                <a:latin typeface="Arial"/>
              </a:rPr>
              <a:t>unt</a:t>
            </a:r>
            <a:r>
              <a:rPr lang="de-DE" sz="2500" kern="1200" baseline="0" dirty="0">
                <a:solidFill>
                  <a:srgbClr val="000000"/>
                </a:solidFill>
                <a:latin typeface="Arial"/>
              </a:rPr>
              <a:t> </a:t>
            </a:r>
            <a:r>
              <a:rPr lang="de-DE" sz="2500" kern="1200" baseline="0" dirty="0" err="1">
                <a:solidFill>
                  <a:srgbClr val="000000"/>
                </a:solidFill>
                <a:latin typeface="Arial"/>
              </a:rPr>
              <a:t>quamet</a:t>
            </a:r>
            <a:r>
              <a:rPr lang="de-DE" sz="2500" kern="1200" baseline="0" dirty="0">
                <a:solidFill>
                  <a:srgbClr val="000000"/>
                </a:solidFill>
                <a:latin typeface="Arial"/>
              </a:rPr>
              <a:t> </a:t>
            </a:r>
            <a:r>
              <a:rPr lang="de-DE" sz="2500" kern="1200" baseline="0" dirty="0" err="1">
                <a:solidFill>
                  <a:srgbClr val="000000"/>
                </a:solidFill>
                <a:latin typeface="Arial"/>
              </a:rPr>
              <a:t>laccabo</a:t>
            </a:r>
            <a:r>
              <a:rPr lang="de-DE" sz="2500" kern="1200" baseline="0" dirty="0">
                <a:solidFill>
                  <a:srgbClr val="000000"/>
                </a:solidFill>
                <a:latin typeface="Arial"/>
              </a:rPr>
              <a:t>. Min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oditatistem</a:t>
            </a:r>
            <a:r>
              <a:rPr lang="de-DE" sz="2500" kern="1200" baseline="0" dirty="0">
                <a:solidFill>
                  <a:srgbClr val="000000"/>
                </a:solidFill>
                <a:latin typeface="Arial"/>
              </a:rPr>
              <a:t> </a:t>
            </a:r>
            <a:r>
              <a:rPr lang="de-DE" sz="2500" kern="1200" baseline="0" dirty="0" err="1">
                <a:solidFill>
                  <a:srgbClr val="000000"/>
                </a:solidFill>
                <a:latin typeface="Arial"/>
              </a:rPr>
              <a:t>volorem</a:t>
            </a:r>
            <a:r>
              <a:rPr lang="de-DE" sz="2500" kern="1200" baseline="0" dirty="0">
                <a:solidFill>
                  <a:srgbClr val="000000"/>
                </a:solidFill>
                <a:latin typeface="Arial"/>
              </a:rPr>
              <a:t> </a:t>
            </a:r>
            <a:r>
              <a:rPr lang="de-DE" sz="2500" kern="1200" baseline="0" dirty="0" err="1">
                <a:solidFill>
                  <a:srgbClr val="000000"/>
                </a:solidFill>
                <a:latin typeface="Arial"/>
              </a:rPr>
              <a:t>ratemporesti</a:t>
            </a:r>
            <a:r>
              <a:rPr lang="de-DE" sz="2500" kern="1200" baseline="0" dirty="0">
                <a:solidFill>
                  <a:srgbClr val="000000"/>
                </a:solidFill>
                <a:latin typeface="Arial"/>
              </a:rPr>
              <a:t> </a:t>
            </a:r>
            <a:r>
              <a:rPr lang="de-DE" sz="2500" kern="1200" baseline="0" dirty="0" err="1">
                <a:solidFill>
                  <a:srgbClr val="000000"/>
                </a:solidFill>
                <a:latin typeface="Arial"/>
              </a:rPr>
              <a:t>volesciur</a:t>
            </a:r>
            <a:r>
              <a:rPr lang="de-DE" sz="2500" kern="1200" baseline="0" dirty="0">
                <a:solidFill>
                  <a:srgbClr val="000000"/>
                </a:solidFill>
                <a:latin typeface="Arial"/>
              </a:rPr>
              <a:t>?</a:t>
            </a:r>
          </a:p>
          <a:p>
            <a:pPr rtl="0"/>
            <a:r>
              <a:rPr lang="de-DE" sz="2500" kern="1200" baseline="0" dirty="0" err="1">
                <a:solidFill>
                  <a:srgbClr val="000000"/>
                </a:solidFill>
                <a:latin typeface="Arial"/>
              </a:rPr>
              <a:t>Equi</a:t>
            </a:r>
            <a:r>
              <a:rPr lang="de-DE" sz="2500" kern="1200" baseline="0" dirty="0">
                <a:solidFill>
                  <a:srgbClr val="000000"/>
                </a:solidFill>
                <a:latin typeface="Arial"/>
              </a:rPr>
              <a:t> </a:t>
            </a:r>
            <a:r>
              <a:rPr lang="de-DE" sz="2500" kern="1200" baseline="0" dirty="0" err="1">
                <a:solidFill>
                  <a:srgbClr val="000000"/>
                </a:solidFill>
                <a:latin typeface="Arial"/>
              </a:rPr>
              <a:t>repellab</a:t>
            </a:r>
            <a:r>
              <a:rPr lang="de-DE" sz="2500" kern="1200" baseline="0" dirty="0">
                <a:solidFill>
                  <a:srgbClr val="000000"/>
                </a:solidFill>
                <a:latin typeface="Arial"/>
              </a:rPr>
              <a:t> </a:t>
            </a:r>
            <a:r>
              <a:rPr lang="de-DE" sz="2500" kern="1200" baseline="0" dirty="0" err="1">
                <a:solidFill>
                  <a:srgbClr val="000000"/>
                </a:solidFill>
                <a:latin typeface="Arial"/>
              </a:rPr>
              <a:t>iumet</a:t>
            </a:r>
            <a:r>
              <a:rPr lang="de-DE" sz="2500" kern="1200" baseline="0" dirty="0">
                <a:solidFill>
                  <a:srgbClr val="000000"/>
                </a:solidFill>
                <a:latin typeface="Arial"/>
              </a:rPr>
              <a:t>, </a:t>
            </a:r>
            <a:r>
              <a:rPr lang="de-DE" sz="2500" kern="1200" baseline="0" dirty="0" err="1">
                <a:solidFill>
                  <a:srgbClr val="000000"/>
                </a:solidFill>
                <a:latin typeface="Arial"/>
              </a:rPr>
              <a:t>nusapit</a:t>
            </a:r>
            <a:r>
              <a:rPr lang="de-DE" sz="2500" kern="1200" baseline="0" dirty="0">
                <a:solidFill>
                  <a:srgbClr val="000000"/>
                </a:solidFill>
                <a:latin typeface="Arial"/>
              </a:rPr>
              <a:t> </a:t>
            </a:r>
            <a:r>
              <a:rPr lang="de-DE" sz="2500" kern="1200" baseline="0" dirty="0" err="1">
                <a:solidFill>
                  <a:srgbClr val="000000"/>
                </a:solidFill>
                <a:latin typeface="Arial"/>
              </a:rPr>
              <a:t>optatatus</a:t>
            </a:r>
            <a:r>
              <a:rPr lang="de-DE" sz="2500" kern="1200" baseline="0" dirty="0">
                <a:solidFill>
                  <a:srgbClr val="000000"/>
                </a:solidFill>
                <a:latin typeface="Arial"/>
              </a:rPr>
              <a:t> </a:t>
            </a:r>
            <a:r>
              <a:rPr lang="de-DE" sz="2500" kern="1200" baseline="0" dirty="0" err="1">
                <a:solidFill>
                  <a:srgbClr val="000000"/>
                </a:solidFill>
                <a:latin typeface="Arial"/>
              </a:rPr>
              <a:t>repudita</a:t>
            </a:r>
            <a:r>
              <a:rPr lang="de-DE" sz="2500" kern="1200" baseline="0" dirty="0">
                <a:solidFill>
                  <a:srgbClr val="000000"/>
                </a:solidFill>
                <a:latin typeface="Arial"/>
              </a:rPr>
              <a:t> </a:t>
            </a:r>
            <a:r>
              <a:rPr lang="de-DE" sz="2500" kern="1200" baseline="0" dirty="0" err="1">
                <a:solidFill>
                  <a:srgbClr val="000000"/>
                </a:solidFill>
                <a:latin typeface="Arial"/>
              </a:rPr>
              <a:t>nonet</a:t>
            </a:r>
            <a:r>
              <a:rPr lang="de-DE" sz="2500" kern="1200" baseline="0" dirty="0">
                <a:solidFill>
                  <a:srgbClr val="000000"/>
                </a:solidFill>
                <a:latin typeface="Arial"/>
              </a:rPr>
              <a:t> </a:t>
            </a:r>
            <a:r>
              <a:rPr lang="de-DE" sz="2500" kern="1200" baseline="0" dirty="0" err="1">
                <a:solidFill>
                  <a:srgbClr val="000000"/>
                </a:solidFill>
                <a:latin typeface="Arial"/>
              </a:rPr>
              <a:t>litius</a:t>
            </a:r>
            <a:r>
              <a:rPr lang="de-DE" sz="2500" kern="1200" baseline="0" dirty="0">
                <a:solidFill>
                  <a:srgbClr val="000000"/>
                </a:solidFill>
                <a:latin typeface="Arial"/>
              </a:rPr>
              <a:t> </a:t>
            </a:r>
            <a:r>
              <a:rPr lang="de-DE" sz="2500" kern="1200" baseline="0" dirty="0" err="1">
                <a:solidFill>
                  <a:srgbClr val="000000"/>
                </a:solidFill>
                <a:latin typeface="Arial"/>
              </a:rPr>
              <a:t>abor</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re</a:t>
            </a:r>
            <a:r>
              <a:rPr lang="de-DE" sz="2500" kern="1200" baseline="0" dirty="0">
                <a:solidFill>
                  <a:srgbClr val="000000"/>
                </a:solidFill>
                <a:latin typeface="Arial"/>
              </a:rPr>
              <a:t> </a:t>
            </a:r>
            <a:r>
              <a:rPr lang="de-DE" sz="2500" kern="1200" baseline="0" dirty="0" err="1">
                <a:solidFill>
                  <a:srgbClr val="000000"/>
                </a:solidFill>
                <a:latin typeface="Arial"/>
              </a:rPr>
              <a:t>quissimus</a:t>
            </a:r>
            <a:r>
              <a:rPr lang="de-DE" sz="2500" kern="1200" baseline="0" dirty="0">
                <a:solidFill>
                  <a:srgbClr val="000000"/>
                </a:solidFill>
                <a:latin typeface="Arial"/>
              </a:rPr>
              <a:t> </a:t>
            </a:r>
            <a:r>
              <a:rPr lang="de-DE" sz="2500" kern="1200" baseline="0" dirty="0" err="1">
                <a:solidFill>
                  <a:srgbClr val="000000"/>
                </a:solidFill>
                <a:latin typeface="Arial"/>
              </a:rPr>
              <a:t>eiume</a:t>
            </a:r>
            <a:r>
              <a:rPr lang="de-DE" sz="2500" kern="1200" baseline="0" dirty="0">
                <a:solidFill>
                  <a:srgbClr val="000000"/>
                </a:solidFill>
                <a:latin typeface="Arial"/>
              </a:rPr>
              <a:t> </a:t>
            </a:r>
            <a:r>
              <a:rPr lang="de-DE" sz="2500" kern="1200" baseline="0" dirty="0" err="1">
                <a:solidFill>
                  <a:srgbClr val="000000"/>
                </a:solidFill>
                <a:latin typeface="Arial"/>
              </a:rPr>
              <a:t>vernam</a:t>
            </a:r>
            <a:r>
              <a:rPr lang="de-DE" sz="2500" kern="1200" baseline="0" dirty="0">
                <a:solidFill>
                  <a:srgbClr val="000000"/>
                </a:solidFill>
                <a:latin typeface="Arial"/>
              </a:rPr>
              <a:t> </a:t>
            </a:r>
            <a:r>
              <a:rPr lang="de-DE" sz="2500" kern="1200" baseline="0" dirty="0" err="1">
                <a:solidFill>
                  <a:srgbClr val="000000"/>
                </a:solidFill>
                <a:latin typeface="Arial"/>
              </a:rPr>
              <a:t>sincturion</a:t>
            </a:r>
            <a:r>
              <a:rPr lang="de-DE" sz="2500" kern="1200" baseline="0" dirty="0">
                <a:solidFill>
                  <a:srgbClr val="000000"/>
                </a:solidFill>
                <a:latin typeface="Arial"/>
              </a:rPr>
              <a:t> </a:t>
            </a:r>
            <a:r>
              <a:rPr lang="de-DE" sz="2500" kern="1200" baseline="0" dirty="0" err="1">
                <a:solidFill>
                  <a:srgbClr val="000000"/>
                </a:solidFill>
                <a:latin typeface="Arial"/>
              </a:rPr>
              <a:t>nese</a:t>
            </a:r>
            <a:r>
              <a:rPr lang="de-DE" sz="2500" kern="1200" baseline="0" dirty="0">
                <a:solidFill>
                  <a:srgbClr val="000000"/>
                </a:solidFill>
                <a:latin typeface="Arial"/>
              </a:rPr>
              <a:t> </a:t>
            </a:r>
            <a:r>
              <a:rPr lang="de-DE" sz="2500" kern="1200" baseline="0" dirty="0" err="1">
                <a:solidFill>
                  <a:srgbClr val="000000"/>
                </a:solidFill>
                <a:latin typeface="Arial"/>
              </a:rPr>
              <a:t>poreptis</a:t>
            </a:r>
            <a:r>
              <a:rPr lang="de-DE" sz="2500" kern="1200" baseline="0" dirty="0">
                <a:solidFill>
                  <a:srgbClr val="000000"/>
                </a:solidFill>
                <a:latin typeface="Arial"/>
              </a:rPr>
              <a:t> </a:t>
            </a:r>
            <a:r>
              <a:rPr lang="de-DE" sz="2500" kern="1200" baseline="0" dirty="0" err="1">
                <a:solidFill>
                  <a:srgbClr val="000000"/>
                </a:solidFill>
                <a:latin typeface="Arial"/>
              </a:rPr>
              <a:t>rehenditat.Que</a:t>
            </a:r>
            <a:r>
              <a:rPr lang="de-DE" sz="2500" kern="1200" baseline="0" dirty="0">
                <a:solidFill>
                  <a:srgbClr val="000000"/>
                </a:solidFill>
                <a:latin typeface="Arial"/>
              </a:rPr>
              <a:t> </a:t>
            </a:r>
            <a:r>
              <a:rPr lang="de-DE" sz="2500" kern="1200" baseline="0" dirty="0" err="1">
                <a:solidFill>
                  <a:srgbClr val="000000"/>
                </a:solidFill>
                <a:latin typeface="Arial"/>
              </a:rPr>
              <a:t>volore</a:t>
            </a:r>
            <a:r>
              <a:rPr lang="de-DE" sz="2500" kern="1200" baseline="0" dirty="0">
                <a:solidFill>
                  <a:srgbClr val="000000"/>
                </a:solidFill>
                <a:latin typeface="Arial"/>
              </a:rPr>
              <a:t> </a:t>
            </a:r>
            <a:r>
              <a:rPr lang="de-DE" sz="2500" kern="1200" baseline="0" dirty="0" err="1">
                <a:solidFill>
                  <a:srgbClr val="000000"/>
                </a:solidFill>
                <a:latin typeface="Arial"/>
              </a:rPr>
              <a:t>cuptae</a:t>
            </a:r>
            <a:r>
              <a:rPr lang="de-DE" sz="2500" kern="1200" baseline="0" dirty="0">
                <a:solidFill>
                  <a:srgbClr val="000000"/>
                </a:solidFill>
                <a:latin typeface="Arial"/>
              </a:rPr>
              <a:t> </a:t>
            </a:r>
            <a:r>
              <a:rPr lang="de-DE" sz="2500" kern="1200" baseline="0" dirty="0" err="1">
                <a:solidFill>
                  <a:srgbClr val="000000"/>
                </a:solidFill>
                <a:latin typeface="Arial"/>
              </a:rPr>
              <a:t>iniminime</a:t>
            </a:r>
            <a:r>
              <a:rPr lang="de-DE" sz="2500" kern="1200" baseline="0" dirty="0">
                <a:solidFill>
                  <a:srgbClr val="000000"/>
                </a:solidFill>
                <a:latin typeface="Arial"/>
              </a:rPr>
              <a:t> </a:t>
            </a:r>
            <a:r>
              <a:rPr lang="de-DE" sz="2500" kern="1200" baseline="0" dirty="0" err="1">
                <a:solidFill>
                  <a:srgbClr val="000000"/>
                </a:solidFill>
                <a:latin typeface="Arial"/>
              </a:rPr>
              <a:t>prae</a:t>
            </a:r>
            <a:r>
              <a:rPr lang="de-DE" sz="2500" kern="1200" baseline="0" dirty="0">
                <a:solidFill>
                  <a:srgbClr val="000000"/>
                </a:solidFill>
                <a:latin typeface="Arial"/>
              </a:rPr>
              <a:t> </a:t>
            </a:r>
            <a:r>
              <a:rPr lang="de-DE" sz="2500" kern="1200" baseline="0" dirty="0" err="1">
                <a:solidFill>
                  <a:srgbClr val="000000"/>
                </a:solidFill>
                <a:latin typeface="Arial"/>
              </a:rPr>
              <a:t>peruntu</a:t>
            </a:r>
            <a:r>
              <a:rPr lang="de-DE" sz="2500" kern="1200" baseline="0" dirty="0">
                <a:solidFill>
                  <a:srgbClr val="000000"/>
                </a:solidFill>
                <a:latin typeface="Arial"/>
              </a:rPr>
              <a:t> </a:t>
            </a:r>
            <a:r>
              <a:rPr lang="de-DE" sz="2500" kern="1200" baseline="0" dirty="0" err="1">
                <a:solidFill>
                  <a:srgbClr val="000000"/>
                </a:solidFill>
                <a:latin typeface="Arial"/>
              </a:rPr>
              <a:t>ribusandio</a:t>
            </a:r>
            <a:r>
              <a:rPr lang="de-DE" sz="2500" kern="1200" baseline="0" dirty="0">
                <a:solidFill>
                  <a:srgbClr val="000000"/>
                </a:solidFill>
                <a:latin typeface="Arial"/>
              </a:rPr>
              <a:t> et </a:t>
            </a:r>
            <a:r>
              <a:rPr lang="de-DE" sz="2500" kern="1200" baseline="0" dirty="0" err="1">
                <a:solidFill>
                  <a:srgbClr val="000000"/>
                </a:solidFill>
                <a:latin typeface="Arial"/>
              </a:rPr>
              <a:t>quae</a:t>
            </a:r>
            <a:r>
              <a:rPr lang="de-DE" sz="2500" kern="1200" baseline="0" dirty="0">
                <a:solidFill>
                  <a:srgbClr val="000000"/>
                </a:solidFill>
                <a:latin typeface="Arial"/>
              </a:rPr>
              <a:t> </a:t>
            </a:r>
            <a:r>
              <a:rPr lang="de-DE" sz="2500" kern="1200" baseline="0" dirty="0" err="1">
                <a:solidFill>
                  <a:srgbClr val="000000"/>
                </a:solidFill>
                <a:latin typeface="Arial"/>
              </a:rPr>
              <a:t>voloreperit</a:t>
            </a:r>
            <a:r>
              <a:rPr lang="de-DE" sz="2500" kern="1200" baseline="0" dirty="0">
                <a:solidFill>
                  <a:srgbClr val="000000"/>
                </a:solidFill>
                <a:latin typeface="Arial"/>
              </a:rPr>
              <a:t>, </a:t>
            </a:r>
            <a:r>
              <a:rPr lang="de-DE" sz="2500" kern="1200" baseline="0" dirty="0" err="1">
                <a:solidFill>
                  <a:srgbClr val="000000"/>
                </a:solidFill>
                <a:latin typeface="Arial"/>
              </a:rPr>
              <a:t>od</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dolutem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quiam</a:t>
            </a:r>
            <a:r>
              <a:rPr lang="de-DE" sz="2500" kern="1200" baseline="0" dirty="0">
                <a:solidFill>
                  <a:srgbClr val="000000"/>
                </a:solidFill>
                <a:latin typeface="Arial"/>
              </a:rPr>
              <a:t>, </a:t>
            </a:r>
            <a:r>
              <a:rPr lang="de-DE" sz="2500" kern="1200" baseline="0" dirty="0" err="1">
                <a:solidFill>
                  <a:srgbClr val="000000"/>
                </a:solidFill>
                <a:latin typeface="Arial"/>
              </a:rPr>
              <a:t>omnimpe</a:t>
            </a:r>
            <a:r>
              <a:rPr lang="de-DE" sz="2500" kern="1200" baseline="0" dirty="0">
                <a:solidFill>
                  <a:srgbClr val="000000"/>
                </a:solidFill>
                <a:latin typeface="Arial"/>
              </a:rPr>
              <a:t> </a:t>
            </a:r>
            <a:r>
              <a:rPr lang="de-DE" sz="2500" kern="1200" baseline="0" dirty="0" err="1">
                <a:solidFill>
                  <a:srgbClr val="000000"/>
                </a:solidFill>
                <a:latin typeface="Arial"/>
              </a:rPr>
              <a:t>num</a:t>
            </a:r>
            <a:r>
              <a:rPr lang="de-DE" sz="2500" kern="1200" baseline="0" dirty="0">
                <a:solidFill>
                  <a:srgbClr val="000000"/>
                </a:solidFill>
                <a:latin typeface="Arial"/>
              </a:rPr>
              <a:t> </a:t>
            </a:r>
            <a:r>
              <a:rPr lang="de-DE" sz="2500" kern="1200" baseline="0" dirty="0" err="1">
                <a:solidFill>
                  <a:srgbClr val="000000"/>
                </a:solidFill>
                <a:latin typeface="Arial"/>
              </a:rPr>
              <a:t>ipsa</a:t>
            </a:r>
            <a:r>
              <a:rPr lang="de-DE" sz="2500" kern="1200" baseline="0" dirty="0">
                <a:solidFill>
                  <a:srgbClr val="000000"/>
                </a:solidFill>
                <a:latin typeface="Arial"/>
              </a:rPr>
              <a:t> </a:t>
            </a:r>
            <a:r>
              <a:rPr lang="de-DE" sz="2500" kern="1200" baseline="0" dirty="0" err="1">
                <a:solidFill>
                  <a:srgbClr val="000000"/>
                </a:solidFill>
                <a:latin typeface="Arial"/>
              </a:rPr>
              <a:t>nus</a:t>
            </a:r>
            <a:r>
              <a:rPr lang="de-DE" sz="2500" kern="1200" baseline="0" dirty="0">
                <a:solidFill>
                  <a:srgbClr val="000000"/>
                </a:solidFill>
                <a:latin typeface="Arial"/>
              </a:rPr>
              <a:t> </a:t>
            </a:r>
            <a:r>
              <a:rPr lang="de-DE" sz="2500" kern="1200" baseline="0" dirty="0" err="1">
                <a:solidFill>
                  <a:srgbClr val="000000"/>
                </a:solidFill>
                <a:latin typeface="Arial"/>
              </a:rPr>
              <a:t>dolor</a:t>
            </a:r>
            <a:r>
              <a:rPr lang="de-DE" sz="2500" kern="1200" baseline="0" dirty="0">
                <a:solidFill>
                  <a:srgbClr val="000000"/>
                </a:solidFill>
                <a:latin typeface="Arial"/>
              </a:rPr>
              <a:t> </a:t>
            </a:r>
            <a:r>
              <a:rPr lang="de-DE" sz="2500" kern="1200" baseline="0" dirty="0" err="1">
                <a:solidFill>
                  <a:srgbClr val="000000"/>
                </a:solidFill>
                <a:latin typeface="Arial"/>
              </a:rPr>
              <a:t>ma</a:t>
            </a:r>
            <a:r>
              <a:rPr lang="de-DE" sz="2500" kern="1200" baseline="0" dirty="0">
                <a:solidFill>
                  <a:srgbClr val="000000"/>
                </a:solidFill>
                <a:latin typeface="Arial"/>
              </a:rPr>
              <a:t> non </a:t>
            </a:r>
            <a:r>
              <a:rPr lang="de-DE" sz="2500" kern="1200" baseline="0" dirty="0" err="1">
                <a:solidFill>
                  <a:srgbClr val="000000"/>
                </a:solidFill>
                <a:latin typeface="Arial"/>
              </a:rPr>
              <a:t>corrum</a:t>
            </a:r>
            <a:r>
              <a:rPr lang="de-DE" sz="2500" kern="1200" baseline="0" dirty="0">
                <a:solidFill>
                  <a:srgbClr val="000000"/>
                </a:solidFill>
                <a:latin typeface="Arial"/>
              </a:rPr>
              <a:t> </a:t>
            </a:r>
            <a:r>
              <a:rPr lang="de-DE" sz="2500" kern="1200" baseline="0" dirty="0" err="1">
                <a:solidFill>
                  <a:srgbClr val="000000"/>
                </a:solidFill>
                <a:latin typeface="Arial"/>
              </a:rPr>
              <a:t>exerior</a:t>
            </a:r>
            <a:r>
              <a:rPr lang="de-DE" sz="2500" kern="1200" baseline="0" dirty="0">
                <a:solidFill>
                  <a:srgbClr val="000000"/>
                </a:solidFill>
                <a:latin typeface="Arial"/>
              </a:rPr>
              <a:t> </a:t>
            </a:r>
            <a:r>
              <a:rPr lang="de-DE" sz="2500" kern="1200" baseline="0" dirty="0" err="1">
                <a:solidFill>
                  <a:srgbClr val="000000"/>
                </a:solidFill>
                <a:latin typeface="Arial"/>
              </a:rPr>
              <a:t>repedig</a:t>
            </a:r>
            <a:r>
              <a:rPr lang="de-DE" sz="2500" kern="1200" baseline="0" dirty="0">
                <a:solidFill>
                  <a:srgbClr val="000000"/>
                </a:solidFill>
                <a:latin typeface="Arial"/>
              </a:rPr>
              <a:t> </a:t>
            </a:r>
            <a:r>
              <a:rPr lang="de-DE" sz="2500" kern="1200" baseline="0" dirty="0" err="1">
                <a:solidFill>
                  <a:srgbClr val="000000"/>
                </a:solidFill>
                <a:latin typeface="Arial"/>
              </a:rPr>
              <a:t>entiaecta</a:t>
            </a:r>
            <a:r>
              <a:rPr lang="de-DE" sz="2500" kern="1200" baseline="0" dirty="0">
                <a:solidFill>
                  <a:srgbClr val="000000"/>
                </a:solidFill>
                <a:latin typeface="Arial"/>
              </a:rPr>
              <a:t> </a:t>
            </a:r>
            <a:r>
              <a:rPr lang="de-DE" sz="2500" kern="1200" baseline="0" dirty="0" err="1">
                <a:solidFill>
                  <a:srgbClr val="000000"/>
                </a:solidFill>
                <a:latin typeface="Arial"/>
              </a:rPr>
              <a: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arum</a:t>
            </a:r>
            <a:r>
              <a:rPr lang="de-DE" sz="2500" kern="1200" baseline="0" dirty="0">
                <a:solidFill>
                  <a:srgbClr val="000000"/>
                </a:solidFill>
                <a:latin typeface="Arial"/>
              </a:rPr>
              <a:t> </a:t>
            </a:r>
            <a:r>
              <a:rPr lang="de-DE" sz="2500" kern="1200" baseline="0" dirty="0" err="1">
                <a:solidFill>
                  <a:srgbClr val="000000"/>
                </a:solidFill>
                <a:latin typeface="Arial"/>
              </a:rPr>
              <a:t>rere</a:t>
            </a:r>
            <a:r>
              <a:rPr lang="de-DE" sz="2500" kern="1200" baseline="0" dirty="0">
                <a:solidFill>
                  <a:srgbClr val="000000"/>
                </a:solidFill>
                <a:latin typeface="Arial"/>
              </a:rPr>
              <a:t>, </a:t>
            </a:r>
            <a:r>
              <a:rPr lang="de-DE" sz="2500" kern="1200" baseline="0" dirty="0" err="1">
                <a:solidFill>
                  <a:srgbClr val="000000"/>
                </a:solidFill>
                <a:latin typeface="Arial"/>
              </a:rPr>
              <a:t>occus</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volut</a:t>
            </a:r>
            <a:r>
              <a:rPr lang="de-DE" sz="2500" kern="1200" baseline="0" dirty="0">
                <a:solidFill>
                  <a:srgbClr val="000000"/>
                </a:solidFill>
                <a:latin typeface="Arial"/>
              </a:rPr>
              <a:t> </a:t>
            </a:r>
            <a:r>
              <a:rPr lang="de-DE" sz="2500" kern="1200" baseline="0" dirty="0" err="1">
                <a:solidFill>
                  <a:srgbClr val="000000"/>
                </a:solidFill>
                <a:latin typeface="Arial"/>
              </a:rPr>
              <a:t>qui</a:t>
            </a:r>
            <a:r>
              <a:rPr lang="de-DE" sz="2500" kern="1200" baseline="0" dirty="0">
                <a:solidFill>
                  <a:srgbClr val="000000"/>
                </a:solidFill>
                <a:latin typeface="Arial"/>
              </a:rPr>
              <a:t> </a:t>
            </a:r>
            <a:r>
              <a:rPr lang="de-DE" sz="2500" kern="1200" baseline="0" dirty="0" err="1">
                <a:solidFill>
                  <a:srgbClr val="000000"/>
                </a:solidFill>
                <a:latin typeface="Arial"/>
              </a:rPr>
              <a:t>delitas</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a:t>
            </a:r>
            <a:r>
              <a:rPr lang="de-DE" sz="2500" kern="1200" baseline="0" dirty="0" err="1">
                <a:solidFill>
                  <a:srgbClr val="000000"/>
                </a:solidFill>
                <a:latin typeface="Arial"/>
              </a:rPr>
              <a:t>alis</a:t>
            </a:r>
            <a:r>
              <a:rPr lang="de-DE" sz="2500" kern="1200" baseline="0" dirty="0">
                <a:solidFill>
                  <a:srgbClr val="000000"/>
                </a:solidFill>
                <a:latin typeface="Arial"/>
              </a:rPr>
              <a:t> </a:t>
            </a:r>
            <a:r>
              <a:rPr lang="de-DE" sz="2500" kern="1200" baseline="0" dirty="0" err="1">
                <a:solidFill>
                  <a:srgbClr val="000000"/>
                </a:solidFill>
                <a:latin typeface="Arial"/>
              </a:rPr>
              <a:t>ut</a:t>
            </a:r>
            <a:r>
              <a:rPr lang="de-DE" sz="2500" kern="1200" baseline="0" dirty="0">
                <a:solidFill>
                  <a:srgbClr val="000000"/>
                </a:solidFill>
                <a:latin typeface="Arial"/>
              </a:rPr>
              <a:t> </a:t>
            </a:r>
            <a:r>
              <a:rPr lang="de-DE" sz="2500" kern="1200" baseline="0" dirty="0" err="1">
                <a:solidFill>
                  <a:srgbClr val="000000"/>
                </a:solidFill>
                <a:latin typeface="Arial"/>
              </a:rPr>
              <a:t>quuntium</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a:t>
            </a:r>
            <a:r>
              <a:rPr lang="de-DE" sz="2500" kern="1200" baseline="0" dirty="0" err="1">
                <a:solidFill>
                  <a:srgbClr val="000000"/>
                </a:solidFill>
                <a:latin typeface="Arial"/>
              </a:rPr>
              <a:t>acculpa</a:t>
            </a:r>
            <a:r>
              <a:rPr lang="de-DE" sz="2500" kern="1200" baseline="0" dirty="0">
                <a:solidFill>
                  <a:srgbClr val="000000"/>
                </a:solidFill>
                <a:latin typeface="Arial"/>
              </a:rPr>
              <a:t> </a:t>
            </a:r>
            <a:r>
              <a:rPr lang="de-DE" sz="2500" kern="1200" baseline="0" dirty="0" err="1">
                <a:solidFill>
                  <a:srgbClr val="000000"/>
                </a:solidFill>
                <a:latin typeface="Arial"/>
              </a:rPr>
              <a:t>volentius</a:t>
            </a:r>
            <a:r>
              <a:rPr lang="de-DE" sz="2500" kern="1200" baseline="0" dirty="0">
                <a:solidFill>
                  <a:srgbClr val="000000"/>
                </a:solidFill>
                <a:latin typeface="Arial"/>
              </a:rPr>
              <a:t> </a:t>
            </a:r>
            <a:r>
              <a:rPr lang="de-DE" sz="2500" kern="1200" baseline="0" dirty="0" err="1">
                <a:solidFill>
                  <a:srgbClr val="000000"/>
                </a:solidFill>
                <a:latin typeface="Arial"/>
              </a:rPr>
              <a:t>magnat</a:t>
            </a:r>
            <a:r>
              <a:rPr lang="de-DE" sz="2500" kern="1200" baseline="0" dirty="0">
                <a:solidFill>
                  <a:srgbClr val="000000"/>
                </a:solidFill>
                <a:latin typeface="Arial"/>
              </a:rPr>
              <a:t> </a:t>
            </a:r>
            <a:r>
              <a:rPr lang="de-DE" sz="2500" kern="1200" baseline="0" dirty="0" err="1">
                <a:solidFill>
                  <a:srgbClr val="000000"/>
                </a:solidFill>
                <a:latin typeface="Arial"/>
              </a:rPr>
              <a:t>rem</a:t>
            </a:r>
            <a:r>
              <a:rPr lang="de-DE" sz="2500" kern="1200" baseline="0" dirty="0">
                <a:solidFill>
                  <a:srgbClr val="000000"/>
                </a:solidFill>
                <a:latin typeface="Arial"/>
              </a:rPr>
              <a:t> </a:t>
            </a:r>
            <a:r>
              <a:rPr lang="de-DE" sz="2500" kern="1200" baseline="0" dirty="0" err="1">
                <a:solidFill>
                  <a:srgbClr val="000000"/>
                </a:solidFill>
                <a:latin typeface="Arial"/>
              </a:rPr>
              <a:t>ideliquiam</a:t>
            </a:r>
            <a:r>
              <a:rPr lang="de-DE" sz="2500" kern="1200" baseline="0" dirty="0">
                <a:solidFill>
                  <a:srgbClr val="000000"/>
                </a:solidFill>
                <a:latin typeface="Arial"/>
              </a:rPr>
              <a:t> </a:t>
            </a:r>
            <a:r>
              <a:rPr lang="de-DE" sz="2500" kern="1200" baseline="0" dirty="0" err="1">
                <a:solidFill>
                  <a:srgbClr val="000000"/>
                </a:solidFill>
                <a:latin typeface="Arial"/>
              </a:rPr>
              <a:t>aceaquid</a:t>
            </a:r>
            <a:r>
              <a:rPr lang="de-DE" sz="2500" kern="1200" baseline="0" dirty="0">
                <a:solidFill>
                  <a:srgbClr val="000000"/>
                </a:solidFill>
                <a:latin typeface="Arial"/>
              </a:rPr>
              <a:t> et </a:t>
            </a:r>
            <a:r>
              <a:rPr lang="de-DE" sz="2500" kern="1200" baseline="0" dirty="0" err="1">
                <a:solidFill>
                  <a:srgbClr val="000000"/>
                </a:solidFill>
                <a:latin typeface="Arial"/>
              </a:rPr>
              <a:t>et</a:t>
            </a:r>
            <a:r>
              <a:rPr lang="de-DE" sz="2500" kern="1200" baseline="0" dirty="0">
                <a:solidFill>
                  <a:srgbClr val="000000"/>
                </a:solidFill>
                <a:latin typeface="Arial"/>
              </a:rPr>
              <a:t> </a:t>
            </a:r>
            <a:r>
              <a:rPr lang="de-DE" sz="2500" kern="1200" baseline="0" dirty="0" err="1">
                <a:solidFill>
                  <a:srgbClr val="000000"/>
                </a:solidFill>
                <a:latin typeface="Arial"/>
              </a:rPr>
              <a:t>volorro</a:t>
            </a:r>
            <a:r>
              <a:rPr lang="de-DE" sz="2500" kern="1200" baseline="0" dirty="0">
                <a:solidFill>
                  <a:srgbClr val="000000"/>
                </a:solidFill>
                <a:latin typeface="Arial"/>
              </a:rPr>
              <a:t> </a:t>
            </a:r>
            <a:r>
              <a:rPr lang="de-DE" sz="2500" kern="1200" baseline="0" dirty="0" err="1">
                <a:solidFill>
                  <a:srgbClr val="000000"/>
                </a:solidFill>
                <a:latin typeface="Arial"/>
              </a:rPr>
              <a:t>modit</a:t>
            </a:r>
            <a:r>
              <a:rPr lang="de-DE" sz="2500" kern="1200" baseline="0" dirty="0">
                <a:solidFill>
                  <a:srgbClr val="000000"/>
                </a:solidFill>
                <a:latin typeface="Arial"/>
              </a:rPr>
              <a:t> </a:t>
            </a:r>
            <a:r>
              <a:rPr lang="de-DE" sz="2500" kern="1200" baseline="0" dirty="0" err="1">
                <a:solidFill>
                  <a:srgbClr val="000000"/>
                </a:solidFill>
                <a:latin typeface="Arial"/>
              </a:rPr>
              <a:t>aspid</a:t>
            </a:r>
            <a:r>
              <a:rPr lang="de-DE" sz="2500" kern="1200" baseline="0" dirty="0">
                <a:solidFill>
                  <a:srgbClr val="000000"/>
                </a:solidFill>
                <a:latin typeface="Arial"/>
              </a:rPr>
              <a:t> et, </a:t>
            </a:r>
            <a:r>
              <a:rPr lang="de-DE" sz="2500" kern="1200" baseline="0" dirty="0" err="1">
                <a:solidFill>
                  <a:srgbClr val="000000"/>
                </a:solidFill>
                <a:latin typeface="Arial"/>
              </a:rPr>
              <a:t>quodita</a:t>
            </a:r>
            <a:r>
              <a:rPr lang="de-DE" sz="2500" kern="1200" baseline="0" dirty="0">
                <a:solidFill>
                  <a:srgbClr val="000000"/>
                </a:solidFill>
                <a:latin typeface="Arial"/>
              </a:rPr>
              <a:t> </a:t>
            </a:r>
            <a:r>
              <a:rPr lang="de-DE" sz="2500" kern="1200" baseline="0" dirty="0" err="1">
                <a:solidFill>
                  <a:srgbClr val="000000"/>
                </a:solidFill>
                <a:latin typeface="Arial"/>
              </a:rPr>
              <a:t>sint</a:t>
            </a:r>
            <a:r>
              <a:rPr lang="de-DE" sz="2500" kern="1200" baseline="0" dirty="0">
                <a:solidFill>
                  <a:srgbClr val="000000"/>
                </a:solidFill>
                <a:latin typeface="Arial"/>
              </a:rPr>
              <a:t> </a:t>
            </a:r>
            <a:r>
              <a:rPr lang="de-DE" sz="2500" kern="1200" baseline="0" dirty="0" err="1">
                <a:solidFill>
                  <a:srgbClr val="000000"/>
                </a:solidFill>
                <a:latin typeface="Arial"/>
              </a:rPr>
              <a:t>acerum</a:t>
            </a:r>
            <a:r>
              <a:rPr lang="de-DE" sz="2500" kern="1200" baseline="0" dirty="0">
                <a:solidFill>
                  <a:srgbClr val="000000"/>
                </a:solidFill>
                <a:latin typeface="Arial"/>
              </a:rPr>
              <a:t> </a:t>
            </a:r>
            <a:r>
              <a:rPr lang="de-DE" sz="2500" kern="1200" baseline="0" dirty="0" err="1">
                <a:solidFill>
                  <a:srgbClr val="000000"/>
                </a:solidFill>
                <a:latin typeface="Arial"/>
              </a:rPr>
              <a:t>experitio</a:t>
            </a:r>
            <a:r>
              <a:rPr lang="de-DE" sz="2500" kern="1200" baseline="0" dirty="0">
                <a:solidFill>
                  <a:srgbClr val="000000"/>
                </a:solidFill>
                <a:latin typeface="Arial"/>
              </a:rPr>
              <a:t>. </a:t>
            </a:r>
            <a:r>
              <a:rPr lang="de-DE" sz="2500" kern="1200" baseline="0" dirty="0" err="1">
                <a:solidFill>
                  <a:srgbClr val="000000"/>
                </a:solidFill>
                <a:latin typeface="Arial"/>
              </a:rPr>
              <a:t>Itatur</a:t>
            </a:r>
            <a:r>
              <a:rPr lang="de-DE" sz="2500" kern="1200" baseline="0" dirty="0">
                <a:solidFill>
                  <a:srgbClr val="000000"/>
                </a:solidFill>
                <a:latin typeface="Arial"/>
              </a:rPr>
              <a:t> </a:t>
            </a:r>
            <a:r>
              <a:rPr lang="de-DE" sz="2500" kern="1200" baseline="0" dirty="0" err="1">
                <a:solidFill>
                  <a:srgbClr val="000000"/>
                </a:solidFill>
                <a:latin typeface="Arial"/>
              </a:rPr>
              <a:t>sunt</a:t>
            </a:r>
            <a:r>
              <a:rPr lang="de-DE" sz="2500" kern="1200" baseline="0" dirty="0">
                <a:solidFill>
                  <a:srgbClr val="000000"/>
                </a:solidFill>
                <a:latin typeface="Arial"/>
              </a:rPr>
              <a:t> </a:t>
            </a:r>
            <a:r>
              <a:rPr lang="de-DE" sz="2500" kern="1200" baseline="0" dirty="0" err="1">
                <a:solidFill>
                  <a:srgbClr val="000000"/>
                </a:solidFill>
                <a:latin typeface="Arial"/>
              </a:rPr>
              <a:t>utem</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ex </a:t>
            </a:r>
            <a:r>
              <a:rPr lang="de-DE" sz="2500" kern="1200" baseline="0" dirty="0" err="1">
                <a:solidFill>
                  <a:srgbClr val="000000"/>
                </a:solidFill>
                <a:latin typeface="Arial"/>
              </a:rPr>
              <a:t>eaque</a:t>
            </a:r>
            <a:r>
              <a:rPr lang="de-DE" sz="2500" kern="1200" baseline="0" dirty="0">
                <a:solidFill>
                  <a:srgbClr val="000000"/>
                </a:solidFill>
                <a:latin typeface="Arial"/>
              </a:rPr>
              <a:t> </a:t>
            </a:r>
            <a:r>
              <a:rPr lang="de-DE" sz="2500" kern="1200" baseline="0" dirty="0" err="1">
                <a:solidFill>
                  <a:srgbClr val="000000"/>
                </a:solidFill>
                <a:latin typeface="Arial"/>
              </a:rPr>
              <a:t>volupta</a:t>
            </a:r>
            <a:r>
              <a:rPr lang="de-DE" sz="2500" kern="1200" baseline="0" dirty="0">
                <a:solidFill>
                  <a:srgbClr val="000000"/>
                </a:solidFill>
                <a:latin typeface="Arial"/>
              </a:rPr>
              <a:t> </a:t>
            </a:r>
            <a:r>
              <a:rPr lang="de-DE" sz="2500" kern="1200" baseline="0" dirty="0" err="1">
                <a:solidFill>
                  <a:srgbClr val="000000"/>
                </a:solidFill>
                <a:latin typeface="Arial"/>
              </a:rPr>
              <a:t>illignissim</a:t>
            </a:r>
            <a:r>
              <a:rPr lang="de-DE" sz="2500" kern="1200" baseline="0" dirty="0">
                <a:solidFill>
                  <a:srgbClr val="000000"/>
                </a:solidFill>
                <a:latin typeface="Arial"/>
              </a:rPr>
              <a:t> </a:t>
            </a:r>
            <a:r>
              <a:rPr lang="de-DE" sz="2500" kern="1200" baseline="0" dirty="0" err="1">
                <a:solidFill>
                  <a:srgbClr val="000000"/>
                </a:solidFill>
                <a:latin typeface="Arial"/>
              </a:rPr>
              <a:t>quiassu</a:t>
            </a:r>
            <a:r>
              <a:rPr lang="de-DE" sz="2500" kern="1200" baseline="0" dirty="0">
                <a:solidFill>
                  <a:srgbClr val="000000"/>
                </a:solidFill>
                <a:latin typeface="Arial"/>
              </a:rPr>
              <a:t> </a:t>
            </a:r>
            <a:r>
              <a:rPr lang="de-DE" sz="2500" kern="1200" baseline="0" dirty="0" err="1">
                <a:solidFill>
                  <a:srgbClr val="000000"/>
                </a:solidFill>
                <a:latin typeface="Arial"/>
              </a:rPr>
              <a:t>nderit</a:t>
            </a:r>
            <a:r>
              <a:rPr lang="de-DE" sz="2500" kern="1200" baseline="0" dirty="0">
                <a:solidFill>
                  <a:srgbClr val="000000"/>
                </a:solidFill>
                <a:latin typeface="Arial"/>
              </a:rPr>
              <a:t> </a:t>
            </a:r>
            <a:r>
              <a:rPr lang="de-DE" sz="2500" kern="1200" baseline="0" dirty="0" err="1">
                <a:solidFill>
                  <a:srgbClr val="000000"/>
                </a:solidFill>
                <a:latin typeface="Arial"/>
              </a:rPr>
              <a:t>que</a:t>
            </a:r>
            <a:r>
              <a:rPr lang="de-DE" sz="2500" kern="1200" baseline="0" dirty="0">
                <a:solidFill>
                  <a:srgbClr val="000000"/>
                </a:solidFill>
                <a:latin typeface="Arial"/>
              </a:rPr>
              <a:t> </a:t>
            </a:r>
            <a:r>
              <a:rPr lang="de-DE" sz="2500" kern="1200" baseline="0" dirty="0" err="1">
                <a:solidFill>
                  <a:srgbClr val="000000"/>
                </a:solidFill>
                <a:latin typeface="Arial"/>
              </a:rPr>
              <a:t>nonsequis</a:t>
            </a:r>
            <a:r>
              <a:rPr lang="de-DE" sz="2500" kern="1200" baseline="0" dirty="0">
                <a:solidFill>
                  <a:srgbClr val="000000"/>
                </a:solidFill>
                <a:latin typeface="Arial"/>
              </a:rPr>
              <a:t> et </a:t>
            </a:r>
            <a:r>
              <a:rPr lang="de-DE" sz="2500" kern="1200" baseline="0" dirty="0" err="1">
                <a:solidFill>
                  <a:srgbClr val="000000"/>
                </a:solidFill>
                <a:latin typeface="Arial"/>
              </a:rPr>
              <a:t>quos</a:t>
            </a:r>
            <a:r>
              <a:rPr lang="de-DE" sz="2500" kern="1200" baseline="0" dirty="0">
                <a:solidFill>
                  <a:srgbClr val="000000"/>
                </a:solidFill>
                <a:latin typeface="Arial"/>
              </a:rPr>
              <a:t> </a:t>
            </a:r>
            <a:r>
              <a:rPr lang="de-DE" sz="2500" kern="1200" baseline="0" dirty="0" err="1">
                <a:solidFill>
                  <a:srgbClr val="000000"/>
                </a:solidFill>
                <a:latin typeface="Arial"/>
              </a:rPr>
              <a:t>corem</a:t>
            </a:r>
            <a:r>
              <a:rPr lang="de-DE" sz="2500" kern="1200" baseline="0" dirty="0">
                <a:solidFill>
                  <a:srgbClr val="000000"/>
                </a:solidFill>
                <a:latin typeface="Arial"/>
              </a:rPr>
              <a:t> </a:t>
            </a:r>
            <a:r>
              <a:rPr lang="de-DE" sz="2500" kern="1200" baseline="0" dirty="0" err="1">
                <a:solidFill>
                  <a:srgbClr val="000000"/>
                </a:solidFill>
                <a:latin typeface="Arial"/>
              </a:rPr>
              <a:t>faceata</a:t>
            </a:r>
            <a:r>
              <a:rPr lang="de-DE" sz="2500" kern="1200" baseline="0" dirty="0">
                <a:solidFill>
                  <a:srgbClr val="000000"/>
                </a:solidFill>
                <a:latin typeface="Arial"/>
              </a:rPr>
              <a:t> </a:t>
            </a:r>
            <a:r>
              <a:rPr lang="de-DE" sz="2500" kern="1200" baseline="0" dirty="0" err="1">
                <a:solidFill>
                  <a:srgbClr val="000000"/>
                </a:solidFill>
                <a:latin typeface="Arial"/>
              </a:rPr>
              <a:t>as</a:t>
            </a:r>
            <a:r>
              <a:rPr lang="de-DE" sz="2500" kern="1200" baseline="0" dirty="0">
                <a:solidFill>
                  <a:srgbClr val="000000"/>
                </a:solidFill>
                <a:latin typeface="Arial"/>
              </a:rPr>
              <a:t> </a:t>
            </a:r>
            <a:r>
              <a:rPr lang="de-DE" sz="2500" kern="1200" baseline="0" dirty="0" err="1">
                <a:solidFill>
                  <a:srgbClr val="000000"/>
                </a:solidFill>
                <a:latin typeface="Arial"/>
              </a:rPr>
              <a:t>eatur</a:t>
            </a:r>
            <a:r>
              <a:rPr lang="de-DE" sz="2500" kern="1200" baseline="0" dirty="0">
                <a:solidFill>
                  <a:srgbClr val="000000"/>
                </a:solidFill>
                <a:latin typeface="Arial"/>
              </a:rPr>
              <a:t> </a:t>
            </a:r>
            <a:r>
              <a:rPr lang="de-DE" sz="2500" kern="1200" baseline="0" dirty="0" err="1">
                <a:solidFill>
                  <a:srgbClr val="000000"/>
                </a:solidFill>
                <a:latin typeface="Arial"/>
              </a:rPr>
              <a:t>aut</a:t>
            </a:r>
            <a:r>
              <a:rPr lang="de-DE" sz="2500" kern="1200" baseline="0" dirty="0">
                <a:solidFill>
                  <a:srgbClr val="000000"/>
                </a:solidFill>
                <a:latin typeface="Arial"/>
              </a:rPr>
              <a:t> et la et </a:t>
            </a:r>
            <a:r>
              <a:rPr lang="de-DE" sz="2500" kern="1200" baseline="0" dirty="0" err="1">
                <a:solidFill>
                  <a:srgbClr val="000000"/>
                </a:solidFill>
                <a:latin typeface="Arial"/>
              </a:rPr>
              <a:t>fuga</a:t>
            </a:r>
            <a:r>
              <a:rPr lang="de-DE" sz="2500" kern="1200" baseline="0" dirty="0">
                <a:solidFill>
                  <a:srgbClr val="000000"/>
                </a:solidFill>
                <a:latin typeface="Arial"/>
              </a:rPr>
              <a:t>. </a:t>
            </a:r>
          </a:p>
        </p:txBody>
      </p:sp>
      <p:sp>
        <p:nvSpPr>
          <p:cNvPr id="15"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16" name="Textplatzhalter 16"/>
          <p:cNvSpPr>
            <a:spLocks noGrp="1"/>
          </p:cNvSpPr>
          <p:nvPr>
            <p:ph type="body" sz="quarter" idx="14" hasCustomPrompt="1"/>
          </p:nvPr>
        </p:nvSpPr>
        <p:spPr>
          <a:xfrm>
            <a:off x="1656000" y="8172000"/>
            <a:ext cx="39492000" cy="508672"/>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Überschrift 3</a:t>
            </a:r>
            <a:endParaRPr lang="de-DE" sz="6700" dirty="0">
              <a:latin typeface="Arial" pitchFamily="34" charset="0"/>
              <a:cs typeface="Arial" pitchFamily="34" charset="0"/>
            </a:endParaRPr>
          </a:p>
        </p:txBody>
      </p:sp>
      <p:sp>
        <p:nvSpPr>
          <p:cNvPr id="24"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656000" y="8676000"/>
            <a:ext cx="39492000" cy="18421200"/>
          </a:xfrm>
          <a:prstGeom prst="rect">
            <a:avLst/>
          </a:prstGeom>
        </p:spPr>
        <p:txBody>
          <a:bodyPr/>
          <a:lstStyle/>
          <a:p>
            <a:r>
              <a:rPr lang="de-DE"/>
              <a:t>Bild durch Klicken auf Symbol hinzufügen</a:t>
            </a:r>
          </a:p>
        </p:txBody>
      </p:sp>
      <p:sp>
        <p:nvSpPr>
          <p:cNvPr id="6" name="Titel 10"/>
          <p:cNvSpPr>
            <a:spLocks noGrp="1"/>
          </p:cNvSpPr>
          <p:nvPr>
            <p:ph type="title" hasCustomPrompt="1"/>
          </p:nvPr>
        </p:nvSpPr>
        <p:spPr>
          <a:xfrm>
            <a:off x="1656000" y="4950000"/>
            <a:ext cx="39492000" cy="810948"/>
          </a:xfrm>
          <a:prstGeom prst="rect">
            <a:avLst/>
          </a:prstGeom>
        </p:spPr>
        <p:txBody>
          <a:bodyPr lIns="0" tIns="0" rIns="0" bIns="0" anchor="ctr" anchorCtr="0"/>
          <a:lstStyle>
            <a:lvl1pPr>
              <a:defRPr/>
            </a:lvl1pPr>
          </a:lstStyle>
          <a:p>
            <a:r>
              <a:rPr lang="de-DE" dirty="0"/>
              <a:t>Überschrift 1</a:t>
            </a:r>
          </a:p>
        </p:txBody>
      </p:sp>
      <p:sp>
        <p:nvSpPr>
          <p:cNvPr id="9" name="Textplatzhalter 9"/>
          <p:cNvSpPr>
            <a:spLocks noGrp="1"/>
          </p:cNvSpPr>
          <p:nvPr>
            <p:ph type="body" sz="quarter" idx="15" hasCustomPrompt="1"/>
          </p:nvPr>
        </p:nvSpPr>
        <p:spPr>
          <a:xfrm>
            <a:off x="1655999" y="6804000"/>
            <a:ext cx="39492000" cy="595131"/>
          </a:xfrm>
          <a:prstGeom prst="rect">
            <a:avLst/>
          </a:prstGeom>
        </p:spPr>
        <p:txBody>
          <a:bodyPr lIns="0" tIns="0" rIns="0" bIns="0" anchor="ctr" anchorCtr="0"/>
          <a:lstStyle>
            <a:lvl1pPr>
              <a:buNone/>
              <a:defRPr sz="6700" baseline="0"/>
            </a:lvl1pPr>
          </a:lstStyle>
          <a:p>
            <a:pPr lvl="0"/>
            <a:r>
              <a:rPr lang="de-DE" dirty="0"/>
              <a:t>Überschrift 2</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e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005200" y="1656000"/>
            <a:ext cx="3141594" cy="1656000"/>
          </a:xfrm>
          <a:prstGeom prst="rect">
            <a:avLst/>
          </a:prstGeom>
        </p:spPr>
      </p:pic>
      <p:sp>
        <p:nvSpPr>
          <p:cNvPr id="8" name="Titelplatzhalter 1"/>
          <p:cNvSpPr txBox="1">
            <a:spLocks/>
          </p:cNvSpPr>
          <p:nvPr userDrawn="1"/>
        </p:nvSpPr>
        <p:spPr>
          <a:xfrm>
            <a:off x="6423320" y="810395"/>
            <a:ext cx="11308534" cy="3030723"/>
          </a:xfrm>
          <a:prstGeom prst="rect">
            <a:avLst/>
          </a:prstGeom>
        </p:spPr>
        <p:txBody>
          <a:bodyPr vert="horz" lIns="0" tIns="0" rIns="0" bIns="0" rtlCol="0" anchor="ctr" anchorCtr="0">
            <a:noAutofit/>
          </a:bodyPr>
          <a:lstStyle/>
          <a:p>
            <a:pPr marL="0" marR="0" lvl="0" indent="0" algn="l" defTabSz="4176431" rtl="0" eaLnBrk="1" fontAlgn="auto" latinLnBrk="0" hangingPunct="1">
              <a:lnSpc>
                <a:spcPct val="100000"/>
              </a:lnSpc>
              <a:spcBef>
                <a:spcPct val="0"/>
              </a:spcBef>
              <a:spcAft>
                <a:spcPts val="0"/>
              </a:spcAft>
              <a:buClrTx/>
              <a:buSzTx/>
              <a:buFontTx/>
              <a:buNone/>
              <a:tabLst/>
              <a:defRPr/>
            </a:pPr>
            <a:r>
              <a:rPr kumimoji="0" lang="de-DE" sz="5500" b="0" i="0" u="none" strike="noStrike" kern="1200" cap="none" spc="0" normalizeH="0" baseline="0" noProof="0" dirty="0">
                <a:ln>
                  <a:noFill/>
                </a:ln>
                <a:solidFill>
                  <a:schemeClr val="bg2"/>
                </a:solidFill>
                <a:effectLst/>
                <a:uLnTx/>
                <a:uFillTx/>
                <a:latin typeface="Arial"/>
                <a:ea typeface="+mj-ea"/>
                <a:cs typeface="Arial" pitchFamily="34" charset="0"/>
              </a:rPr>
              <a:t>Munich Data Science Institute</a:t>
            </a:r>
          </a:p>
          <a:p>
            <a:pPr marL="0" marR="0" lvl="0" indent="0" algn="l" defTabSz="4176431" rtl="0" eaLnBrk="1" fontAlgn="auto" latinLnBrk="0" hangingPunct="1">
              <a:lnSpc>
                <a:spcPct val="100000"/>
              </a:lnSpc>
              <a:spcBef>
                <a:spcPct val="0"/>
              </a:spcBef>
              <a:spcAft>
                <a:spcPts val="0"/>
              </a:spcAft>
              <a:buClrTx/>
              <a:buSzTx/>
              <a:buFontTx/>
              <a:buNone/>
              <a:tabLst/>
              <a:defRPr/>
            </a:pPr>
            <a:r>
              <a:rPr kumimoji="0" lang="de-DE" sz="5500" b="0" i="0" u="none" strike="noStrike" kern="1200" cap="none" spc="0" normalizeH="0" baseline="0" noProof="0" dirty="0">
                <a:ln>
                  <a:noFill/>
                </a:ln>
                <a:solidFill>
                  <a:schemeClr val="bg2"/>
                </a:solidFill>
                <a:effectLst/>
                <a:uLnTx/>
                <a:uFillTx/>
                <a:latin typeface="Arial"/>
                <a:ea typeface="+mj-ea"/>
                <a:cs typeface="Arial" pitchFamily="34" charset="0"/>
              </a:rPr>
              <a:t>Technische Universität München</a:t>
            </a:r>
            <a:endParaRPr kumimoji="0" lang="de-DE" sz="5500" b="0" i="0" u="none" strike="noStrike" kern="1200" cap="none" spc="0" normalizeH="0" baseline="0" noProof="0" dirty="0">
              <a:ln>
                <a:noFill/>
              </a:ln>
              <a:solidFill>
                <a:schemeClr val="bg2"/>
              </a:solidFill>
              <a:effectLst/>
              <a:uLnTx/>
              <a:uFillTx/>
              <a:latin typeface="Arial" pitchFamily="34" charset="0"/>
              <a:ea typeface="+mj-ea"/>
              <a:cs typeface="Arial" pitchFamily="34" charset="0"/>
            </a:endParaRPr>
          </a:p>
        </p:txBody>
      </p:sp>
      <p:pic>
        <p:nvPicPr>
          <p:cNvPr id="3" name="Picture 2">
            <a:extLst>
              <a:ext uri="{FF2B5EF4-FFF2-40B4-BE49-F238E27FC236}">
                <a16:creationId xmlns:a16="http://schemas.microsoft.com/office/drawing/2014/main" id="{E5BCC08D-7CBF-CE60-9B4F-67436A43FBA0}"/>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664270" y="1655714"/>
            <a:ext cx="4328621" cy="1427018"/>
          </a:xfrm>
          <a:prstGeom prst="rect">
            <a:avLst/>
          </a:prstGeom>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77" r:id="rId3"/>
    <p:sldLayoutId id="2147483667" r:id="rId4"/>
    <p:sldLayoutId id="2147483673" r:id="rId5"/>
  </p:sldLayoutIdLst>
  <p:hf sldNum="0" hdr="0" dt="0"/>
  <p:txStyles>
    <p:titleStyle>
      <a:lvl1pPr algn="l" defTabSz="4176431" rtl="0" eaLnBrk="1" latinLnBrk="0" hangingPunct="1">
        <a:spcBef>
          <a:spcPct val="0"/>
        </a:spcBef>
        <a:buNone/>
        <a:defRPr lang="de-DE" sz="9400" kern="1200" baseline="0" smtClean="0">
          <a:solidFill>
            <a:schemeClr val="tx1"/>
          </a:solidFill>
          <a:latin typeface="Arial" pitchFamily="34" charset="0"/>
          <a:ea typeface="+mj-ea"/>
          <a:cs typeface="Arial" pitchFamily="34" charset="0"/>
        </a:defRPr>
      </a:lvl1pPr>
    </p:titleStyle>
    <p:bodyStyle>
      <a:lvl1pPr marL="1566161" indent="-1566161"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1pPr>
      <a:lvl2pPr marL="3393350" indent="-1305135"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2pPr>
      <a:lvl3pPr marL="5220538"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3pPr>
      <a:lvl4pPr marL="7308753"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4pPr>
      <a:lvl5pPr marL="9396969"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005200" y="1656000"/>
            <a:ext cx="3141594" cy="1656000"/>
          </a:xfrm>
          <a:prstGeom prst="rect">
            <a:avLst/>
          </a:prstGeom>
        </p:spPr>
      </p:pic>
      <p:sp>
        <p:nvSpPr>
          <p:cNvPr id="8" name="Titelplatzhalter 1"/>
          <p:cNvSpPr txBox="1">
            <a:spLocks/>
          </p:cNvSpPr>
          <p:nvPr userDrawn="1"/>
        </p:nvSpPr>
        <p:spPr>
          <a:xfrm>
            <a:off x="1656000" y="1655999"/>
            <a:ext cx="34740000" cy="1656000"/>
          </a:xfrm>
          <a:prstGeom prst="rect">
            <a:avLst/>
          </a:prstGeom>
        </p:spPr>
        <p:txBody>
          <a:bodyPr vert="horz" lIns="0" tIns="0" rIns="0" bIns="0" rtlCol="0" anchor="ctr" anchorCtr="0">
            <a:noAutofit/>
          </a:bodyPr>
          <a:lstStyle/>
          <a:p>
            <a:pPr marL="0" marR="0" lvl="0" indent="0" algn="l" defTabSz="4176431" rtl="0" eaLnBrk="1" fontAlgn="auto" latinLnBrk="0" hangingPunct="1">
              <a:lnSpc>
                <a:spcPts val="5000"/>
              </a:lnSpc>
              <a:spcBef>
                <a:spcPct val="0"/>
              </a:spcBef>
              <a:spcAft>
                <a:spcPts val="0"/>
              </a:spcAft>
              <a:buClrTx/>
              <a:buSzTx/>
              <a:buFontTx/>
              <a:buNone/>
              <a:tabLst/>
              <a:defRPr/>
            </a:pPr>
            <a: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t>Lehrstuhl für Musterverfahren</a:t>
            </a:r>
            <a:b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br>
            <a: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t>TUM School </a:t>
            </a:r>
            <a:r>
              <a:rPr kumimoji="0" lang="de-DE" sz="4200" b="0" i="0" u="none" strike="noStrike" kern="1200" cap="none" spc="0" normalizeH="0" baseline="0" noProof="0" dirty="0" err="1">
                <a:ln>
                  <a:noFill/>
                </a:ln>
                <a:solidFill>
                  <a:schemeClr val="bg2"/>
                </a:solidFill>
                <a:effectLst/>
                <a:uLnTx/>
                <a:uFillTx/>
                <a:latin typeface="Arial"/>
                <a:ea typeface="+mj-ea"/>
                <a:cs typeface="Arial" pitchFamily="34" charset="0"/>
              </a:rPr>
              <a:t>of</a:t>
            </a:r>
            <a: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t> Mustertechnik</a:t>
            </a:r>
            <a:b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br>
            <a: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t>Technische Universität München</a:t>
            </a:r>
            <a:endParaRPr kumimoji="0" lang="de-DE" sz="2500" b="0" i="0" u="none" strike="noStrike" kern="1200" cap="none" spc="0" normalizeH="0" baseline="0" noProof="0" dirty="0">
              <a:ln>
                <a:noFill/>
              </a:ln>
              <a:solidFill>
                <a:schemeClr val="bg2"/>
              </a:solidFill>
              <a:effectLst/>
              <a:uLnTx/>
              <a:uFillTx/>
              <a:latin typeface="Arial" pitchFamily="34" charset="0"/>
              <a:ea typeface="+mj-ea"/>
              <a:cs typeface="Arial" pitchFamily="34" charset="0"/>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Lst>
  <p:hf sldNum="0" hdr="0" dt="0"/>
  <p:txStyles>
    <p:titleStyle>
      <a:lvl1pPr algn="l" defTabSz="4176431" rtl="0" eaLnBrk="1" latinLnBrk="0" hangingPunct="1">
        <a:spcBef>
          <a:spcPct val="0"/>
        </a:spcBef>
        <a:buNone/>
        <a:defRPr lang="de-DE" sz="9400" kern="1200" baseline="0" smtClean="0">
          <a:solidFill>
            <a:schemeClr val="tx1"/>
          </a:solidFill>
          <a:latin typeface="Arial" pitchFamily="34" charset="0"/>
          <a:ea typeface="+mj-ea"/>
          <a:cs typeface="Arial" pitchFamily="34" charset="0"/>
        </a:defRPr>
      </a:lvl1pPr>
    </p:titleStyle>
    <p:bodyStyle>
      <a:lvl1pPr marL="1566161" indent="-1566161"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1pPr>
      <a:lvl2pPr marL="3393350" indent="-1305135"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2pPr>
      <a:lvl3pPr marL="5220538"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3pPr>
      <a:lvl4pPr marL="7308753"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4pPr>
      <a:lvl5pPr marL="9396969"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userDrawn="1"/>
        </p:nvSpPr>
        <p:spPr>
          <a:xfrm>
            <a:off x="1687374" y="1655999"/>
            <a:ext cx="34550536" cy="1656000"/>
          </a:xfrm>
          <a:prstGeom prst="rect">
            <a:avLst/>
          </a:prstGeom>
        </p:spPr>
        <p:txBody>
          <a:bodyPr vert="horz" lIns="0" tIns="0" rIns="0" bIns="0" rtlCol="0" anchor="ctr" anchorCtr="0">
            <a:noAutofit/>
          </a:bodyPr>
          <a:lstStyle/>
          <a:p>
            <a:pPr marL="0" marR="0" lvl="0" indent="0" algn="l" defTabSz="4176431" rtl="0" eaLnBrk="1" fontAlgn="auto" latinLnBrk="0" hangingPunct="1">
              <a:lnSpc>
                <a:spcPts val="5000"/>
              </a:lnSpc>
              <a:spcBef>
                <a:spcPct val="0"/>
              </a:spcBef>
              <a:spcAft>
                <a:spcPts val="0"/>
              </a:spcAft>
              <a:buClrTx/>
              <a:buSzTx/>
              <a:buFontTx/>
              <a:buNone/>
              <a:tabLst/>
              <a:defRPr/>
            </a:pPr>
            <a:endPar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endParaRPr>
          </a:p>
          <a:p>
            <a:pPr marL="0" marR="0" lvl="0" indent="0" algn="l" defTabSz="4176431" rtl="0" eaLnBrk="1" fontAlgn="auto" latinLnBrk="0" hangingPunct="1">
              <a:lnSpc>
                <a:spcPts val="5000"/>
              </a:lnSpc>
              <a:spcBef>
                <a:spcPct val="0"/>
              </a:spcBef>
              <a:spcAft>
                <a:spcPts val="0"/>
              </a:spcAft>
              <a:buClrTx/>
              <a:buSzTx/>
              <a:buFontTx/>
              <a:buNone/>
              <a:tabLst/>
              <a:defRPr/>
            </a:pPr>
            <a:b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br>
            <a: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t>Technische Universität München</a:t>
            </a:r>
            <a:endParaRPr kumimoji="0" lang="de-DE" sz="2500" b="0" i="0" u="none" strike="noStrike" kern="1200" cap="none" spc="0" normalizeH="0" baseline="0" noProof="0" dirty="0">
              <a:ln>
                <a:noFill/>
              </a:ln>
              <a:solidFill>
                <a:schemeClr val="bg2"/>
              </a:solidFill>
              <a:effectLst/>
              <a:uLnTx/>
              <a:uFillTx/>
              <a:latin typeface="Arial" pitchFamily="34" charset="0"/>
              <a:ea typeface="+mj-ea"/>
              <a:cs typeface="Arial" pitchFamily="34" charset="0"/>
            </a:endParaRPr>
          </a:p>
        </p:txBody>
      </p:sp>
      <p:pic>
        <p:nvPicPr>
          <p:cNvPr id="6" name="Grafik 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005200" y="1656000"/>
            <a:ext cx="3141594" cy="1656000"/>
          </a:xfrm>
          <a:prstGeom prst="rect">
            <a:avLst/>
          </a:prstGeom>
        </p:spPr>
      </p:pic>
      <p:sp>
        <p:nvSpPr>
          <p:cNvPr id="8" name="Fußzeilenplatzhalter 4"/>
          <p:cNvSpPr>
            <a:spLocks noGrp="1"/>
          </p:cNvSpPr>
          <p:nvPr>
            <p:ph type="ftr" sz="quarter" idx="3"/>
          </p:nvPr>
        </p:nvSpPr>
        <p:spPr>
          <a:xfrm>
            <a:off x="1656000" y="27936000"/>
            <a:ext cx="39492000" cy="597475"/>
          </a:xfrm>
          <a:prstGeom prst="rect">
            <a:avLst/>
          </a:prstGeom>
        </p:spPr>
        <p:txBody>
          <a:bodyPr vert="horz" lIns="0" tIns="0" rIns="0" bIns="0" numCol="5" spcCol="648000" rtlCol="0" anchor="b" anchorCtr="0"/>
          <a:lstStyle>
            <a:lvl1pPr algn="l">
              <a:defRPr sz="1200">
                <a:solidFill>
                  <a:schemeClr val="tx1"/>
                </a:solidFill>
                <a:latin typeface="Arial" pitchFamily="34" charset="0"/>
                <a:cs typeface="Arial" pitchFamily="34" charset="0"/>
              </a:defRPr>
            </a:lvl1pPr>
          </a:lstStyle>
          <a:p>
            <a:r>
              <a:rPr lang="de-DE" b="1" dirty="0"/>
              <a:t>Technische Universität München </a:t>
            </a:r>
          </a:p>
          <a:p>
            <a:r>
              <a:rPr lang="de-DE" dirty="0"/>
              <a:t>TUM School </a:t>
            </a:r>
            <a:r>
              <a:rPr lang="de-DE" dirty="0" err="1"/>
              <a:t>of</a:t>
            </a:r>
            <a:r>
              <a:rPr lang="de-DE" dirty="0"/>
              <a:t> Mustertechnik </a:t>
            </a:r>
          </a:p>
          <a:p>
            <a:r>
              <a:rPr lang="de-DE" dirty="0"/>
              <a:t>Lehrstuhl für Musterverfahren</a:t>
            </a: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9" r:id="rId3"/>
    <p:sldLayoutId id="2147483671" r:id="rId4"/>
    <p:sldLayoutId id="2147483675" r:id="rId5"/>
  </p:sldLayoutIdLst>
  <p:hf sldNum="0" hdr="0" dt="0"/>
  <p:txStyles>
    <p:titleStyle>
      <a:lvl1pPr algn="l" defTabSz="4176431" rtl="0" eaLnBrk="1" latinLnBrk="0" hangingPunct="1">
        <a:spcBef>
          <a:spcPct val="0"/>
        </a:spcBef>
        <a:buNone/>
        <a:defRPr lang="de-DE" sz="9400" kern="1200" baseline="0" smtClean="0">
          <a:solidFill>
            <a:schemeClr val="tx1"/>
          </a:solidFill>
          <a:latin typeface="Arial" pitchFamily="34" charset="0"/>
          <a:ea typeface="+mj-ea"/>
          <a:cs typeface="Arial" pitchFamily="34" charset="0"/>
        </a:defRPr>
      </a:lvl1pPr>
    </p:titleStyle>
    <p:bodyStyle>
      <a:lvl1pPr marL="1566161" indent="-1566161"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1pPr>
      <a:lvl2pPr marL="3393350" indent="-1305135"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2pPr>
      <a:lvl3pPr marL="5220538"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3pPr>
      <a:lvl4pPr marL="7308753"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4pPr>
      <a:lvl5pPr marL="9396969"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tertitel 6"/>
          <p:cNvSpPr>
            <a:spLocks noGrp="1"/>
          </p:cNvSpPr>
          <p:nvPr>
            <p:ph type="subTitle" idx="1"/>
          </p:nvPr>
        </p:nvSpPr>
        <p:spPr>
          <a:xfrm>
            <a:off x="1656000" y="8013243"/>
            <a:ext cx="39492000" cy="18432000"/>
          </a:xfrm>
        </p:spPr>
        <p:txBody>
          <a:bodyPr/>
          <a:lstStyle/>
          <a:p>
            <a:pPr lvl="1"/>
            <a:r>
              <a:rPr lang="de-DE" dirty="0" err="1">
                <a:solidFill>
                  <a:srgbClr val="000000"/>
                </a:solidFill>
                <a:latin typeface="Arial"/>
              </a:rPr>
              <a:t>Fontsize</a:t>
            </a:r>
            <a:r>
              <a:rPr lang="de-DE" dirty="0">
                <a:solidFill>
                  <a:srgbClr val="000000"/>
                </a:solidFill>
                <a:latin typeface="Arial"/>
              </a:rPr>
              <a:t> 25 </a:t>
            </a:r>
            <a:r>
              <a:rPr lang="de-DE" dirty="0" err="1">
                <a:solidFill>
                  <a:srgbClr val="000000"/>
                </a:solidFill>
                <a:latin typeface="Arial"/>
              </a:rPr>
              <a:t>pt</a:t>
            </a:r>
            <a:endParaRPr lang="de-DE" dirty="0">
              <a:solidFill>
                <a:srgbClr val="000000"/>
              </a:solidFill>
              <a:latin typeface="Arial"/>
            </a:endParaRPr>
          </a:p>
          <a:p>
            <a:pPr lvl="1"/>
            <a:endParaRPr lang="de-DE" dirty="0">
              <a:solidFill>
                <a:srgbClr val="000000"/>
              </a:solidFill>
              <a:latin typeface="Arial"/>
            </a:endParaRPr>
          </a:p>
          <a:p>
            <a:pPr lvl="1"/>
            <a:r>
              <a:rPr lang="en-GB" dirty="0" err="1">
                <a:solidFill>
                  <a:schemeClr val="accent5"/>
                </a:solidFill>
              </a:rPr>
              <a:t>Dr.</a:t>
            </a:r>
            <a:r>
              <a:rPr lang="en-GB" dirty="0">
                <a:solidFill>
                  <a:schemeClr val="accent5"/>
                </a:solidFill>
              </a:rPr>
              <a:t> </a:t>
            </a:r>
            <a:r>
              <a:rPr lang="en-GB" dirty="0" err="1">
                <a:solidFill>
                  <a:schemeClr val="accent5"/>
                </a:solidFill>
              </a:rPr>
              <a:t>Birte</a:t>
            </a:r>
            <a:r>
              <a:rPr lang="en-GB" dirty="0">
                <a:solidFill>
                  <a:schemeClr val="accent5"/>
                </a:solidFill>
              </a:rPr>
              <a:t> Maja </a:t>
            </a:r>
            <a:r>
              <a:rPr lang="en-GB" dirty="0" err="1">
                <a:solidFill>
                  <a:schemeClr val="accent5"/>
                </a:solidFill>
              </a:rPr>
              <a:t>Gerken</a:t>
            </a:r>
            <a:r>
              <a:rPr lang="en-GB" dirty="0">
                <a:solidFill>
                  <a:schemeClr val="accent5"/>
                </a:solidFill>
              </a:rPr>
              <a:t> - </a:t>
            </a:r>
            <a:r>
              <a:rPr lang="en-GB" dirty="0" err="1">
                <a:solidFill>
                  <a:schemeClr val="accent5"/>
                </a:solidFill>
              </a:rPr>
              <a:t>Anreicherung</a:t>
            </a:r>
            <a:r>
              <a:rPr lang="en-GB" dirty="0">
                <a:solidFill>
                  <a:schemeClr val="accent5"/>
                </a:solidFill>
              </a:rPr>
              <a:t> von Laccase C und </a:t>
            </a:r>
            <a:r>
              <a:rPr lang="en-GB" dirty="0" err="1">
                <a:solidFill>
                  <a:schemeClr val="accent5"/>
                </a:solidFill>
              </a:rPr>
              <a:t>Meerettichperoxidase</a:t>
            </a:r>
            <a:r>
              <a:rPr lang="en-GB" dirty="0">
                <a:solidFill>
                  <a:schemeClr val="accent5"/>
                </a:solidFill>
              </a:rPr>
              <a:t> </a:t>
            </a:r>
            <a:r>
              <a:rPr lang="en-GB" dirty="0" err="1">
                <a:solidFill>
                  <a:schemeClr val="accent5"/>
                </a:solidFill>
              </a:rPr>
              <a:t>aus</a:t>
            </a:r>
            <a:r>
              <a:rPr lang="en-GB" dirty="0">
                <a:solidFill>
                  <a:schemeClr val="accent5"/>
                </a:solidFill>
              </a:rPr>
              <a:t> </a:t>
            </a:r>
            <a:r>
              <a:rPr lang="en-GB" dirty="0" err="1">
                <a:solidFill>
                  <a:schemeClr val="accent5"/>
                </a:solidFill>
              </a:rPr>
              <a:t>Nährlösungen</a:t>
            </a:r>
            <a:r>
              <a:rPr lang="en-GB" dirty="0">
                <a:solidFill>
                  <a:schemeClr val="accent5"/>
                </a:solidFill>
              </a:rPr>
              <a:t> </a:t>
            </a:r>
            <a:r>
              <a:rPr lang="en-GB" dirty="0" err="1">
                <a:solidFill>
                  <a:schemeClr val="accent5"/>
                </a:solidFill>
              </a:rPr>
              <a:t>mit</a:t>
            </a:r>
            <a:r>
              <a:rPr lang="en-GB" dirty="0">
                <a:solidFill>
                  <a:schemeClr val="accent5"/>
                </a:solidFill>
              </a:rPr>
              <a:t> </a:t>
            </a:r>
            <a:r>
              <a:rPr lang="en-GB" dirty="0" err="1">
                <a:solidFill>
                  <a:schemeClr val="accent5"/>
                </a:solidFill>
              </a:rPr>
              <a:t>Hilfe</a:t>
            </a:r>
            <a:r>
              <a:rPr lang="en-GB" dirty="0">
                <a:solidFill>
                  <a:schemeClr val="accent5"/>
                </a:solidFill>
              </a:rPr>
              <a:t> des </a:t>
            </a:r>
            <a:r>
              <a:rPr lang="en-GB" dirty="0" err="1">
                <a:solidFill>
                  <a:schemeClr val="accent5"/>
                </a:solidFill>
              </a:rPr>
              <a:t>Pinzettenverfahrens</a:t>
            </a:r>
            <a:r>
              <a:rPr lang="en-GB" dirty="0">
                <a:solidFill>
                  <a:schemeClr val="accent5"/>
                </a:solidFill>
              </a:rPr>
              <a:t> (</a:t>
            </a:r>
            <a:r>
              <a:rPr lang="en-GB" dirty="0" err="1">
                <a:solidFill>
                  <a:schemeClr val="accent5"/>
                </a:solidFill>
              </a:rPr>
              <a:t>Labormaßstab</a:t>
            </a:r>
            <a:r>
              <a:rPr lang="en-GB" dirty="0">
                <a:solidFill>
                  <a:schemeClr val="accent5"/>
                </a:solidFill>
              </a:rPr>
              <a:t>)</a:t>
            </a:r>
          </a:p>
          <a:p>
            <a:pPr lvl="1"/>
            <a:endParaRPr lang="de-DE" dirty="0">
              <a:solidFill>
                <a:srgbClr val="000000"/>
              </a:solidFill>
              <a:latin typeface="Arial"/>
            </a:endParaRPr>
          </a:p>
          <a:p>
            <a:pPr lvl="1"/>
            <a:r>
              <a:rPr lang="de-DE" b="0" dirty="0">
                <a:solidFill>
                  <a:srgbClr val="000000"/>
                </a:solidFill>
                <a:latin typeface="Arial"/>
              </a:rPr>
              <a:t>This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template</a:t>
            </a:r>
            <a:r>
              <a:rPr lang="de-DE" b="0" dirty="0">
                <a:solidFill>
                  <a:srgbClr val="000000"/>
                </a:solidFill>
                <a:latin typeface="Arial"/>
              </a:rPr>
              <a:t> </a:t>
            </a:r>
            <a:r>
              <a:rPr lang="de-DE" b="0" dirty="0" err="1">
                <a:solidFill>
                  <a:srgbClr val="000000"/>
                </a:solidFill>
                <a:latin typeface="Arial"/>
              </a:rPr>
              <a:t>for</a:t>
            </a:r>
            <a:r>
              <a:rPr lang="de-DE" b="0" dirty="0">
                <a:solidFill>
                  <a:srgbClr val="000000"/>
                </a:solidFill>
                <a:latin typeface="Arial"/>
              </a:rPr>
              <a:t> a </a:t>
            </a:r>
            <a:r>
              <a:rPr lang="de-DE" b="0" dirty="0" err="1">
                <a:solidFill>
                  <a:srgbClr val="000000"/>
                </a:solidFill>
                <a:latin typeface="Arial"/>
              </a:rPr>
              <a:t>poster</a:t>
            </a:r>
            <a:r>
              <a:rPr lang="de-DE" b="0" dirty="0">
                <a:solidFill>
                  <a:srgbClr val="000000"/>
                </a:solidFill>
                <a:latin typeface="Arial"/>
              </a:rPr>
              <a:t> (DIN A0, </a:t>
            </a:r>
            <a:r>
              <a:rPr lang="de-DE" b="0" dirty="0" err="1">
                <a:solidFill>
                  <a:srgbClr val="000000"/>
                </a:solidFill>
                <a:latin typeface="Arial"/>
              </a:rPr>
              <a:t>landscape</a:t>
            </a:r>
            <a:r>
              <a:rPr lang="de-DE" b="0" dirty="0">
                <a:solidFill>
                  <a:srgbClr val="000000"/>
                </a:solidFill>
                <a:latin typeface="Arial"/>
              </a:rPr>
              <a:t> </a:t>
            </a:r>
            <a:r>
              <a:rPr lang="de-DE" b="0" dirty="0" err="1">
                <a:solidFill>
                  <a:srgbClr val="000000"/>
                </a:solidFill>
                <a:latin typeface="Arial"/>
              </a:rPr>
              <a:t>format</a:t>
            </a:r>
            <a:r>
              <a:rPr lang="de-DE" b="0" dirty="0">
                <a:solidFill>
                  <a:srgbClr val="000000"/>
                </a:solidFill>
                <a:latin typeface="Arial"/>
              </a:rPr>
              <a:t>) </a:t>
            </a:r>
            <a:r>
              <a:rPr lang="de-DE" b="0" dirty="0" err="1">
                <a:solidFill>
                  <a:srgbClr val="000000"/>
                </a:solidFill>
                <a:latin typeface="Arial"/>
              </a:rPr>
              <a:t>of</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Technical University </a:t>
            </a:r>
            <a:r>
              <a:rPr lang="de-DE" b="0" dirty="0" err="1">
                <a:solidFill>
                  <a:srgbClr val="000000"/>
                </a:solidFill>
                <a:latin typeface="Arial"/>
              </a:rPr>
              <a:t>of</a:t>
            </a:r>
            <a:r>
              <a:rPr lang="de-DE" b="0" dirty="0">
                <a:solidFill>
                  <a:srgbClr val="000000"/>
                </a:solidFill>
                <a:latin typeface="Arial"/>
              </a:rPr>
              <a:t> Munich (TUM). </a:t>
            </a:r>
            <a:r>
              <a:rPr lang="de-DE" b="0" dirty="0" err="1">
                <a:solidFill>
                  <a:srgbClr val="000000"/>
                </a:solidFill>
                <a:latin typeface="Arial"/>
              </a:rPr>
              <a:t>It</a:t>
            </a:r>
            <a:r>
              <a:rPr lang="de-DE" b="0" dirty="0">
                <a:solidFill>
                  <a:srgbClr val="000000"/>
                </a:solidFill>
                <a:latin typeface="Arial"/>
              </a:rPr>
              <a:t> </a:t>
            </a:r>
            <a:r>
              <a:rPr lang="de-DE" b="0" dirty="0" err="1">
                <a:solidFill>
                  <a:srgbClr val="000000"/>
                </a:solidFill>
                <a:latin typeface="Arial"/>
              </a:rPr>
              <a:t>corresponds</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corporate</a:t>
            </a:r>
            <a:r>
              <a:rPr lang="de-DE" b="0" dirty="0">
                <a:solidFill>
                  <a:srgbClr val="000000"/>
                </a:solidFill>
                <a:latin typeface="Arial"/>
              </a:rPr>
              <a:t> design </a:t>
            </a:r>
            <a:r>
              <a:rPr lang="de-DE" b="0" dirty="0" err="1">
                <a:solidFill>
                  <a:srgbClr val="000000"/>
                </a:solidFill>
                <a:latin typeface="Arial"/>
              </a:rPr>
              <a:t>of</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TUM and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tested</a:t>
            </a:r>
            <a:r>
              <a:rPr lang="de-DE" b="0" dirty="0">
                <a:solidFill>
                  <a:srgbClr val="000000"/>
                </a:solidFill>
                <a:latin typeface="Arial"/>
              </a:rPr>
              <a:t> </a:t>
            </a:r>
            <a:r>
              <a:rPr lang="de-DE" b="0" dirty="0" err="1">
                <a:solidFill>
                  <a:srgbClr val="000000"/>
                </a:solidFill>
                <a:latin typeface="Arial"/>
              </a:rPr>
              <a:t>for</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Windows </a:t>
            </a:r>
            <a:r>
              <a:rPr lang="de-DE" b="0" dirty="0" err="1">
                <a:solidFill>
                  <a:srgbClr val="000000"/>
                </a:solidFill>
                <a:latin typeface="Arial"/>
              </a:rPr>
              <a:t>operating</a:t>
            </a:r>
            <a:r>
              <a:rPr lang="de-DE" b="0" dirty="0">
                <a:solidFill>
                  <a:srgbClr val="000000"/>
                </a:solidFill>
                <a:latin typeface="Arial"/>
              </a:rPr>
              <a:t> </a:t>
            </a:r>
            <a:r>
              <a:rPr lang="de-DE" b="0" dirty="0" err="1">
                <a:solidFill>
                  <a:srgbClr val="000000"/>
                </a:solidFill>
                <a:latin typeface="Arial"/>
              </a:rPr>
              <a:t>system</a:t>
            </a:r>
            <a:r>
              <a:rPr lang="de-DE" b="0" dirty="0">
                <a:solidFill>
                  <a:srgbClr val="000000"/>
                </a:solidFill>
                <a:latin typeface="Arial"/>
              </a:rPr>
              <a:t>. </a:t>
            </a:r>
            <a:r>
              <a:rPr lang="de-DE" b="0" dirty="0" err="1">
                <a:solidFill>
                  <a:srgbClr val="000000"/>
                </a:solidFill>
                <a:latin typeface="Arial"/>
              </a:rPr>
              <a:t>It</a:t>
            </a:r>
            <a:r>
              <a:rPr lang="de-DE" b="0" dirty="0">
                <a:solidFill>
                  <a:srgbClr val="000000"/>
                </a:solidFill>
                <a:latin typeface="Arial"/>
              </a:rPr>
              <a:t>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compatible</a:t>
            </a:r>
            <a:r>
              <a:rPr lang="de-DE" b="0" dirty="0">
                <a:solidFill>
                  <a:srgbClr val="000000"/>
                </a:solidFill>
                <a:latin typeface="Arial"/>
              </a:rPr>
              <a:t> </a:t>
            </a:r>
            <a:r>
              <a:rPr lang="de-DE" b="0" dirty="0" err="1">
                <a:solidFill>
                  <a:srgbClr val="000000"/>
                </a:solidFill>
                <a:latin typeface="Arial"/>
              </a:rPr>
              <a:t>with</a:t>
            </a:r>
            <a:r>
              <a:rPr lang="de-DE" b="0" dirty="0">
                <a:solidFill>
                  <a:srgbClr val="000000"/>
                </a:solidFill>
                <a:latin typeface="Arial"/>
              </a:rPr>
              <a:t> Office </a:t>
            </a:r>
            <a:r>
              <a:rPr lang="de-DE" b="0" dirty="0" err="1">
                <a:solidFill>
                  <a:srgbClr val="000000"/>
                </a:solidFill>
                <a:latin typeface="Arial"/>
              </a:rPr>
              <a:t>versions</a:t>
            </a:r>
            <a:r>
              <a:rPr lang="de-DE" b="0" dirty="0">
                <a:solidFill>
                  <a:srgbClr val="000000"/>
                </a:solidFill>
                <a:latin typeface="Arial"/>
              </a:rPr>
              <a:t> </a:t>
            </a:r>
            <a:r>
              <a:rPr lang="de-DE" b="0" dirty="0" err="1">
                <a:solidFill>
                  <a:srgbClr val="000000"/>
                </a:solidFill>
                <a:latin typeface="Arial"/>
              </a:rPr>
              <a:t>from</a:t>
            </a:r>
            <a:r>
              <a:rPr lang="de-DE" b="0" dirty="0">
                <a:solidFill>
                  <a:srgbClr val="000000"/>
                </a:solidFill>
                <a:latin typeface="Arial"/>
              </a:rPr>
              <a:t> 2007 </a:t>
            </a:r>
            <a:r>
              <a:rPr lang="de-DE" b="0" dirty="0" err="1">
                <a:solidFill>
                  <a:srgbClr val="000000"/>
                </a:solidFill>
                <a:latin typeface="Arial"/>
              </a:rPr>
              <a:t>onwards</a:t>
            </a:r>
            <a:r>
              <a:rPr lang="de-DE" b="0" dirty="0">
                <a:solidFill>
                  <a:srgbClr val="000000"/>
                </a:solidFill>
                <a:latin typeface="Arial"/>
              </a:rPr>
              <a:t>.</a:t>
            </a:r>
          </a:p>
          <a:p>
            <a:pPr lvl="1"/>
            <a:endParaRPr lang="de-DE" b="0" dirty="0">
              <a:solidFill>
                <a:srgbClr val="000000"/>
              </a:solidFill>
              <a:latin typeface="Arial"/>
            </a:endParaRPr>
          </a:p>
          <a:p>
            <a:pPr lvl="1"/>
            <a:r>
              <a:rPr lang="de-DE" b="0" dirty="0" err="1">
                <a:solidFill>
                  <a:srgbClr val="000000"/>
                </a:solidFill>
                <a:latin typeface="Arial"/>
              </a:rPr>
              <a:t>Please</a:t>
            </a:r>
            <a:r>
              <a:rPr lang="de-DE" b="0" dirty="0">
                <a:solidFill>
                  <a:srgbClr val="000000"/>
                </a:solidFill>
                <a:latin typeface="Arial"/>
              </a:rPr>
              <a:t> </a:t>
            </a:r>
            <a:r>
              <a:rPr lang="de-DE" b="0" dirty="0" err="1">
                <a:solidFill>
                  <a:srgbClr val="000000"/>
                </a:solidFill>
                <a:latin typeface="Arial"/>
              </a:rPr>
              <a:t>enter</a:t>
            </a:r>
            <a:r>
              <a:rPr lang="de-DE" b="0" dirty="0">
                <a:solidFill>
                  <a:srgbClr val="000000"/>
                </a:solidFill>
                <a:latin typeface="Arial"/>
              </a:rPr>
              <a:t> </a:t>
            </a:r>
            <a:r>
              <a:rPr lang="de-DE" b="0" dirty="0" err="1">
                <a:solidFill>
                  <a:srgbClr val="000000"/>
                </a:solidFill>
                <a:latin typeface="Arial"/>
              </a:rPr>
              <a:t>your</a:t>
            </a:r>
            <a:r>
              <a:rPr lang="de-DE" b="0" dirty="0">
                <a:solidFill>
                  <a:srgbClr val="000000"/>
                </a:solidFill>
                <a:latin typeface="Arial"/>
              </a:rPr>
              <a:t> individual </a:t>
            </a:r>
            <a:r>
              <a:rPr lang="de-DE" b="0" dirty="0" err="1">
                <a:solidFill>
                  <a:srgbClr val="000000"/>
                </a:solidFill>
                <a:latin typeface="Arial"/>
              </a:rPr>
              <a:t>text</a:t>
            </a:r>
            <a:r>
              <a:rPr lang="de-DE" b="0" dirty="0">
                <a:solidFill>
                  <a:srgbClr val="000000"/>
                </a:solidFill>
                <a:latin typeface="Arial"/>
              </a:rPr>
              <a:t> in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spaces</a:t>
            </a:r>
            <a:r>
              <a:rPr lang="de-DE" b="0" dirty="0">
                <a:solidFill>
                  <a:srgbClr val="000000"/>
                </a:solidFill>
                <a:latin typeface="Arial"/>
              </a:rPr>
              <a:t> </a:t>
            </a:r>
            <a:r>
              <a:rPr lang="de-DE" b="0" dirty="0" err="1">
                <a:solidFill>
                  <a:srgbClr val="000000"/>
                </a:solidFill>
                <a:latin typeface="Arial"/>
              </a:rPr>
              <a:t>provided</a:t>
            </a:r>
            <a:r>
              <a:rPr lang="de-DE" b="0" dirty="0">
                <a:solidFill>
                  <a:srgbClr val="000000"/>
                </a:solidFill>
                <a:latin typeface="Arial"/>
              </a:rPr>
              <a:t> and </a:t>
            </a:r>
            <a:r>
              <a:rPr lang="de-DE" b="0" dirty="0" err="1">
                <a:solidFill>
                  <a:srgbClr val="000000"/>
                </a:solidFill>
                <a:latin typeface="Arial"/>
              </a:rPr>
              <a:t>use</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installed</a:t>
            </a:r>
            <a:r>
              <a:rPr lang="de-DE" b="0" dirty="0">
                <a:solidFill>
                  <a:srgbClr val="000000"/>
                </a:solidFill>
                <a:latin typeface="Arial"/>
              </a:rPr>
              <a:t> style </a:t>
            </a:r>
            <a:r>
              <a:rPr lang="de-DE" b="0" dirty="0" err="1">
                <a:solidFill>
                  <a:srgbClr val="000000"/>
                </a:solidFill>
                <a:latin typeface="Arial"/>
              </a:rPr>
              <a:t>sheets</a:t>
            </a:r>
            <a:r>
              <a:rPr lang="de-DE" b="0" dirty="0">
                <a:solidFill>
                  <a:srgbClr val="000000"/>
                </a:solidFill>
                <a:latin typeface="Arial"/>
              </a:rPr>
              <a:t> </a:t>
            </a:r>
            <a:r>
              <a:rPr lang="de-DE" b="0" dirty="0" err="1">
                <a:solidFill>
                  <a:srgbClr val="000000"/>
                </a:solidFill>
                <a:latin typeface="Arial"/>
              </a:rPr>
              <a:t>for</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respective</a:t>
            </a:r>
            <a:r>
              <a:rPr lang="de-DE" b="0" dirty="0">
                <a:solidFill>
                  <a:srgbClr val="000000"/>
                </a:solidFill>
                <a:latin typeface="Arial"/>
              </a:rPr>
              <a:t> </a:t>
            </a:r>
            <a:r>
              <a:rPr lang="de-DE" b="0" dirty="0" err="1">
                <a:solidFill>
                  <a:srgbClr val="000000"/>
                </a:solidFill>
                <a:latin typeface="Arial"/>
              </a:rPr>
              <a:t>text</a:t>
            </a:r>
            <a:r>
              <a:rPr lang="de-DE" b="0" dirty="0">
                <a:solidFill>
                  <a:srgbClr val="000000"/>
                </a:solidFill>
                <a:latin typeface="Arial"/>
              </a:rPr>
              <a:t> </a:t>
            </a:r>
            <a:r>
              <a:rPr lang="de-DE" b="0" dirty="0" err="1">
                <a:solidFill>
                  <a:srgbClr val="000000"/>
                </a:solidFill>
                <a:latin typeface="Arial"/>
              </a:rPr>
              <a:t>section</a:t>
            </a:r>
            <a:r>
              <a:rPr lang="de-DE" b="0" dirty="0">
                <a:solidFill>
                  <a:srgbClr val="000000"/>
                </a:solidFill>
                <a:latin typeface="Arial"/>
              </a:rPr>
              <a:t>.</a:t>
            </a:r>
          </a:p>
          <a:p>
            <a:pPr lvl="1"/>
            <a:endParaRPr lang="de-DE" b="0" dirty="0">
              <a:solidFill>
                <a:srgbClr val="000000"/>
              </a:solidFill>
              <a:latin typeface="Arial"/>
            </a:endParaRPr>
          </a:p>
          <a:p>
            <a:pPr lvl="1"/>
            <a:r>
              <a:rPr lang="de-DE" dirty="0">
                <a:solidFill>
                  <a:srgbClr val="000000"/>
                </a:solidFill>
                <a:latin typeface="Arial"/>
              </a:rPr>
              <a:t>Header and </a:t>
            </a:r>
            <a:r>
              <a:rPr lang="de-DE" dirty="0" err="1">
                <a:solidFill>
                  <a:srgbClr val="000000"/>
                </a:solidFill>
                <a:latin typeface="Arial"/>
              </a:rPr>
              <a:t>sender</a:t>
            </a:r>
            <a:endParaRPr lang="de-DE" dirty="0">
              <a:solidFill>
                <a:srgbClr val="000000"/>
              </a:solidFill>
              <a:latin typeface="Arial"/>
            </a:endParaRPr>
          </a:p>
          <a:p>
            <a:pPr lvl="1"/>
            <a:r>
              <a:rPr lang="de-DE" b="0" dirty="0" err="1">
                <a:solidFill>
                  <a:srgbClr val="000000"/>
                </a:solidFill>
                <a:latin typeface="Arial"/>
              </a:rPr>
              <a:t>There</a:t>
            </a:r>
            <a:r>
              <a:rPr lang="de-DE" b="0" dirty="0">
                <a:solidFill>
                  <a:srgbClr val="000000"/>
                </a:solidFill>
                <a:latin typeface="Arial"/>
              </a:rPr>
              <a:t> </a:t>
            </a:r>
            <a:r>
              <a:rPr lang="de-DE" b="0" dirty="0" err="1">
                <a:solidFill>
                  <a:srgbClr val="000000"/>
                </a:solidFill>
                <a:latin typeface="Arial"/>
              </a:rPr>
              <a:t>are</a:t>
            </a:r>
            <a:r>
              <a:rPr lang="de-DE" b="0" dirty="0">
                <a:solidFill>
                  <a:srgbClr val="000000"/>
                </a:solidFill>
                <a:latin typeface="Arial"/>
              </a:rPr>
              <a:t> </a:t>
            </a:r>
            <a:r>
              <a:rPr lang="de-DE" b="0" dirty="0" err="1">
                <a:solidFill>
                  <a:srgbClr val="000000"/>
                </a:solidFill>
                <a:latin typeface="Arial"/>
              </a:rPr>
              <a:t>several</a:t>
            </a:r>
            <a:r>
              <a:rPr lang="de-DE" b="0" dirty="0">
                <a:solidFill>
                  <a:srgbClr val="000000"/>
                </a:solidFill>
                <a:latin typeface="Arial"/>
              </a:rPr>
              <a:t> </a:t>
            </a:r>
            <a:r>
              <a:rPr lang="de-DE" b="0" dirty="0" err="1">
                <a:solidFill>
                  <a:srgbClr val="000000"/>
                </a:solidFill>
                <a:latin typeface="Arial"/>
              </a:rPr>
              <a:t>variants</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choose</a:t>
            </a:r>
            <a:r>
              <a:rPr lang="de-DE" b="0" dirty="0">
                <a:solidFill>
                  <a:srgbClr val="000000"/>
                </a:solidFill>
                <a:latin typeface="Arial"/>
              </a:rPr>
              <a:t> </a:t>
            </a:r>
            <a:r>
              <a:rPr lang="de-DE" b="0" dirty="0" err="1">
                <a:solidFill>
                  <a:srgbClr val="000000"/>
                </a:solidFill>
                <a:latin typeface="Arial"/>
              </a:rPr>
              <a:t>from</a:t>
            </a:r>
            <a:r>
              <a:rPr lang="de-DE" b="0" dirty="0">
                <a:solidFill>
                  <a:srgbClr val="000000"/>
                </a:solidFill>
                <a:latin typeface="Arial"/>
              </a:rPr>
              <a:t>. </a:t>
            </a:r>
            <a:r>
              <a:rPr lang="de-DE" b="0" dirty="0" err="1">
                <a:solidFill>
                  <a:srgbClr val="000000"/>
                </a:solidFill>
                <a:latin typeface="Arial"/>
              </a:rPr>
              <a:t>You</a:t>
            </a:r>
            <a:r>
              <a:rPr lang="de-DE" b="0" dirty="0">
                <a:solidFill>
                  <a:srgbClr val="000000"/>
                </a:solidFill>
                <a:latin typeface="Arial"/>
              </a:rPr>
              <a:t> will find </a:t>
            </a:r>
            <a:r>
              <a:rPr lang="de-DE" b="0" dirty="0" err="1">
                <a:solidFill>
                  <a:srgbClr val="000000"/>
                </a:solidFill>
                <a:latin typeface="Arial"/>
              </a:rPr>
              <a:t>these</a:t>
            </a:r>
            <a:r>
              <a:rPr lang="de-DE" b="0" dirty="0">
                <a:solidFill>
                  <a:srgbClr val="000000"/>
                </a:solidFill>
                <a:latin typeface="Arial"/>
              </a:rPr>
              <a:t> on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next</a:t>
            </a:r>
            <a:r>
              <a:rPr lang="de-DE" b="0" dirty="0">
                <a:solidFill>
                  <a:srgbClr val="000000"/>
                </a:solidFill>
                <a:latin typeface="Arial"/>
              </a:rPr>
              <a:t> </a:t>
            </a:r>
            <a:r>
              <a:rPr lang="de-DE" b="0" dirty="0" err="1">
                <a:solidFill>
                  <a:srgbClr val="000000"/>
                </a:solidFill>
                <a:latin typeface="Arial"/>
              </a:rPr>
              <a:t>pages</a:t>
            </a:r>
            <a:r>
              <a:rPr lang="de-DE" b="0" dirty="0">
                <a:solidFill>
                  <a:srgbClr val="000000"/>
                </a:solidFill>
                <a:latin typeface="Arial"/>
              </a:rPr>
              <a:t> </a:t>
            </a:r>
            <a:r>
              <a:rPr lang="de-DE" b="0" dirty="0" err="1">
                <a:solidFill>
                  <a:srgbClr val="000000"/>
                </a:solidFill>
                <a:latin typeface="Arial"/>
              </a:rPr>
              <a:t>as</a:t>
            </a:r>
            <a:r>
              <a:rPr lang="de-DE" b="0" dirty="0">
                <a:solidFill>
                  <a:srgbClr val="000000"/>
                </a:solidFill>
                <a:latin typeface="Arial"/>
              </a:rPr>
              <a:t> </a:t>
            </a:r>
            <a:r>
              <a:rPr lang="de-DE" b="0" dirty="0" err="1">
                <a:solidFill>
                  <a:srgbClr val="000000"/>
                </a:solidFill>
                <a:latin typeface="Arial"/>
              </a:rPr>
              <a:t>examples</a:t>
            </a:r>
            <a:r>
              <a:rPr lang="de-DE" b="0" dirty="0">
                <a:solidFill>
                  <a:srgbClr val="000000"/>
                </a:solidFill>
                <a:latin typeface="Arial"/>
              </a:rPr>
              <a:t> </a:t>
            </a:r>
            <a:r>
              <a:rPr lang="de-DE" b="0" dirty="0" err="1">
                <a:solidFill>
                  <a:srgbClr val="000000"/>
                </a:solidFill>
                <a:latin typeface="Arial"/>
              </a:rPr>
              <a:t>or</a:t>
            </a:r>
            <a:r>
              <a:rPr lang="de-DE" b="0" dirty="0">
                <a:solidFill>
                  <a:srgbClr val="000000"/>
                </a:solidFill>
                <a:latin typeface="Arial"/>
              </a:rPr>
              <a:t> at </a:t>
            </a:r>
            <a:r>
              <a:rPr lang="de-DE" b="0" dirty="0" err="1">
                <a:solidFill>
                  <a:srgbClr val="000000"/>
                </a:solidFill>
                <a:latin typeface="Arial"/>
              </a:rPr>
              <a:t>www.tum.de</a:t>
            </a:r>
            <a:r>
              <a:rPr lang="de-DE" b="0" dirty="0">
                <a:solidFill>
                  <a:srgbClr val="000000"/>
                </a:solidFill>
                <a:latin typeface="Arial"/>
              </a:rPr>
              <a:t>/cd, </a:t>
            </a:r>
            <a:r>
              <a:rPr lang="de-DE" b="0" dirty="0" err="1">
                <a:solidFill>
                  <a:srgbClr val="000000"/>
                </a:solidFill>
                <a:latin typeface="Arial"/>
              </a:rPr>
              <a:t>which</a:t>
            </a:r>
            <a:r>
              <a:rPr lang="de-DE" b="0" dirty="0">
                <a:solidFill>
                  <a:srgbClr val="000000"/>
                </a:solidFill>
                <a:latin typeface="Arial"/>
              </a:rPr>
              <a:t> </a:t>
            </a:r>
            <a:r>
              <a:rPr lang="de-DE" b="0" dirty="0" err="1">
                <a:solidFill>
                  <a:srgbClr val="000000"/>
                </a:solidFill>
                <a:latin typeface="Arial"/>
              </a:rPr>
              <a:t>are</a:t>
            </a:r>
            <a:r>
              <a:rPr lang="de-DE" b="0" dirty="0">
                <a:solidFill>
                  <a:srgbClr val="000000"/>
                </a:solidFill>
                <a:latin typeface="Arial"/>
              </a:rPr>
              <a:t> </a:t>
            </a:r>
            <a:r>
              <a:rPr lang="de-DE" b="0" dirty="0" err="1">
                <a:solidFill>
                  <a:srgbClr val="000000"/>
                </a:solidFill>
                <a:latin typeface="Arial"/>
              </a:rPr>
              <a:t>intended</a:t>
            </a:r>
            <a:r>
              <a:rPr lang="de-DE" b="0" dirty="0">
                <a:solidFill>
                  <a:srgbClr val="000000"/>
                </a:solidFill>
                <a:latin typeface="Arial"/>
              </a:rPr>
              <a:t> </a:t>
            </a:r>
            <a:r>
              <a:rPr lang="de-DE" b="0" dirty="0" err="1">
                <a:solidFill>
                  <a:srgbClr val="000000"/>
                </a:solidFill>
                <a:latin typeface="Arial"/>
              </a:rPr>
              <a:t>for</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different </a:t>
            </a:r>
            <a:r>
              <a:rPr lang="de-DE" b="0" dirty="0" err="1">
                <a:solidFill>
                  <a:srgbClr val="000000"/>
                </a:solidFill>
                <a:latin typeface="Arial"/>
              </a:rPr>
              <a:t>user</a:t>
            </a:r>
            <a:r>
              <a:rPr lang="de-DE" b="0" dirty="0">
                <a:solidFill>
                  <a:srgbClr val="000000"/>
                </a:solidFill>
                <a:latin typeface="Arial"/>
              </a:rPr>
              <a:t> </a:t>
            </a:r>
            <a:r>
              <a:rPr lang="de-DE" b="0" dirty="0" err="1">
                <a:solidFill>
                  <a:srgbClr val="000000"/>
                </a:solidFill>
                <a:latin typeface="Arial"/>
              </a:rPr>
              <a:t>groups</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edit</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header</a:t>
            </a:r>
            <a:r>
              <a:rPr lang="de-DE" b="0" dirty="0">
                <a:solidFill>
                  <a:srgbClr val="000000"/>
                </a:solidFill>
                <a:latin typeface="Arial"/>
              </a:rPr>
              <a:t> </a:t>
            </a:r>
            <a:r>
              <a:rPr lang="de-DE" b="0" dirty="0" err="1">
                <a:solidFill>
                  <a:srgbClr val="000000"/>
                </a:solidFill>
                <a:latin typeface="Arial"/>
              </a:rPr>
              <a:t>or</a:t>
            </a:r>
            <a:r>
              <a:rPr lang="de-DE" b="0" dirty="0">
                <a:solidFill>
                  <a:srgbClr val="000000"/>
                </a:solidFill>
                <a:latin typeface="Arial"/>
              </a:rPr>
              <a:t> </a:t>
            </a:r>
            <a:r>
              <a:rPr lang="de-DE" b="0" dirty="0" err="1">
                <a:solidFill>
                  <a:srgbClr val="000000"/>
                </a:solidFill>
                <a:latin typeface="Arial"/>
              </a:rPr>
              <a:t>footer</a:t>
            </a:r>
            <a:r>
              <a:rPr lang="de-DE" b="0" dirty="0">
                <a:solidFill>
                  <a:srgbClr val="000000"/>
                </a:solidFill>
                <a:latin typeface="Arial"/>
              </a:rPr>
              <a:t>, </a:t>
            </a:r>
            <a:r>
              <a:rPr lang="de-DE" b="0" dirty="0" err="1">
                <a:solidFill>
                  <a:srgbClr val="000000"/>
                </a:solidFill>
                <a:latin typeface="Arial"/>
              </a:rPr>
              <a:t>you</a:t>
            </a:r>
            <a:r>
              <a:rPr lang="de-DE" b="0" dirty="0">
                <a:solidFill>
                  <a:srgbClr val="000000"/>
                </a:solidFill>
                <a:latin typeface="Arial"/>
              </a:rPr>
              <a:t> </a:t>
            </a:r>
            <a:r>
              <a:rPr lang="de-DE" b="0" dirty="0" err="1">
                <a:solidFill>
                  <a:srgbClr val="000000"/>
                </a:solidFill>
                <a:latin typeface="Arial"/>
              </a:rPr>
              <a:t>must</a:t>
            </a:r>
            <a:r>
              <a:rPr lang="de-DE" b="0" dirty="0">
                <a:solidFill>
                  <a:srgbClr val="000000"/>
                </a:solidFill>
                <a:latin typeface="Arial"/>
              </a:rPr>
              <a:t> switch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Slide Master </a:t>
            </a:r>
            <a:r>
              <a:rPr lang="de-DE" b="0" dirty="0" err="1">
                <a:solidFill>
                  <a:srgbClr val="000000"/>
                </a:solidFill>
                <a:latin typeface="Arial"/>
              </a:rPr>
              <a:t>view</a:t>
            </a:r>
            <a:r>
              <a:rPr lang="de-DE" b="0" dirty="0">
                <a:solidFill>
                  <a:srgbClr val="000000"/>
                </a:solidFill>
                <a:latin typeface="Arial"/>
              </a:rPr>
              <a:t> and </a:t>
            </a:r>
            <a:r>
              <a:rPr lang="de-DE" b="0" dirty="0" err="1">
                <a:solidFill>
                  <a:srgbClr val="000000"/>
                </a:solidFill>
                <a:latin typeface="Arial"/>
              </a:rPr>
              <a:t>make</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changes</a:t>
            </a:r>
            <a:r>
              <a:rPr lang="de-DE" b="0" dirty="0">
                <a:solidFill>
                  <a:srgbClr val="000000"/>
                </a:solidFill>
                <a:latin typeface="Arial"/>
              </a:rPr>
              <a:t> </a:t>
            </a:r>
            <a:r>
              <a:rPr lang="de-DE" b="0" dirty="0" err="1">
                <a:solidFill>
                  <a:srgbClr val="000000"/>
                </a:solidFill>
                <a:latin typeface="Arial"/>
              </a:rPr>
              <a:t>there</a:t>
            </a:r>
            <a:r>
              <a:rPr lang="de-DE" b="0" dirty="0">
                <a:solidFill>
                  <a:srgbClr val="000000"/>
                </a:solidFill>
                <a:latin typeface="Arial"/>
              </a:rPr>
              <a:t>.</a:t>
            </a:r>
          </a:p>
          <a:p>
            <a:pPr lvl="1"/>
            <a:endParaRPr lang="de-DE" b="0" dirty="0">
              <a:solidFill>
                <a:srgbClr val="000000"/>
              </a:solidFill>
              <a:latin typeface="Arial"/>
            </a:endParaRPr>
          </a:p>
          <a:p>
            <a:pPr lvl="1"/>
            <a:r>
              <a:rPr lang="de-DE" dirty="0">
                <a:solidFill>
                  <a:srgbClr val="000000"/>
                </a:solidFill>
                <a:latin typeface="Arial"/>
              </a:rPr>
              <a:t>Text</a:t>
            </a:r>
          </a:p>
          <a:p>
            <a:pPr lvl="1"/>
            <a:r>
              <a:rPr lang="de-DE" b="0" dirty="0" err="1">
                <a:solidFill>
                  <a:srgbClr val="000000"/>
                </a:solidFill>
                <a:latin typeface="Arial"/>
              </a:rPr>
              <a:t>Structure</a:t>
            </a:r>
            <a:r>
              <a:rPr lang="de-DE" b="0" dirty="0">
                <a:solidFill>
                  <a:srgbClr val="000000"/>
                </a:solidFill>
                <a:latin typeface="Arial"/>
              </a:rPr>
              <a:t> </a:t>
            </a:r>
            <a:r>
              <a:rPr lang="de-DE" b="0" dirty="0" err="1">
                <a:solidFill>
                  <a:srgbClr val="000000"/>
                </a:solidFill>
                <a:latin typeface="Arial"/>
              </a:rPr>
              <a:t>your</a:t>
            </a:r>
            <a:r>
              <a:rPr lang="de-DE" b="0" dirty="0">
                <a:solidFill>
                  <a:srgbClr val="000000"/>
                </a:solidFill>
                <a:latin typeface="Arial"/>
              </a:rPr>
              <a:t> </a:t>
            </a:r>
            <a:r>
              <a:rPr lang="de-DE" b="0" dirty="0" err="1">
                <a:solidFill>
                  <a:srgbClr val="000000"/>
                </a:solidFill>
                <a:latin typeface="Arial"/>
              </a:rPr>
              <a:t>poster</a:t>
            </a:r>
            <a:r>
              <a:rPr lang="de-DE" b="0" dirty="0">
                <a:solidFill>
                  <a:srgbClr val="000000"/>
                </a:solidFill>
                <a:latin typeface="Arial"/>
              </a:rPr>
              <a:t> </a:t>
            </a:r>
            <a:r>
              <a:rPr lang="de-DE" b="0" dirty="0" err="1">
                <a:solidFill>
                  <a:srgbClr val="000000"/>
                </a:solidFill>
                <a:latin typeface="Arial"/>
              </a:rPr>
              <a:t>as</a:t>
            </a:r>
            <a:r>
              <a:rPr lang="de-DE" b="0" dirty="0">
                <a:solidFill>
                  <a:srgbClr val="000000"/>
                </a:solidFill>
                <a:latin typeface="Arial"/>
              </a:rPr>
              <a:t> </a:t>
            </a:r>
            <a:r>
              <a:rPr lang="de-DE" b="0" dirty="0" err="1">
                <a:solidFill>
                  <a:srgbClr val="000000"/>
                </a:solidFill>
                <a:latin typeface="Arial"/>
              </a:rPr>
              <a:t>clearly</a:t>
            </a:r>
            <a:r>
              <a:rPr lang="de-DE" b="0" dirty="0">
                <a:solidFill>
                  <a:srgbClr val="000000"/>
                </a:solidFill>
                <a:latin typeface="Arial"/>
              </a:rPr>
              <a:t> </a:t>
            </a:r>
            <a:r>
              <a:rPr lang="de-DE" b="0" dirty="0" err="1">
                <a:solidFill>
                  <a:srgbClr val="000000"/>
                </a:solidFill>
                <a:latin typeface="Arial"/>
              </a:rPr>
              <a:t>as</a:t>
            </a:r>
            <a:r>
              <a:rPr lang="de-DE" b="0" dirty="0">
                <a:solidFill>
                  <a:srgbClr val="000000"/>
                </a:solidFill>
                <a:latin typeface="Arial"/>
              </a:rPr>
              <a:t> possible and </a:t>
            </a:r>
            <a:r>
              <a:rPr lang="de-DE" b="0" dirty="0" err="1">
                <a:solidFill>
                  <a:srgbClr val="000000"/>
                </a:solidFill>
                <a:latin typeface="Arial"/>
              </a:rPr>
              <a:t>limit</a:t>
            </a:r>
            <a:r>
              <a:rPr lang="de-DE" b="0" dirty="0">
                <a:solidFill>
                  <a:srgbClr val="000000"/>
                </a:solidFill>
                <a:latin typeface="Arial"/>
              </a:rPr>
              <a:t> </a:t>
            </a:r>
            <a:r>
              <a:rPr lang="de-DE" b="0" dirty="0" err="1">
                <a:solidFill>
                  <a:srgbClr val="000000"/>
                </a:solidFill>
                <a:latin typeface="Arial"/>
              </a:rPr>
              <a:t>it</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most</a:t>
            </a:r>
            <a:r>
              <a:rPr lang="de-DE" b="0" dirty="0">
                <a:solidFill>
                  <a:srgbClr val="000000"/>
                </a:solidFill>
                <a:latin typeface="Arial"/>
              </a:rPr>
              <a:t> </a:t>
            </a:r>
            <a:r>
              <a:rPr lang="de-DE" b="0" dirty="0" err="1">
                <a:solidFill>
                  <a:srgbClr val="000000"/>
                </a:solidFill>
                <a:latin typeface="Arial"/>
              </a:rPr>
              <a:t>important</a:t>
            </a:r>
            <a:r>
              <a:rPr lang="de-DE" b="0" dirty="0">
                <a:solidFill>
                  <a:srgbClr val="000000"/>
                </a:solidFill>
                <a:latin typeface="Arial"/>
              </a:rPr>
              <a:t> </a:t>
            </a:r>
            <a:r>
              <a:rPr lang="de-DE" b="0" dirty="0" err="1">
                <a:solidFill>
                  <a:srgbClr val="000000"/>
                </a:solidFill>
                <a:latin typeface="Arial"/>
              </a:rPr>
              <a:t>information</a:t>
            </a:r>
            <a:r>
              <a:rPr lang="de-DE" b="0" dirty="0">
                <a:solidFill>
                  <a:srgbClr val="000000"/>
                </a:solidFill>
                <a:latin typeface="Arial"/>
              </a:rPr>
              <a:t>. </a:t>
            </a:r>
            <a:r>
              <a:rPr lang="de-DE" b="0" dirty="0" err="1">
                <a:solidFill>
                  <a:srgbClr val="000000"/>
                </a:solidFill>
                <a:latin typeface="Arial"/>
              </a:rPr>
              <a:t>Decide</a:t>
            </a:r>
            <a:r>
              <a:rPr lang="de-DE" b="0" dirty="0">
                <a:solidFill>
                  <a:srgbClr val="000000"/>
                </a:solidFill>
                <a:latin typeface="Arial"/>
              </a:rPr>
              <a:t> on a single-</a:t>
            </a:r>
            <a:r>
              <a:rPr lang="de-DE" b="0" dirty="0" err="1">
                <a:solidFill>
                  <a:srgbClr val="000000"/>
                </a:solidFill>
                <a:latin typeface="Arial"/>
              </a:rPr>
              <a:t>column</a:t>
            </a:r>
            <a:r>
              <a:rPr lang="de-DE" b="0" dirty="0">
                <a:solidFill>
                  <a:srgbClr val="000000"/>
                </a:solidFill>
                <a:latin typeface="Arial"/>
              </a:rPr>
              <a:t> </a:t>
            </a:r>
            <a:r>
              <a:rPr lang="de-DE" b="0" dirty="0" err="1">
                <a:solidFill>
                  <a:srgbClr val="000000"/>
                </a:solidFill>
                <a:latin typeface="Arial"/>
              </a:rPr>
              <a:t>or</a:t>
            </a:r>
            <a:r>
              <a:rPr lang="de-DE" b="0" dirty="0">
                <a:solidFill>
                  <a:srgbClr val="000000"/>
                </a:solidFill>
                <a:latin typeface="Arial"/>
              </a:rPr>
              <a:t> multi-</a:t>
            </a:r>
            <a:r>
              <a:rPr lang="de-DE" b="0" dirty="0" err="1">
                <a:solidFill>
                  <a:srgbClr val="000000"/>
                </a:solidFill>
                <a:latin typeface="Arial"/>
              </a:rPr>
              <a:t>column</a:t>
            </a:r>
            <a:r>
              <a:rPr lang="de-DE" b="0" dirty="0">
                <a:solidFill>
                  <a:srgbClr val="000000"/>
                </a:solidFill>
                <a:latin typeface="Arial"/>
              </a:rPr>
              <a:t> </a:t>
            </a:r>
            <a:r>
              <a:rPr lang="de-DE" b="0" dirty="0" err="1">
                <a:solidFill>
                  <a:srgbClr val="000000"/>
                </a:solidFill>
                <a:latin typeface="Arial"/>
              </a:rPr>
              <a:t>structure</a:t>
            </a:r>
            <a:r>
              <a:rPr lang="de-DE" b="0" dirty="0">
                <a:solidFill>
                  <a:srgbClr val="000000"/>
                </a:solidFill>
                <a:latin typeface="Arial"/>
              </a:rPr>
              <a:t>, </a:t>
            </a:r>
            <a:r>
              <a:rPr lang="de-DE" b="0" dirty="0" err="1">
                <a:solidFill>
                  <a:srgbClr val="000000"/>
                </a:solidFill>
                <a:latin typeface="Arial"/>
              </a:rPr>
              <a:t>left-aligned</a:t>
            </a:r>
            <a:r>
              <a:rPr lang="de-DE" b="0" dirty="0">
                <a:solidFill>
                  <a:srgbClr val="000000"/>
                </a:solidFill>
                <a:latin typeface="Arial"/>
              </a:rPr>
              <a:t> </a:t>
            </a:r>
            <a:r>
              <a:rPr lang="de-DE" b="0" dirty="0" err="1">
                <a:solidFill>
                  <a:srgbClr val="000000"/>
                </a:solidFill>
                <a:latin typeface="Arial"/>
              </a:rPr>
              <a:t>or</a:t>
            </a:r>
            <a:r>
              <a:rPr lang="de-DE" b="0" dirty="0">
                <a:solidFill>
                  <a:srgbClr val="000000"/>
                </a:solidFill>
                <a:latin typeface="Arial"/>
              </a:rPr>
              <a:t> </a:t>
            </a:r>
            <a:r>
              <a:rPr lang="de-DE" b="0" dirty="0" err="1">
                <a:solidFill>
                  <a:srgbClr val="000000"/>
                </a:solidFill>
                <a:latin typeface="Arial"/>
              </a:rPr>
              <a:t>justified</a:t>
            </a:r>
            <a:r>
              <a:rPr lang="de-DE" b="0" dirty="0">
                <a:solidFill>
                  <a:srgbClr val="000000"/>
                </a:solidFill>
                <a:latin typeface="Arial"/>
              </a:rPr>
              <a:t>. And </a:t>
            </a:r>
            <a:r>
              <a:rPr lang="de-DE" b="0" dirty="0" err="1">
                <a:solidFill>
                  <a:srgbClr val="000000"/>
                </a:solidFill>
                <a:latin typeface="Arial"/>
              </a:rPr>
              <a:t>if</a:t>
            </a:r>
            <a:r>
              <a:rPr lang="de-DE" b="0" dirty="0">
                <a:solidFill>
                  <a:srgbClr val="000000"/>
                </a:solidFill>
                <a:latin typeface="Arial"/>
              </a:rPr>
              <a:t> </a:t>
            </a:r>
            <a:r>
              <a:rPr lang="de-DE" b="0" dirty="0" err="1">
                <a:solidFill>
                  <a:srgbClr val="000000"/>
                </a:solidFill>
                <a:latin typeface="Arial"/>
              </a:rPr>
              <a:t>there</a:t>
            </a:r>
            <a:r>
              <a:rPr lang="de-DE" b="0" dirty="0">
                <a:solidFill>
                  <a:srgbClr val="000000"/>
                </a:solidFill>
                <a:latin typeface="Arial"/>
              </a:rPr>
              <a:t>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little</a:t>
            </a:r>
            <a:r>
              <a:rPr lang="de-DE" b="0" dirty="0">
                <a:solidFill>
                  <a:srgbClr val="000000"/>
                </a:solidFill>
                <a:latin typeface="Arial"/>
              </a:rPr>
              <a:t> </a:t>
            </a:r>
            <a:r>
              <a:rPr lang="de-DE" b="0" dirty="0" err="1">
                <a:solidFill>
                  <a:srgbClr val="000000"/>
                </a:solidFill>
                <a:latin typeface="Arial"/>
              </a:rPr>
              <a:t>text</a:t>
            </a:r>
            <a:r>
              <a:rPr lang="de-DE" b="0" dirty="0">
                <a:solidFill>
                  <a:srgbClr val="000000"/>
                </a:solidFill>
                <a:latin typeface="Arial"/>
              </a:rPr>
              <a:t>, </a:t>
            </a:r>
            <a:r>
              <a:rPr lang="de-DE" b="0" dirty="0" err="1">
                <a:solidFill>
                  <a:srgbClr val="000000"/>
                </a:solidFill>
                <a:latin typeface="Arial"/>
              </a:rPr>
              <a:t>choose</a:t>
            </a:r>
            <a:r>
              <a:rPr lang="de-DE" b="0" dirty="0">
                <a:solidFill>
                  <a:srgbClr val="000000"/>
                </a:solidFill>
                <a:latin typeface="Arial"/>
              </a:rPr>
              <a:t> a </a:t>
            </a:r>
            <a:r>
              <a:rPr lang="de-DE" b="0" dirty="0" err="1">
                <a:solidFill>
                  <a:srgbClr val="000000"/>
                </a:solidFill>
                <a:latin typeface="Arial"/>
              </a:rPr>
              <a:t>correspondingly</a:t>
            </a:r>
            <a:r>
              <a:rPr lang="de-DE" b="0" dirty="0">
                <a:solidFill>
                  <a:srgbClr val="000000"/>
                </a:solidFill>
                <a:latin typeface="Arial"/>
              </a:rPr>
              <a:t> larger </a:t>
            </a:r>
            <a:r>
              <a:rPr lang="de-DE" b="0" dirty="0" err="1">
                <a:solidFill>
                  <a:srgbClr val="000000"/>
                </a:solidFill>
                <a:latin typeface="Arial"/>
              </a:rPr>
              <a:t>font</a:t>
            </a:r>
            <a:r>
              <a:rPr lang="de-DE" b="0" dirty="0">
                <a:solidFill>
                  <a:srgbClr val="000000"/>
                </a:solidFill>
                <a:latin typeface="Arial"/>
              </a:rPr>
              <a:t>.</a:t>
            </a:r>
          </a:p>
          <a:p>
            <a:pPr lvl="1"/>
            <a:endParaRPr lang="de-DE" b="0" dirty="0">
              <a:solidFill>
                <a:srgbClr val="000000"/>
              </a:solidFill>
              <a:latin typeface="Arial"/>
            </a:endParaRPr>
          </a:p>
          <a:p>
            <a:pPr lvl="1"/>
            <a:r>
              <a:rPr lang="de-DE" dirty="0">
                <a:solidFill>
                  <a:srgbClr val="000000"/>
                </a:solidFill>
                <a:latin typeface="Arial"/>
              </a:rPr>
              <a:t>Images</a:t>
            </a:r>
          </a:p>
          <a:p>
            <a:pPr lvl="1"/>
            <a:r>
              <a:rPr lang="de-DE" b="0" dirty="0">
                <a:solidFill>
                  <a:srgbClr val="000000"/>
                </a:solidFill>
                <a:latin typeface="Arial"/>
              </a:rPr>
              <a:t>Even </a:t>
            </a:r>
            <a:r>
              <a:rPr lang="de-DE" b="0" dirty="0" err="1">
                <a:solidFill>
                  <a:srgbClr val="000000"/>
                </a:solidFill>
                <a:latin typeface="Arial"/>
              </a:rPr>
              <a:t>if</a:t>
            </a:r>
            <a:r>
              <a:rPr lang="de-DE" b="0" dirty="0">
                <a:solidFill>
                  <a:srgbClr val="000000"/>
                </a:solidFill>
                <a:latin typeface="Arial"/>
              </a:rPr>
              <a:t> </a:t>
            </a:r>
            <a:r>
              <a:rPr lang="de-DE" b="0" dirty="0" err="1">
                <a:solidFill>
                  <a:srgbClr val="000000"/>
                </a:solidFill>
                <a:latin typeface="Arial"/>
              </a:rPr>
              <a:t>you</a:t>
            </a:r>
            <a:r>
              <a:rPr lang="de-DE" b="0" dirty="0">
                <a:solidFill>
                  <a:srgbClr val="000000"/>
                </a:solidFill>
                <a:latin typeface="Arial"/>
              </a:rPr>
              <a:t> </a:t>
            </a:r>
            <a:r>
              <a:rPr lang="de-DE" b="0" dirty="0" err="1">
                <a:solidFill>
                  <a:srgbClr val="000000"/>
                </a:solidFill>
                <a:latin typeface="Arial"/>
              </a:rPr>
              <a:t>want</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integrate</a:t>
            </a:r>
            <a:r>
              <a:rPr lang="de-DE" b="0" dirty="0">
                <a:solidFill>
                  <a:srgbClr val="000000"/>
                </a:solidFill>
                <a:latin typeface="Arial"/>
              </a:rPr>
              <a:t> </a:t>
            </a:r>
            <a:r>
              <a:rPr lang="de-DE" b="0" dirty="0" err="1">
                <a:solidFill>
                  <a:srgbClr val="000000"/>
                </a:solidFill>
                <a:latin typeface="Arial"/>
              </a:rPr>
              <a:t>images</a:t>
            </a:r>
            <a:r>
              <a:rPr lang="de-DE" b="0" dirty="0">
                <a:solidFill>
                  <a:srgbClr val="000000"/>
                </a:solidFill>
                <a:latin typeface="Arial"/>
              </a:rPr>
              <a:t>, </a:t>
            </a:r>
            <a:r>
              <a:rPr lang="de-DE" b="0" dirty="0" err="1">
                <a:solidFill>
                  <a:srgbClr val="000000"/>
                </a:solidFill>
                <a:latin typeface="Arial"/>
              </a:rPr>
              <a:t>you</a:t>
            </a:r>
            <a:r>
              <a:rPr lang="de-DE" b="0" dirty="0">
                <a:solidFill>
                  <a:srgbClr val="000000"/>
                </a:solidFill>
                <a:latin typeface="Arial"/>
              </a:rPr>
              <a:t> </a:t>
            </a:r>
            <a:r>
              <a:rPr lang="de-DE" b="0" dirty="0" err="1">
                <a:solidFill>
                  <a:srgbClr val="000000"/>
                </a:solidFill>
                <a:latin typeface="Arial"/>
              </a:rPr>
              <a:t>can</a:t>
            </a:r>
            <a:r>
              <a:rPr lang="de-DE" b="0" dirty="0">
                <a:solidFill>
                  <a:srgbClr val="000000"/>
                </a:solidFill>
                <a:latin typeface="Arial"/>
              </a:rPr>
              <a:t> </a:t>
            </a:r>
            <a:r>
              <a:rPr lang="de-DE" b="0" dirty="0" err="1">
                <a:solidFill>
                  <a:srgbClr val="000000"/>
                </a:solidFill>
                <a:latin typeface="Arial"/>
              </a:rPr>
              <a:t>vary</a:t>
            </a:r>
            <a:r>
              <a:rPr lang="de-DE" b="0" dirty="0">
                <a:solidFill>
                  <a:srgbClr val="000000"/>
                </a:solidFill>
                <a:latin typeface="Arial"/>
              </a:rPr>
              <a:t> </a:t>
            </a:r>
            <a:r>
              <a:rPr lang="de-DE" b="0" dirty="0" err="1">
                <a:solidFill>
                  <a:srgbClr val="000000"/>
                </a:solidFill>
                <a:latin typeface="Arial"/>
              </a:rPr>
              <a:t>within</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given</a:t>
            </a:r>
            <a:r>
              <a:rPr lang="de-DE" b="0" dirty="0">
                <a:solidFill>
                  <a:srgbClr val="000000"/>
                </a:solidFill>
                <a:latin typeface="Arial"/>
              </a:rPr>
              <a:t> </a:t>
            </a:r>
            <a:r>
              <a:rPr lang="de-DE" b="0" dirty="0" err="1">
                <a:solidFill>
                  <a:srgbClr val="000000"/>
                </a:solidFill>
                <a:latin typeface="Arial"/>
              </a:rPr>
              <a:t>framework</a:t>
            </a:r>
            <a:r>
              <a:rPr lang="de-DE" b="0" dirty="0">
                <a:solidFill>
                  <a:srgbClr val="000000"/>
                </a:solidFill>
                <a:latin typeface="Arial"/>
              </a:rPr>
              <a:t>:</a:t>
            </a:r>
          </a:p>
          <a:p>
            <a:pPr marL="342900" lvl="1" indent="-342900">
              <a:buFont typeface="Arial" panose="020B0604020202020204" pitchFamily="34" charset="0"/>
              <a:buChar char="•"/>
            </a:pPr>
            <a:r>
              <a:rPr lang="de-DE" b="0" dirty="0">
                <a:solidFill>
                  <a:srgbClr val="000000"/>
                </a:solidFill>
                <a:latin typeface="Arial"/>
              </a:rPr>
              <a:t>The </a:t>
            </a:r>
            <a:r>
              <a:rPr lang="de-DE" b="0" dirty="0" err="1">
                <a:solidFill>
                  <a:srgbClr val="000000"/>
                </a:solidFill>
                <a:latin typeface="Arial"/>
              </a:rPr>
              <a:t>image</a:t>
            </a:r>
            <a:r>
              <a:rPr lang="de-DE" b="0" dirty="0">
                <a:solidFill>
                  <a:srgbClr val="000000"/>
                </a:solidFill>
                <a:latin typeface="Arial"/>
              </a:rPr>
              <a:t>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adjusted</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width</a:t>
            </a:r>
            <a:r>
              <a:rPr lang="de-DE" b="0" dirty="0">
                <a:solidFill>
                  <a:srgbClr val="000000"/>
                </a:solidFill>
                <a:latin typeface="Arial"/>
              </a:rPr>
              <a:t> </a:t>
            </a:r>
            <a:r>
              <a:rPr lang="de-DE" b="0" dirty="0" err="1">
                <a:solidFill>
                  <a:srgbClr val="000000"/>
                </a:solidFill>
                <a:latin typeface="Arial"/>
              </a:rPr>
              <a:t>of</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text</a:t>
            </a:r>
            <a:r>
              <a:rPr lang="de-DE" b="0" dirty="0">
                <a:solidFill>
                  <a:srgbClr val="000000"/>
                </a:solidFill>
                <a:latin typeface="Arial"/>
              </a:rPr>
              <a:t> </a:t>
            </a:r>
            <a:r>
              <a:rPr lang="de-DE" b="0" dirty="0" err="1">
                <a:solidFill>
                  <a:srgbClr val="000000"/>
                </a:solidFill>
                <a:latin typeface="Arial"/>
              </a:rPr>
              <a:t>column</a:t>
            </a:r>
            <a:r>
              <a:rPr lang="de-DE" b="0" dirty="0">
                <a:solidFill>
                  <a:srgbClr val="000000"/>
                </a:solidFill>
                <a:latin typeface="Arial"/>
              </a:rPr>
              <a:t>.</a:t>
            </a:r>
          </a:p>
          <a:p>
            <a:pPr marL="342900" lvl="1" indent="-342900">
              <a:buFont typeface="Arial" panose="020B0604020202020204" pitchFamily="34" charset="0"/>
              <a:buChar char="•"/>
            </a:pPr>
            <a:r>
              <a:rPr lang="de-DE" b="0" dirty="0">
                <a:solidFill>
                  <a:srgbClr val="000000"/>
                </a:solidFill>
                <a:latin typeface="Arial"/>
              </a:rPr>
              <a:t>The </a:t>
            </a:r>
            <a:r>
              <a:rPr lang="de-DE" b="0" dirty="0" err="1">
                <a:solidFill>
                  <a:srgbClr val="000000"/>
                </a:solidFill>
                <a:latin typeface="Arial"/>
              </a:rPr>
              <a:t>image</a:t>
            </a:r>
            <a:r>
              <a:rPr lang="de-DE" b="0" dirty="0">
                <a:solidFill>
                  <a:srgbClr val="000000"/>
                </a:solidFill>
                <a:latin typeface="Arial"/>
              </a:rPr>
              <a:t> </a:t>
            </a:r>
            <a:r>
              <a:rPr lang="de-DE" b="0" dirty="0" err="1">
                <a:solidFill>
                  <a:srgbClr val="000000"/>
                </a:solidFill>
                <a:latin typeface="Arial"/>
              </a:rPr>
              <a:t>goes</a:t>
            </a:r>
            <a:r>
              <a:rPr lang="de-DE" b="0" dirty="0">
                <a:solidFill>
                  <a:srgbClr val="000000"/>
                </a:solidFill>
                <a:latin typeface="Arial"/>
              </a:rPr>
              <a:t> </a:t>
            </a:r>
            <a:r>
              <a:rPr lang="de-DE" b="0" dirty="0" err="1">
                <a:solidFill>
                  <a:srgbClr val="000000"/>
                </a:solidFill>
                <a:latin typeface="Arial"/>
              </a:rPr>
              <a:t>across</a:t>
            </a:r>
            <a:r>
              <a:rPr lang="de-DE" b="0" dirty="0">
                <a:solidFill>
                  <a:srgbClr val="000000"/>
                </a:solidFill>
                <a:latin typeface="Arial"/>
              </a:rPr>
              <a:t> all </a:t>
            </a:r>
            <a:r>
              <a:rPr lang="de-DE" b="0" dirty="0" err="1">
                <a:solidFill>
                  <a:srgbClr val="000000"/>
                </a:solidFill>
                <a:latin typeface="Arial"/>
              </a:rPr>
              <a:t>text</a:t>
            </a:r>
            <a:r>
              <a:rPr lang="de-DE" b="0" dirty="0">
                <a:solidFill>
                  <a:srgbClr val="000000"/>
                </a:solidFill>
                <a:latin typeface="Arial"/>
              </a:rPr>
              <a:t> </a:t>
            </a:r>
            <a:r>
              <a:rPr lang="de-DE" b="0" dirty="0" err="1">
                <a:solidFill>
                  <a:srgbClr val="000000"/>
                </a:solidFill>
                <a:latin typeface="Arial"/>
              </a:rPr>
              <a:t>columns</a:t>
            </a:r>
            <a:r>
              <a:rPr lang="de-DE" b="0" dirty="0">
                <a:solidFill>
                  <a:srgbClr val="000000"/>
                </a:solidFill>
                <a:latin typeface="Arial"/>
              </a:rPr>
              <a:t>.</a:t>
            </a:r>
          </a:p>
          <a:p>
            <a:pPr marL="342900" lvl="1" indent="-342900">
              <a:buFont typeface="Arial" panose="020B0604020202020204" pitchFamily="34" charset="0"/>
              <a:buChar char="•"/>
            </a:pPr>
            <a:endParaRPr lang="de-DE" b="0" dirty="0">
              <a:solidFill>
                <a:srgbClr val="000000"/>
              </a:solidFill>
              <a:latin typeface="Arial"/>
            </a:endParaRPr>
          </a:p>
          <a:p>
            <a:pPr marL="342900" lvl="1" indent="-342900">
              <a:buFont typeface="Arial" panose="020B0604020202020204" pitchFamily="34" charset="0"/>
              <a:buChar char="•"/>
            </a:pPr>
            <a:r>
              <a:rPr lang="de-DE" b="0" dirty="0">
                <a:solidFill>
                  <a:srgbClr val="000000"/>
                </a:solidFill>
                <a:latin typeface="Arial"/>
              </a:rPr>
              <a:t>The </a:t>
            </a:r>
            <a:r>
              <a:rPr lang="de-DE" b="0" dirty="0" err="1">
                <a:solidFill>
                  <a:srgbClr val="000000"/>
                </a:solidFill>
                <a:latin typeface="Arial"/>
              </a:rPr>
              <a:t>image</a:t>
            </a:r>
            <a:r>
              <a:rPr lang="de-DE" b="0" dirty="0">
                <a:solidFill>
                  <a:srgbClr val="000000"/>
                </a:solidFill>
                <a:latin typeface="Arial"/>
              </a:rPr>
              <a:t> </a:t>
            </a:r>
            <a:r>
              <a:rPr lang="de-DE" b="0" dirty="0" err="1">
                <a:solidFill>
                  <a:srgbClr val="000000"/>
                </a:solidFill>
                <a:latin typeface="Arial"/>
              </a:rPr>
              <a:t>is</a:t>
            </a:r>
            <a:r>
              <a:rPr lang="de-DE" b="0" dirty="0">
                <a:solidFill>
                  <a:srgbClr val="000000"/>
                </a:solidFill>
                <a:latin typeface="Arial"/>
              </a:rPr>
              <a:t> page-</a:t>
            </a:r>
            <a:r>
              <a:rPr lang="de-DE" b="0" dirty="0" err="1">
                <a:solidFill>
                  <a:srgbClr val="000000"/>
                </a:solidFill>
                <a:latin typeface="Arial"/>
              </a:rPr>
              <a:t>filling</a:t>
            </a:r>
            <a:r>
              <a:rPr lang="de-DE" b="0" dirty="0">
                <a:solidFill>
                  <a:srgbClr val="000000"/>
                </a:solidFill>
                <a:latin typeface="Arial"/>
              </a:rPr>
              <a:t> </a:t>
            </a:r>
            <a:r>
              <a:rPr lang="de-DE" b="0" dirty="0" err="1">
                <a:solidFill>
                  <a:srgbClr val="000000"/>
                </a:solidFill>
                <a:latin typeface="Arial"/>
              </a:rPr>
              <a:t>within</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provided</a:t>
            </a:r>
            <a:r>
              <a:rPr lang="de-DE" b="0" dirty="0">
                <a:solidFill>
                  <a:srgbClr val="000000"/>
                </a:solidFill>
                <a:latin typeface="Arial"/>
              </a:rPr>
              <a:t> </a:t>
            </a:r>
            <a:r>
              <a:rPr lang="de-DE" b="0" dirty="0" err="1">
                <a:solidFill>
                  <a:srgbClr val="000000"/>
                </a:solidFill>
                <a:latin typeface="Arial"/>
              </a:rPr>
              <a:t>text</a:t>
            </a:r>
            <a:r>
              <a:rPr lang="de-DE" b="0" dirty="0">
                <a:solidFill>
                  <a:srgbClr val="000000"/>
                </a:solidFill>
                <a:latin typeface="Arial"/>
              </a:rPr>
              <a:t> frame (</a:t>
            </a:r>
            <a:r>
              <a:rPr lang="de-DE" b="0" dirty="0" err="1">
                <a:solidFill>
                  <a:srgbClr val="000000"/>
                </a:solidFill>
                <a:latin typeface="Arial"/>
              </a:rPr>
              <a:t>with</a:t>
            </a:r>
            <a:r>
              <a:rPr lang="de-DE" b="0" dirty="0">
                <a:solidFill>
                  <a:srgbClr val="000000"/>
                </a:solidFill>
                <a:latin typeface="Arial"/>
              </a:rPr>
              <a:t> </a:t>
            </a:r>
            <a:r>
              <a:rPr lang="de-DE" b="0" dirty="0" err="1">
                <a:solidFill>
                  <a:srgbClr val="000000"/>
                </a:solidFill>
                <a:latin typeface="Arial"/>
              </a:rPr>
              <a:t>white</a:t>
            </a:r>
            <a:r>
              <a:rPr lang="de-DE" b="0" dirty="0">
                <a:solidFill>
                  <a:srgbClr val="000000"/>
                </a:solidFill>
                <a:latin typeface="Arial"/>
              </a:rPr>
              <a:t> </a:t>
            </a:r>
            <a:r>
              <a:rPr lang="de-DE" b="0" dirty="0" err="1">
                <a:solidFill>
                  <a:srgbClr val="000000"/>
                </a:solidFill>
                <a:latin typeface="Arial"/>
              </a:rPr>
              <a:t>border</a:t>
            </a:r>
            <a:r>
              <a:rPr lang="de-DE" b="0" dirty="0">
                <a:solidFill>
                  <a:srgbClr val="000000"/>
                </a:solidFill>
                <a:latin typeface="Arial"/>
              </a:rPr>
              <a:t>).</a:t>
            </a:r>
          </a:p>
          <a:p>
            <a:pPr marL="342900" lvl="1" indent="-342900">
              <a:buFont typeface="Arial" panose="020B0604020202020204" pitchFamily="34" charset="0"/>
              <a:buChar char="•"/>
            </a:pPr>
            <a:r>
              <a:rPr lang="de-DE" b="0" dirty="0">
                <a:solidFill>
                  <a:srgbClr val="000000"/>
                </a:solidFill>
                <a:latin typeface="Arial"/>
              </a:rPr>
              <a:t>The </a:t>
            </a:r>
            <a:r>
              <a:rPr lang="de-DE" b="0" dirty="0" err="1">
                <a:solidFill>
                  <a:srgbClr val="000000"/>
                </a:solidFill>
                <a:latin typeface="Arial"/>
              </a:rPr>
              <a:t>image</a:t>
            </a:r>
            <a:r>
              <a:rPr lang="de-DE" b="0" dirty="0">
                <a:solidFill>
                  <a:srgbClr val="000000"/>
                </a:solidFill>
                <a:latin typeface="Arial"/>
              </a:rPr>
              <a:t> </a:t>
            </a:r>
            <a:r>
              <a:rPr lang="de-DE" b="0" dirty="0" err="1">
                <a:solidFill>
                  <a:srgbClr val="000000"/>
                </a:solidFill>
                <a:latin typeface="Arial"/>
              </a:rPr>
              <a:t>fills</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page</a:t>
            </a:r>
            <a:r>
              <a:rPr lang="de-DE" b="0" dirty="0">
                <a:solidFill>
                  <a:srgbClr val="000000"/>
                </a:solidFill>
                <a:latin typeface="Arial"/>
              </a:rPr>
              <a:t> </a:t>
            </a:r>
            <a:r>
              <a:rPr lang="de-DE" b="0" dirty="0" err="1">
                <a:solidFill>
                  <a:srgbClr val="000000"/>
                </a:solidFill>
                <a:latin typeface="Arial"/>
              </a:rPr>
              <a:t>up</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edge</a:t>
            </a:r>
            <a:r>
              <a:rPr lang="de-DE" b="0" dirty="0">
                <a:solidFill>
                  <a:srgbClr val="000000"/>
                </a:solidFill>
                <a:latin typeface="Arial"/>
              </a:rPr>
              <a:t> </a:t>
            </a:r>
            <a:r>
              <a:rPr lang="de-DE" b="0" dirty="0" err="1">
                <a:solidFill>
                  <a:srgbClr val="000000"/>
                </a:solidFill>
                <a:latin typeface="Arial"/>
              </a:rPr>
              <a:t>of</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paper</a:t>
            </a:r>
            <a:r>
              <a:rPr lang="de-DE" b="0" dirty="0">
                <a:solidFill>
                  <a:srgbClr val="000000"/>
                </a:solidFill>
                <a:latin typeface="Arial"/>
              </a:rPr>
              <a:t> (</a:t>
            </a:r>
            <a:r>
              <a:rPr lang="de-DE" b="0" dirty="0" err="1">
                <a:solidFill>
                  <a:srgbClr val="000000"/>
                </a:solidFill>
                <a:latin typeface="Arial"/>
              </a:rPr>
              <a:t>with</a:t>
            </a:r>
            <a:r>
              <a:rPr lang="de-DE" b="0" dirty="0">
                <a:solidFill>
                  <a:srgbClr val="000000"/>
                </a:solidFill>
                <a:latin typeface="Arial"/>
              </a:rPr>
              <a:t> a </a:t>
            </a:r>
            <a:r>
              <a:rPr lang="de-DE" b="0" dirty="0" err="1">
                <a:solidFill>
                  <a:srgbClr val="000000"/>
                </a:solidFill>
                <a:latin typeface="Arial"/>
              </a:rPr>
              <a:t>white</a:t>
            </a:r>
            <a:r>
              <a:rPr lang="de-DE" b="0" dirty="0">
                <a:solidFill>
                  <a:srgbClr val="000000"/>
                </a:solidFill>
                <a:latin typeface="Arial"/>
              </a:rPr>
              <a:t> </a:t>
            </a:r>
            <a:r>
              <a:rPr lang="de-DE" b="0" dirty="0" err="1">
                <a:solidFill>
                  <a:srgbClr val="000000"/>
                </a:solidFill>
                <a:latin typeface="Arial"/>
              </a:rPr>
              <a:t>margin</a:t>
            </a:r>
            <a:r>
              <a:rPr lang="de-DE" b="0" dirty="0">
                <a:solidFill>
                  <a:srgbClr val="000000"/>
                </a:solidFill>
                <a:latin typeface="Arial"/>
              </a:rPr>
              <a:t>) - on at least </a:t>
            </a:r>
            <a:r>
              <a:rPr lang="de-DE" b="0" dirty="0" err="1">
                <a:solidFill>
                  <a:srgbClr val="000000"/>
                </a:solidFill>
                <a:latin typeface="Arial"/>
              </a:rPr>
              <a:t>three</a:t>
            </a:r>
            <a:r>
              <a:rPr lang="de-DE" b="0" dirty="0">
                <a:solidFill>
                  <a:srgbClr val="000000"/>
                </a:solidFill>
                <a:latin typeface="Arial"/>
              </a:rPr>
              <a:t> </a:t>
            </a:r>
            <a:r>
              <a:rPr lang="de-DE" b="0" dirty="0" err="1">
                <a:solidFill>
                  <a:srgbClr val="000000"/>
                </a:solidFill>
                <a:latin typeface="Arial"/>
              </a:rPr>
              <a:t>sides</a:t>
            </a:r>
            <a:r>
              <a:rPr lang="de-DE" b="0" dirty="0">
                <a:solidFill>
                  <a:srgbClr val="000000"/>
                </a:solidFill>
                <a:latin typeface="Arial"/>
              </a:rPr>
              <a:t>.</a:t>
            </a:r>
          </a:p>
          <a:p>
            <a:pPr lvl="1"/>
            <a:r>
              <a:rPr lang="de-DE" b="0" dirty="0">
                <a:solidFill>
                  <a:srgbClr val="000000"/>
                </a:solidFill>
                <a:latin typeface="Arial"/>
              </a:rPr>
              <a:t>Images </a:t>
            </a:r>
            <a:r>
              <a:rPr lang="de-DE" b="0" dirty="0" err="1">
                <a:solidFill>
                  <a:srgbClr val="000000"/>
                </a:solidFill>
                <a:latin typeface="Arial"/>
              </a:rPr>
              <a:t>should</a:t>
            </a:r>
            <a:r>
              <a:rPr lang="de-DE" b="0" dirty="0">
                <a:solidFill>
                  <a:srgbClr val="000000"/>
                </a:solidFill>
                <a:latin typeface="Arial"/>
              </a:rPr>
              <a:t> </a:t>
            </a:r>
            <a:r>
              <a:rPr lang="de-DE" b="0" dirty="0" err="1">
                <a:solidFill>
                  <a:srgbClr val="000000"/>
                </a:solidFill>
                <a:latin typeface="Arial"/>
              </a:rPr>
              <a:t>always</a:t>
            </a:r>
            <a:r>
              <a:rPr lang="de-DE" b="0" dirty="0">
                <a:solidFill>
                  <a:srgbClr val="000000"/>
                </a:solidFill>
                <a:latin typeface="Arial"/>
              </a:rPr>
              <a:t> </a:t>
            </a:r>
            <a:r>
              <a:rPr lang="de-DE" b="0" dirty="0" err="1">
                <a:solidFill>
                  <a:srgbClr val="000000"/>
                </a:solidFill>
                <a:latin typeface="Arial"/>
              </a:rPr>
              <a:t>have</a:t>
            </a:r>
            <a:r>
              <a:rPr lang="de-DE" b="0" dirty="0">
                <a:solidFill>
                  <a:srgbClr val="000000"/>
                </a:solidFill>
                <a:latin typeface="Arial"/>
              </a:rPr>
              <a:t> a </a:t>
            </a:r>
            <a:r>
              <a:rPr lang="de-DE" b="0" dirty="0" err="1">
                <a:solidFill>
                  <a:srgbClr val="000000"/>
                </a:solidFill>
                <a:latin typeface="Arial"/>
              </a:rPr>
              <a:t>caption</a:t>
            </a:r>
            <a:r>
              <a:rPr lang="de-DE" b="0" dirty="0">
                <a:solidFill>
                  <a:srgbClr val="000000"/>
                </a:solidFill>
                <a:latin typeface="Arial"/>
              </a:rPr>
              <a:t> </a:t>
            </a:r>
            <a:r>
              <a:rPr lang="de-DE" b="0" dirty="0" err="1">
                <a:solidFill>
                  <a:srgbClr val="000000"/>
                </a:solidFill>
                <a:latin typeface="Arial"/>
              </a:rPr>
              <a:t>that</a:t>
            </a:r>
            <a:r>
              <a:rPr lang="de-DE" b="0" dirty="0">
                <a:solidFill>
                  <a:srgbClr val="000000"/>
                </a:solidFill>
                <a:latin typeface="Arial"/>
              </a:rPr>
              <a:t> </a:t>
            </a:r>
            <a:r>
              <a:rPr lang="de-DE" b="0" dirty="0" err="1">
                <a:solidFill>
                  <a:srgbClr val="000000"/>
                </a:solidFill>
                <a:latin typeface="Arial"/>
              </a:rPr>
              <a:t>includes</a:t>
            </a:r>
            <a:r>
              <a:rPr lang="de-DE" b="0" dirty="0">
                <a:solidFill>
                  <a:srgbClr val="000000"/>
                </a:solidFill>
                <a:latin typeface="Arial"/>
              </a:rPr>
              <a:t> </a:t>
            </a:r>
            <a:r>
              <a:rPr lang="de-DE" b="0" dirty="0" err="1">
                <a:solidFill>
                  <a:srgbClr val="000000"/>
                </a:solidFill>
                <a:latin typeface="Arial"/>
              </a:rPr>
              <a:t>information</a:t>
            </a:r>
            <a:r>
              <a:rPr lang="de-DE" b="0" dirty="0">
                <a:solidFill>
                  <a:srgbClr val="000000"/>
                </a:solidFill>
                <a:latin typeface="Arial"/>
              </a:rPr>
              <a:t> </a:t>
            </a:r>
            <a:r>
              <a:rPr lang="de-DE" b="0" dirty="0" err="1">
                <a:solidFill>
                  <a:srgbClr val="000000"/>
                </a:solidFill>
                <a:latin typeface="Arial"/>
              </a:rPr>
              <a:t>about</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image</a:t>
            </a:r>
            <a:r>
              <a:rPr lang="de-DE" b="0" dirty="0">
                <a:solidFill>
                  <a:srgbClr val="000000"/>
                </a:solidFill>
                <a:latin typeface="Arial"/>
              </a:rPr>
              <a:t> and </a:t>
            </a:r>
            <a:r>
              <a:rPr lang="de-DE" b="0" dirty="0" err="1">
                <a:solidFill>
                  <a:srgbClr val="000000"/>
                </a:solidFill>
                <a:latin typeface="Arial"/>
              </a:rPr>
              <a:t>authorship</a:t>
            </a:r>
            <a:r>
              <a:rPr lang="de-DE" b="0" dirty="0">
                <a:solidFill>
                  <a:srgbClr val="000000"/>
                </a:solidFill>
                <a:latin typeface="Arial"/>
              </a:rPr>
              <a:t>, </a:t>
            </a:r>
            <a:r>
              <a:rPr lang="de-DE" b="0" dirty="0" err="1">
                <a:solidFill>
                  <a:srgbClr val="000000"/>
                </a:solidFill>
                <a:latin typeface="Arial"/>
              </a:rPr>
              <a:t>if</a:t>
            </a:r>
            <a:r>
              <a:rPr lang="de-DE" b="0" dirty="0">
                <a:solidFill>
                  <a:srgbClr val="000000"/>
                </a:solidFill>
                <a:latin typeface="Arial"/>
              </a:rPr>
              <a:t> </a:t>
            </a:r>
            <a:r>
              <a:rPr lang="de-DE" b="0" dirty="0" err="1">
                <a:solidFill>
                  <a:srgbClr val="000000"/>
                </a:solidFill>
                <a:latin typeface="Arial"/>
              </a:rPr>
              <a:t>applicable</a:t>
            </a:r>
            <a:r>
              <a:rPr lang="de-DE" b="0" dirty="0">
                <a:solidFill>
                  <a:srgbClr val="000000"/>
                </a:solidFill>
                <a:latin typeface="Arial"/>
              </a:rPr>
              <a:t>. The </a:t>
            </a:r>
            <a:r>
              <a:rPr lang="de-DE" b="0" dirty="0" err="1">
                <a:solidFill>
                  <a:srgbClr val="000000"/>
                </a:solidFill>
                <a:latin typeface="Arial"/>
              </a:rPr>
              <a:t>image</a:t>
            </a:r>
            <a:r>
              <a:rPr lang="de-DE" b="0" dirty="0">
                <a:solidFill>
                  <a:srgbClr val="000000"/>
                </a:solidFill>
                <a:latin typeface="Arial"/>
              </a:rPr>
              <a:t> </a:t>
            </a:r>
            <a:r>
              <a:rPr lang="de-DE" b="0" dirty="0" err="1">
                <a:solidFill>
                  <a:srgbClr val="000000"/>
                </a:solidFill>
                <a:latin typeface="Arial"/>
              </a:rPr>
              <a:t>should</a:t>
            </a:r>
            <a:r>
              <a:rPr lang="de-DE" b="0" dirty="0">
                <a:solidFill>
                  <a:srgbClr val="000000"/>
                </a:solidFill>
                <a:latin typeface="Arial"/>
              </a:rPr>
              <a:t> </a:t>
            </a:r>
            <a:r>
              <a:rPr lang="de-DE" b="0" dirty="0" err="1">
                <a:solidFill>
                  <a:srgbClr val="000000"/>
                </a:solidFill>
                <a:latin typeface="Arial"/>
              </a:rPr>
              <a:t>always</a:t>
            </a:r>
            <a:r>
              <a:rPr lang="de-DE" b="0" dirty="0">
                <a:solidFill>
                  <a:srgbClr val="000000"/>
                </a:solidFill>
                <a:latin typeface="Arial"/>
              </a:rPr>
              <a:t> </a:t>
            </a:r>
            <a:r>
              <a:rPr lang="de-DE" b="0" dirty="0" err="1">
                <a:solidFill>
                  <a:srgbClr val="000000"/>
                </a:solidFill>
                <a:latin typeface="Arial"/>
              </a:rPr>
              <a:t>have</a:t>
            </a:r>
            <a:r>
              <a:rPr lang="de-DE" b="0" dirty="0">
                <a:solidFill>
                  <a:srgbClr val="000000"/>
                </a:solidFill>
                <a:latin typeface="Arial"/>
              </a:rPr>
              <a:t> </a:t>
            </a:r>
            <a:r>
              <a:rPr lang="de-DE" b="0" dirty="0" err="1">
                <a:solidFill>
                  <a:srgbClr val="000000"/>
                </a:solidFill>
                <a:latin typeface="Arial"/>
              </a:rPr>
              <a:t>sufficient</a:t>
            </a:r>
            <a:r>
              <a:rPr lang="de-DE" b="0" dirty="0">
                <a:solidFill>
                  <a:srgbClr val="000000"/>
                </a:solidFill>
                <a:latin typeface="Arial"/>
              </a:rPr>
              <a:t> </a:t>
            </a:r>
            <a:r>
              <a:rPr lang="de-DE" b="0" dirty="0" err="1">
                <a:solidFill>
                  <a:srgbClr val="000000"/>
                </a:solidFill>
                <a:latin typeface="Arial"/>
              </a:rPr>
              <a:t>spacing</a:t>
            </a:r>
            <a:r>
              <a:rPr lang="de-DE" b="0" dirty="0">
                <a:solidFill>
                  <a:srgbClr val="000000"/>
                </a:solidFill>
                <a:latin typeface="Arial"/>
              </a:rPr>
              <a:t> </a:t>
            </a:r>
            <a:r>
              <a:rPr lang="de-DE" b="0" dirty="0" err="1">
                <a:solidFill>
                  <a:srgbClr val="000000"/>
                </a:solidFill>
                <a:latin typeface="Arial"/>
              </a:rPr>
              <a:t>from</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text</a:t>
            </a:r>
            <a:r>
              <a:rPr lang="de-DE" b="0" dirty="0">
                <a:solidFill>
                  <a:srgbClr val="000000"/>
                </a:solidFill>
                <a:latin typeface="Arial"/>
              </a:rPr>
              <a:t>. The same </a:t>
            </a:r>
            <a:r>
              <a:rPr lang="de-DE" b="0" dirty="0" err="1">
                <a:solidFill>
                  <a:srgbClr val="000000"/>
                </a:solidFill>
                <a:latin typeface="Arial"/>
              </a:rPr>
              <a:t>applies</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graphics</a:t>
            </a:r>
            <a:r>
              <a:rPr lang="de-DE" b="0" dirty="0">
                <a:solidFill>
                  <a:srgbClr val="000000"/>
                </a:solidFill>
                <a:latin typeface="Arial"/>
              </a:rPr>
              <a:t>.</a:t>
            </a:r>
          </a:p>
          <a:p>
            <a:pPr lvl="1"/>
            <a:r>
              <a:rPr lang="de-DE" b="0" dirty="0">
                <a:solidFill>
                  <a:srgbClr val="000000"/>
                </a:solidFill>
                <a:latin typeface="Arial"/>
              </a:rPr>
              <a:t>Print</a:t>
            </a:r>
          </a:p>
          <a:p>
            <a:pPr lvl="1"/>
            <a:r>
              <a:rPr lang="de-DE" b="0" dirty="0" err="1">
                <a:solidFill>
                  <a:srgbClr val="000000"/>
                </a:solidFill>
                <a:latin typeface="Arial"/>
              </a:rPr>
              <a:t>If</a:t>
            </a:r>
            <a:r>
              <a:rPr lang="de-DE" b="0" dirty="0">
                <a:solidFill>
                  <a:srgbClr val="000000"/>
                </a:solidFill>
                <a:latin typeface="Arial"/>
              </a:rPr>
              <a:t> </a:t>
            </a:r>
            <a:r>
              <a:rPr lang="de-DE" b="0" dirty="0" err="1">
                <a:solidFill>
                  <a:srgbClr val="000000"/>
                </a:solidFill>
                <a:latin typeface="Arial"/>
              </a:rPr>
              <a:t>you</a:t>
            </a:r>
            <a:r>
              <a:rPr lang="de-DE" b="0" dirty="0">
                <a:solidFill>
                  <a:srgbClr val="000000"/>
                </a:solidFill>
                <a:latin typeface="Arial"/>
              </a:rPr>
              <a:t> </a:t>
            </a:r>
            <a:r>
              <a:rPr lang="de-DE" b="0" dirty="0" err="1">
                <a:solidFill>
                  <a:srgbClr val="000000"/>
                </a:solidFill>
                <a:latin typeface="Arial"/>
              </a:rPr>
              <a:t>want</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print</a:t>
            </a:r>
            <a:r>
              <a:rPr lang="de-DE" b="0" dirty="0">
                <a:solidFill>
                  <a:srgbClr val="000000"/>
                </a:solidFill>
                <a:latin typeface="Arial"/>
              </a:rPr>
              <a:t> </a:t>
            </a:r>
            <a:r>
              <a:rPr lang="de-DE" b="0" dirty="0" err="1">
                <a:solidFill>
                  <a:srgbClr val="000000"/>
                </a:solidFill>
                <a:latin typeface="Arial"/>
              </a:rPr>
              <a:t>your</a:t>
            </a:r>
            <a:r>
              <a:rPr lang="de-DE" b="0" dirty="0">
                <a:solidFill>
                  <a:srgbClr val="000000"/>
                </a:solidFill>
                <a:latin typeface="Arial"/>
              </a:rPr>
              <a:t> </a:t>
            </a:r>
            <a:r>
              <a:rPr lang="de-DE" b="0" dirty="0" err="1">
                <a:solidFill>
                  <a:srgbClr val="000000"/>
                </a:solidFill>
                <a:latin typeface="Arial"/>
              </a:rPr>
              <a:t>document</a:t>
            </a:r>
            <a:r>
              <a:rPr lang="de-DE" b="0" dirty="0">
                <a:solidFill>
                  <a:srgbClr val="000000"/>
                </a:solidFill>
                <a:latin typeface="Arial"/>
              </a:rPr>
              <a:t> </a:t>
            </a:r>
            <a:r>
              <a:rPr lang="de-DE" b="0" dirty="0" err="1">
                <a:solidFill>
                  <a:srgbClr val="000000"/>
                </a:solidFill>
                <a:latin typeface="Arial"/>
              </a:rPr>
              <a:t>yourself</a:t>
            </a:r>
            <a:r>
              <a:rPr lang="de-DE" b="0" dirty="0">
                <a:solidFill>
                  <a:srgbClr val="000000"/>
                </a:solidFill>
                <a:latin typeface="Arial"/>
              </a:rPr>
              <a:t>, e.g. </a:t>
            </a:r>
            <a:r>
              <a:rPr lang="de-DE" b="0" dirty="0" err="1">
                <a:solidFill>
                  <a:srgbClr val="000000"/>
                </a:solidFill>
                <a:latin typeface="Arial"/>
              </a:rPr>
              <a:t>for</a:t>
            </a:r>
            <a:r>
              <a:rPr lang="de-DE" b="0" dirty="0">
                <a:solidFill>
                  <a:srgbClr val="000000"/>
                </a:solidFill>
                <a:latin typeface="Arial"/>
              </a:rPr>
              <a:t> review, </a:t>
            </a:r>
            <a:r>
              <a:rPr lang="de-DE" b="0" dirty="0" err="1">
                <a:solidFill>
                  <a:srgbClr val="000000"/>
                </a:solidFill>
                <a:latin typeface="Arial"/>
              </a:rPr>
              <a:t>it</a:t>
            </a:r>
            <a:r>
              <a:rPr lang="de-DE" b="0" dirty="0">
                <a:solidFill>
                  <a:srgbClr val="000000"/>
                </a:solidFill>
                <a:latin typeface="Arial"/>
              </a:rPr>
              <a:t>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recommended</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create</a:t>
            </a:r>
            <a:r>
              <a:rPr lang="de-DE" b="0" dirty="0">
                <a:solidFill>
                  <a:srgbClr val="000000"/>
                </a:solidFill>
                <a:latin typeface="Arial"/>
              </a:rPr>
              <a:t> a PDF in original </a:t>
            </a:r>
            <a:r>
              <a:rPr lang="de-DE" b="0" dirty="0" err="1">
                <a:solidFill>
                  <a:srgbClr val="000000"/>
                </a:solidFill>
                <a:latin typeface="Arial"/>
              </a:rPr>
              <a:t>size</a:t>
            </a:r>
            <a:r>
              <a:rPr lang="de-DE" b="0" dirty="0">
                <a:solidFill>
                  <a:srgbClr val="000000"/>
                </a:solidFill>
                <a:latin typeface="Arial"/>
              </a:rPr>
              <a:t>. </a:t>
            </a:r>
            <a:r>
              <a:rPr lang="de-DE" b="0" dirty="0" err="1">
                <a:solidFill>
                  <a:srgbClr val="000000"/>
                </a:solidFill>
                <a:latin typeface="Arial"/>
              </a:rPr>
              <a:t>Make</a:t>
            </a:r>
            <a:r>
              <a:rPr lang="de-DE" b="0" dirty="0">
                <a:solidFill>
                  <a:srgbClr val="000000"/>
                </a:solidFill>
                <a:latin typeface="Arial"/>
              </a:rPr>
              <a:t> </a:t>
            </a:r>
            <a:r>
              <a:rPr lang="de-DE" b="0" dirty="0" err="1">
                <a:solidFill>
                  <a:srgbClr val="000000"/>
                </a:solidFill>
                <a:latin typeface="Arial"/>
              </a:rPr>
              <a:t>sure</a:t>
            </a:r>
            <a:r>
              <a:rPr lang="de-DE" b="0" dirty="0">
                <a:solidFill>
                  <a:srgbClr val="000000"/>
                </a:solidFill>
                <a:latin typeface="Arial"/>
              </a:rPr>
              <a:t> </a:t>
            </a:r>
            <a:r>
              <a:rPr lang="de-DE" b="0" dirty="0" err="1">
                <a:solidFill>
                  <a:srgbClr val="000000"/>
                </a:solidFill>
                <a:latin typeface="Arial"/>
              </a:rPr>
              <a:t>that</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document</a:t>
            </a:r>
            <a:r>
              <a:rPr lang="de-DE" b="0" dirty="0">
                <a:solidFill>
                  <a:srgbClr val="000000"/>
                </a:solidFill>
                <a:latin typeface="Arial"/>
              </a:rPr>
              <a:t> </a:t>
            </a:r>
            <a:r>
              <a:rPr lang="de-DE" b="0" dirty="0" err="1">
                <a:solidFill>
                  <a:srgbClr val="000000"/>
                </a:solidFill>
                <a:latin typeface="Arial"/>
              </a:rPr>
              <a:t>is</a:t>
            </a:r>
            <a:r>
              <a:rPr lang="de-DE" b="0" dirty="0">
                <a:solidFill>
                  <a:srgbClr val="000000"/>
                </a:solidFill>
                <a:latin typeface="Arial"/>
              </a:rPr>
              <a:t> printed in </a:t>
            </a:r>
            <a:r>
              <a:rPr lang="de-DE" b="0" dirty="0" err="1">
                <a:solidFill>
                  <a:srgbClr val="000000"/>
                </a:solidFill>
                <a:latin typeface="Arial"/>
              </a:rPr>
              <a:t>its</a:t>
            </a:r>
            <a:r>
              <a:rPr lang="de-DE" b="0" dirty="0">
                <a:solidFill>
                  <a:srgbClr val="000000"/>
                </a:solidFill>
                <a:latin typeface="Arial"/>
              </a:rPr>
              <a:t> original </a:t>
            </a:r>
            <a:r>
              <a:rPr lang="de-DE" b="0" dirty="0" err="1">
                <a:solidFill>
                  <a:srgbClr val="000000"/>
                </a:solidFill>
                <a:latin typeface="Arial"/>
              </a:rPr>
              <a:t>size</a:t>
            </a:r>
            <a:r>
              <a:rPr lang="de-DE" b="0" dirty="0">
                <a:solidFill>
                  <a:srgbClr val="000000"/>
                </a:solidFill>
                <a:latin typeface="Arial"/>
              </a:rPr>
              <a:t>, i.e. </a:t>
            </a:r>
            <a:r>
              <a:rPr lang="de-DE" b="0" dirty="0" err="1">
                <a:solidFill>
                  <a:srgbClr val="000000"/>
                </a:solidFill>
                <a:latin typeface="Arial"/>
              </a:rPr>
              <a:t>that</a:t>
            </a:r>
            <a:r>
              <a:rPr lang="de-DE" b="0" dirty="0">
                <a:solidFill>
                  <a:srgbClr val="000000"/>
                </a:solidFill>
                <a:latin typeface="Arial"/>
              </a:rPr>
              <a:t> </a:t>
            </a:r>
            <a:r>
              <a:rPr lang="de-DE" b="0" dirty="0" err="1">
                <a:solidFill>
                  <a:srgbClr val="000000"/>
                </a:solidFill>
                <a:latin typeface="Arial"/>
              </a:rPr>
              <a:t>no</a:t>
            </a:r>
            <a:r>
              <a:rPr lang="de-DE" b="0" dirty="0">
                <a:solidFill>
                  <a:srgbClr val="000000"/>
                </a:solidFill>
                <a:latin typeface="Arial"/>
              </a:rPr>
              <a:t> </a:t>
            </a:r>
            <a:r>
              <a:rPr lang="de-DE" b="0" dirty="0" err="1">
                <a:solidFill>
                  <a:srgbClr val="000000"/>
                </a:solidFill>
                <a:latin typeface="Arial"/>
              </a:rPr>
              <a:t>adjustment</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print</a:t>
            </a:r>
            <a:r>
              <a:rPr lang="de-DE" b="0" dirty="0">
                <a:solidFill>
                  <a:srgbClr val="000000"/>
                </a:solidFill>
                <a:latin typeface="Arial"/>
              </a:rPr>
              <a:t> </a:t>
            </a:r>
            <a:r>
              <a:rPr lang="de-DE" b="0" dirty="0" err="1">
                <a:solidFill>
                  <a:srgbClr val="000000"/>
                </a:solidFill>
                <a:latin typeface="Arial"/>
              </a:rPr>
              <a:t>margins</a:t>
            </a:r>
            <a:r>
              <a:rPr lang="de-DE" b="0" dirty="0">
                <a:solidFill>
                  <a:srgbClr val="000000"/>
                </a:solidFill>
                <a:latin typeface="Arial"/>
              </a:rPr>
              <a:t>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activated</a:t>
            </a:r>
            <a:r>
              <a:rPr lang="de-DE" b="0" dirty="0">
                <a:solidFill>
                  <a:srgbClr val="000000"/>
                </a:solidFill>
                <a:latin typeface="Arial"/>
              </a:rPr>
              <a:t> in </a:t>
            </a:r>
            <a:r>
              <a:rPr lang="de-DE" b="0" dirty="0" err="1">
                <a:solidFill>
                  <a:srgbClr val="000000"/>
                </a:solidFill>
                <a:latin typeface="Arial"/>
              </a:rPr>
              <a:t>your</a:t>
            </a:r>
            <a:r>
              <a:rPr lang="de-DE" b="0" dirty="0">
                <a:solidFill>
                  <a:srgbClr val="000000"/>
                </a:solidFill>
                <a:latin typeface="Arial"/>
              </a:rPr>
              <a:t> </a:t>
            </a:r>
            <a:r>
              <a:rPr lang="de-DE" b="0" dirty="0" err="1">
                <a:solidFill>
                  <a:srgbClr val="000000"/>
                </a:solidFill>
                <a:latin typeface="Arial"/>
              </a:rPr>
              <a:t>printer</a:t>
            </a:r>
            <a:r>
              <a:rPr lang="de-DE" b="0" dirty="0">
                <a:solidFill>
                  <a:srgbClr val="000000"/>
                </a:solidFill>
                <a:latin typeface="Arial"/>
              </a:rPr>
              <a:t> </a:t>
            </a:r>
            <a:r>
              <a:rPr lang="de-DE" b="0" dirty="0" err="1">
                <a:solidFill>
                  <a:srgbClr val="000000"/>
                </a:solidFill>
                <a:latin typeface="Arial"/>
              </a:rPr>
              <a:t>settings</a:t>
            </a:r>
            <a:r>
              <a:rPr lang="de-DE" b="0" dirty="0">
                <a:solidFill>
                  <a:srgbClr val="000000"/>
                </a:solidFill>
                <a:latin typeface="Arial"/>
              </a:rPr>
              <a:t>. </a:t>
            </a:r>
          </a:p>
          <a:p>
            <a:pPr lvl="1"/>
            <a:r>
              <a:rPr lang="de-DE" b="0" dirty="0">
                <a:solidFill>
                  <a:srgbClr val="000000"/>
                </a:solidFill>
                <a:latin typeface="Arial"/>
              </a:rPr>
              <a:t>Be </a:t>
            </a:r>
            <a:r>
              <a:rPr lang="de-DE" b="0" dirty="0" err="1">
                <a:solidFill>
                  <a:srgbClr val="000000"/>
                </a:solidFill>
                <a:latin typeface="Arial"/>
              </a:rPr>
              <a:t>sure</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choose</a:t>
            </a:r>
            <a:r>
              <a:rPr lang="de-DE" b="0" dirty="0">
                <a:solidFill>
                  <a:srgbClr val="000000"/>
                </a:solidFill>
                <a:latin typeface="Arial"/>
              </a:rPr>
              <a:t> </a:t>
            </a:r>
            <a:r>
              <a:rPr lang="de-DE" b="0" dirty="0" err="1">
                <a:solidFill>
                  <a:srgbClr val="000000"/>
                </a:solidFill>
                <a:latin typeface="Arial"/>
              </a:rPr>
              <a:t>white</a:t>
            </a:r>
            <a:r>
              <a:rPr lang="de-DE" b="0" dirty="0">
                <a:solidFill>
                  <a:srgbClr val="000000"/>
                </a:solidFill>
                <a:latin typeface="Arial"/>
              </a:rPr>
              <a:t> </a:t>
            </a:r>
            <a:r>
              <a:rPr lang="de-DE" b="0" dirty="0" err="1">
                <a:solidFill>
                  <a:srgbClr val="000000"/>
                </a:solidFill>
                <a:latin typeface="Arial"/>
              </a:rPr>
              <a:t>paper</a:t>
            </a:r>
            <a:r>
              <a:rPr lang="de-DE" b="0" dirty="0">
                <a:solidFill>
                  <a:srgbClr val="000000"/>
                </a:solidFill>
                <a:latin typeface="Arial"/>
              </a:rPr>
              <a:t> </a:t>
            </a:r>
            <a:r>
              <a:rPr lang="de-DE" b="0" dirty="0" err="1">
                <a:solidFill>
                  <a:srgbClr val="000000"/>
                </a:solidFill>
                <a:latin typeface="Arial"/>
              </a:rPr>
              <a:t>instead</a:t>
            </a:r>
            <a:r>
              <a:rPr lang="de-DE" b="0" dirty="0">
                <a:solidFill>
                  <a:srgbClr val="000000"/>
                </a:solidFill>
                <a:latin typeface="Arial"/>
              </a:rPr>
              <a:t> </a:t>
            </a:r>
            <a:r>
              <a:rPr lang="de-DE" b="0" dirty="0" err="1">
                <a:solidFill>
                  <a:srgbClr val="000000"/>
                </a:solidFill>
                <a:latin typeface="Arial"/>
              </a:rPr>
              <a:t>of</a:t>
            </a:r>
            <a:r>
              <a:rPr lang="de-DE" b="0" dirty="0">
                <a:solidFill>
                  <a:srgbClr val="000000"/>
                </a:solidFill>
                <a:latin typeface="Arial"/>
              </a:rPr>
              <a:t> </a:t>
            </a:r>
            <a:r>
              <a:rPr lang="de-DE" b="0" dirty="0" err="1">
                <a:solidFill>
                  <a:srgbClr val="000000"/>
                </a:solidFill>
                <a:latin typeface="Arial"/>
              </a:rPr>
              <a:t>uncoated</a:t>
            </a:r>
            <a:r>
              <a:rPr lang="de-DE" b="0" dirty="0">
                <a:solidFill>
                  <a:srgbClr val="000000"/>
                </a:solidFill>
                <a:latin typeface="Arial"/>
              </a:rPr>
              <a:t> </a:t>
            </a:r>
            <a:r>
              <a:rPr lang="de-DE" b="0" dirty="0" err="1">
                <a:solidFill>
                  <a:srgbClr val="000000"/>
                </a:solidFill>
                <a:latin typeface="Arial"/>
              </a:rPr>
              <a:t>paper</a:t>
            </a:r>
            <a:r>
              <a:rPr lang="de-DE" b="0" dirty="0">
                <a:solidFill>
                  <a:srgbClr val="000000"/>
                </a:solidFill>
                <a:latin typeface="Arial"/>
              </a:rPr>
              <a:t> </a:t>
            </a:r>
            <a:r>
              <a:rPr lang="de-DE" b="0" dirty="0" err="1">
                <a:solidFill>
                  <a:srgbClr val="000000"/>
                </a:solidFill>
                <a:latin typeface="Arial"/>
              </a:rPr>
              <a:t>with</a:t>
            </a:r>
            <a:r>
              <a:rPr lang="de-DE" b="0" dirty="0">
                <a:solidFill>
                  <a:srgbClr val="000000"/>
                </a:solidFill>
                <a:latin typeface="Arial"/>
              </a:rPr>
              <a:t> a strong </a:t>
            </a:r>
            <a:r>
              <a:rPr lang="de-DE" b="0" dirty="0" err="1">
                <a:solidFill>
                  <a:srgbClr val="000000"/>
                </a:solidFill>
                <a:latin typeface="Arial"/>
              </a:rPr>
              <a:t>brown</a:t>
            </a:r>
            <a:r>
              <a:rPr lang="de-DE" b="0" dirty="0">
                <a:solidFill>
                  <a:srgbClr val="000000"/>
                </a:solidFill>
                <a:latin typeface="Arial"/>
              </a:rPr>
              <a:t> </a:t>
            </a:r>
            <a:r>
              <a:rPr lang="de-DE" b="0" dirty="0" err="1">
                <a:solidFill>
                  <a:srgbClr val="000000"/>
                </a:solidFill>
                <a:latin typeface="Arial"/>
              </a:rPr>
              <a:t>or</a:t>
            </a:r>
            <a:r>
              <a:rPr lang="de-DE" b="0" dirty="0">
                <a:solidFill>
                  <a:srgbClr val="000000"/>
                </a:solidFill>
                <a:latin typeface="Arial"/>
              </a:rPr>
              <a:t> </a:t>
            </a:r>
            <a:r>
              <a:rPr lang="de-DE" b="0" dirty="0" err="1">
                <a:solidFill>
                  <a:srgbClr val="000000"/>
                </a:solidFill>
                <a:latin typeface="Arial"/>
              </a:rPr>
              <a:t>gray</a:t>
            </a:r>
            <a:r>
              <a:rPr lang="de-DE" b="0" dirty="0">
                <a:solidFill>
                  <a:srgbClr val="000000"/>
                </a:solidFill>
                <a:latin typeface="Arial"/>
              </a:rPr>
              <a:t> </a:t>
            </a:r>
            <a:r>
              <a:rPr lang="de-DE" b="0" dirty="0" err="1">
                <a:solidFill>
                  <a:srgbClr val="000000"/>
                </a:solidFill>
                <a:latin typeface="Arial"/>
              </a:rPr>
              <a:t>tint</a:t>
            </a:r>
            <a:r>
              <a:rPr lang="de-DE" b="0" dirty="0">
                <a:solidFill>
                  <a:srgbClr val="000000"/>
                </a:solidFill>
                <a:latin typeface="Arial"/>
              </a:rPr>
              <a:t>. This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because</a:t>
            </a:r>
            <a:r>
              <a:rPr lang="de-DE" b="0" dirty="0">
                <a:solidFill>
                  <a:srgbClr val="000000"/>
                </a:solidFill>
                <a:latin typeface="Arial"/>
              </a:rPr>
              <a:t> </a:t>
            </a:r>
            <a:r>
              <a:rPr lang="de-DE" b="0" dirty="0" err="1">
                <a:solidFill>
                  <a:srgbClr val="000000"/>
                </a:solidFill>
                <a:latin typeface="Arial"/>
              </a:rPr>
              <a:t>only</a:t>
            </a:r>
            <a:r>
              <a:rPr lang="de-DE" b="0" dirty="0">
                <a:solidFill>
                  <a:srgbClr val="000000"/>
                </a:solidFill>
                <a:latin typeface="Arial"/>
              </a:rPr>
              <a:t> </a:t>
            </a:r>
            <a:r>
              <a:rPr lang="de-DE" b="0" dirty="0" err="1">
                <a:solidFill>
                  <a:srgbClr val="000000"/>
                </a:solidFill>
                <a:latin typeface="Arial"/>
              </a:rPr>
              <a:t>these</a:t>
            </a:r>
            <a:r>
              <a:rPr lang="de-DE" b="0" dirty="0">
                <a:solidFill>
                  <a:srgbClr val="000000"/>
                </a:solidFill>
                <a:latin typeface="Arial"/>
              </a:rPr>
              <a:t> </a:t>
            </a:r>
            <a:r>
              <a:rPr lang="de-DE" b="0" dirty="0" err="1">
                <a:solidFill>
                  <a:srgbClr val="000000"/>
                </a:solidFill>
                <a:latin typeface="Arial"/>
              </a:rPr>
              <a:t>correspond</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character</a:t>
            </a:r>
            <a:r>
              <a:rPr lang="de-DE" b="0" dirty="0">
                <a:solidFill>
                  <a:srgbClr val="000000"/>
                </a:solidFill>
                <a:latin typeface="Arial"/>
              </a:rPr>
              <a:t> </a:t>
            </a:r>
            <a:r>
              <a:rPr lang="de-DE" b="0" dirty="0" err="1">
                <a:solidFill>
                  <a:srgbClr val="000000"/>
                </a:solidFill>
                <a:latin typeface="Arial"/>
              </a:rPr>
              <a:t>of</a:t>
            </a:r>
            <a:r>
              <a:rPr lang="de-DE" b="0" dirty="0">
                <a:solidFill>
                  <a:srgbClr val="000000"/>
                </a:solidFill>
                <a:latin typeface="Arial"/>
              </a:rPr>
              <a:t> </a:t>
            </a:r>
            <a:r>
              <a:rPr lang="de-DE" b="0" dirty="0" err="1">
                <a:solidFill>
                  <a:srgbClr val="000000"/>
                </a:solidFill>
                <a:latin typeface="Arial"/>
              </a:rPr>
              <a:t>TUM's</a:t>
            </a:r>
            <a:r>
              <a:rPr lang="de-DE" b="0" dirty="0">
                <a:solidFill>
                  <a:srgbClr val="000000"/>
                </a:solidFill>
                <a:latin typeface="Arial"/>
              </a:rPr>
              <a:t> </a:t>
            </a:r>
            <a:r>
              <a:rPr lang="de-DE" b="0" dirty="0" err="1">
                <a:solidFill>
                  <a:srgbClr val="000000"/>
                </a:solidFill>
                <a:latin typeface="Arial"/>
              </a:rPr>
              <a:t>corporate</a:t>
            </a:r>
            <a:r>
              <a:rPr lang="de-DE" b="0" dirty="0">
                <a:solidFill>
                  <a:srgbClr val="000000"/>
                </a:solidFill>
                <a:latin typeface="Arial"/>
              </a:rPr>
              <a:t> design. </a:t>
            </a:r>
            <a:r>
              <a:rPr lang="de-DE" b="0" dirty="0" err="1">
                <a:solidFill>
                  <a:srgbClr val="000000"/>
                </a:solidFill>
                <a:latin typeface="Arial"/>
              </a:rPr>
              <a:t>Remember</a:t>
            </a:r>
            <a:r>
              <a:rPr lang="de-DE" b="0" dirty="0">
                <a:solidFill>
                  <a:srgbClr val="000000"/>
                </a:solidFill>
                <a:latin typeface="Arial"/>
              </a:rPr>
              <a:t> </a:t>
            </a:r>
            <a:r>
              <a:rPr lang="de-DE" b="0" dirty="0" err="1">
                <a:solidFill>
                  <a:srgbClr val="000000"/>
                </a:solidFill>
                <a:latin typeface="Arial"/>
              </a:rPr>
              <a:t>that</a:t>
            </a:r>
            <a:r>
              <a:rPr lang="de-DE" b="0" dirty="0">
                <a:solidFill>
                  <a:srgbClr val="000000"/>
                </a:solidFill>
                <a:latin typeface="Arial"/>
              </a:rPr>
              <a:t> </a:t>
            </a:r>
            <a:r>
              <a:rPr lang="de-DE" b="0" dirty="0" err="1">
                <a:solidFill>
                  <a:srgbClr val="000000"/>
                </a:solidFill>
                <a:latin typeface="Arial"/>
              </a:rPr>
              <a:t>paper</a:t>
            </a:r>
            <a:r>
              <a:rPr lang="de-DE" b="0" dirty="0">
                <a:solidFill>
                  <a:srgbClr val="000000"/>
                </a:solidFill>
                <a:latin typeface="Arial"/>
              </a:rPr>
              <a:t> </a:t>
            </a:r>
            <a:r>
              <a:rPr lang="de-DE" b="0" dirty="0" err="1">
                <a:solidFill>
                  <a:srgbClr val="000000"/>
                </a:solidFill>
                <a:latin typeface="Arial"/>
              </a:rPr>
              <a:t>thickness</a:t>
            </a:r>
            <a:r>
              <a:rPr lang="de-DE" b="0" dirty="0">
                <a:solidFill>
                  <a:srgbClr val="000000"/>
                </a:solidFill>
                <a:latin typeface="Arial"/>
              </a:rPr>
              <a:t> and </a:t>
            </a:r>
            <a:r>
              <a:rPr lang="de-DE" b="0" dirty="0" err="1">
                <a:solidFill>
                  <a:srgbClr val="000000"/>
                </a:solidFill>
                <a:latin typeface="Arial"/>
              </a:rPr>
              <a:t>feel</a:t>
            </a:r>
            <a:r>
              <a:rPr lang="de-DE" b="0" dirty="0">
                <a:solidFill>
                  <a:srgbClr val="000000"/>
                </a:solidFill>
                <a:latin typeface="Arial"/>
              </a:rPr>
              <a:t> also </a:t>
            </a:r>
            <a:r>
              <a:rPr lang="de-DE" b="0" dirty="0" err="1">
                <a:solidFill>
                  <a:srgbClr val="000000"/>
                </a:solidFill>
                <a:latin typeface="Arial"/>
              </a:rPr>
              <a:t>have</a:t>
            </a:r>
            <a:r>
              <a:rPr lang="de-DE" b="0" dirty="0">
                <a:solidFill>
                  <a:srgbClr val="000000"/>
                </a:solidFill>
                <a:latin typeface="Arial"/>
              </a:rPr>
              <a:t> an </a:t>
            </a:r>
            <a:r>
              <a:rPr lang="de-DE" b="0" dirty="0" err="1">
                <a:solidFill>
                  <a:srgbClr val="000000"/>
                </a:solidFill>
                <a:latin typeface="Arial"/>
              </a:rPr>
              <a:t>influence</a:t>
            </a:r>
            <a:r>
              <a:rPr lang="de-DE" b="0" dirty="0">
                <a:solidFill>
                  <a:srgbClr val="000000"/>
                </a:solidFill>
                <a:latin typeface="Arial"/>
              </a:rPr>
              <a:t> on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print</a:t>
            </a:r>
            <a:r>
              <a:rPr lang="de-DE" b="0" dirty="0">
                <a:solidFill>
                  <a:srgbClr val="000000"/>
                </a:solidFill>
                <a:latin typeface="Arial"/>
              </a:rPr>
              <a:t> </a:t>
            </a:r>
            <a:r>
              <a:rPr lang="de-DE" b="0" dirty="0" err="1">
                <a:solidFill>
                  <a:srgbClr val="000000"/>
                </a:solidFill>
                <a:latin typeface="Arial"/>
              </a:rPr>
              <a:t>result</a:t>
            </a:r>
            <a:r>
              <a:rPr lang="de-DE" b="0" dirty="0">
                <a:solidFill>
                  <a:srgbClr val="000000"/>
                </a:solidFill>
                <a:latin typeface="Arial"/>
              </a:rPr>
              <a:t>.</a:t>
            </a:r>
          </a:p>
          <a:p>
            <a:pPr lvl="1"/>
            <a:r>
              <a:rPr lang="de-DE" b="0" dirty="0" err="1">
                <a:solidFill>
                  <a:srgbClr val="000000"/>
                </a:solidFill>
                <a:latin typeface="Arial"/>
              </a:rPr>
              <a:t>For</a:t>
            </a:r>
            <a:r>
              <a:rPr lang="de-DE" b="0" dirty="0">
                <a:solidFill>
                  <a:srgbClr val="000000"/>
                </a:solidFill>
                <a:latin typeface="Arial"/>
              </a:rPr>
              <a:t> </a:t>
            </a:r>
            <a:r>
              <a:rPr lang="de-DE" b="0" dirty="0" err="1">
                <a:solidFill>
                  <a:srgbClr val="000000"/>
                </a:solidFill>
                <a:latin typeface="Arial"/>
              </a:rPr>
              <a:t>more</a:t>
            </a:r>
            <a:r>
              <a:rPr lang="de-DE" b="0" dirty="0">
                <a:solidFill>
                  <a:srgbClr val="000000"/>
                </a:solidFill>
                <a:latin typeface="Arial"/>
              </a:rPr>
              <a:t> </a:t>
            </a:r>
            <a:r>
              <a:rPr lang="de-DE" b="0" dirty="0" err="1">
                <a:solidFill>
                  <a:srgbClr val="000000"/>
                </a:solidFill>
                <a:latin typeface="Arial"/>
              </a:rPr>
              <a:t>information</a:t>
            </a:r>
            <a:r>
              <a:rPr lang="de-DE" b="0" dirty="0">
                <a:solidFill>
                  <a:srgbClr val="000000"/>
                </a:solidFill>
                <a:latin typeface="Arial"/>
              </a:rPr>
              <a:t> on </a:t>
            </a:r>
            <a:r>
              <a:rPr lang="de-DE" b="0" dirty="0" err="1">
                <a:solidFill>
                  <a:srgbClr val="000000"/>
                </a:solidFill>
                <a:latin typeface="Arial"/>
              </a:rPr>
              <a:t>TUM's</a:t>
            </a:r>
            <a:r>
              <a:rPr lang="de-DE" b="0" dirty="0">
                <a:solidFill>
                  <a:srgbClr val="000000"/>
                </a:solidFill>
                <a:latin typeface="Arial"/>
              </a:rPr>
              <a:t> </a:t>
            </a:r>
            <a:r>
              <a:rPr lang="de-DE" b="0" dirty="0" err="1">
                <a:solidFill>
                  <a:srgbClr val="000000"/>
                </a:solidFill>
                <a:latin typeface="Arial"/>
              </a:rPr>
              <a:t>corporate</a:t>
            </a:r>
            <a:r>
              <a:rPr lang="de-DE" b="0" dirty="0">
                <a:solidFill>
                  <a:srgbClr val="000000"/>
                </a:solidFill>
                <a:latin typeface="Arial"/>
              </a:rPr>
              <a:t> design, </a:t>
            </a:r>
            <a:r>
              <a:rPr lang="de-DE" b="0" dirty="0" err="1">
                <a:solidFill>
                  <a:srgbClr val="000000"/>
                </a:solidFill>
                <a:latin typeface="Arial"/>
              </a:rPr>
              <a:t>go</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www.tum.de</a:t>
            </a:r>
            <a:r>
              <a:rPr lang="de-DE" b="0" dirty="0">
                <a:solidFill>
                  <a:srgbClr val="000000"/>
                </a:solidFill>
                <a:latin typeface="Arial"/>
              </a:rPr>
              <a:t>/cd.</a:t>
            </a:r>
          </a:p>
          <a:p>
            <a:pPr lvl="1"/>
            <a:endParaRPr lang="de-DE" b="0" dirty="0">
              <a:solidFill>
                <a:srgbClr val="000000"/>
              </a:solidFill>
              <a:latin typeface="Arial"/>
            </a:endParaRPr>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r>
              <a:rPr lang="de-DE" dirty="0"/>
              <a:t>Dummy </a:t>
            </a:r>
            <a:r>
              <a:rPr lang="de-DE" dirty="0" err="1"/>
              <a:t>text</a:t>
            </a:r>
            <a:endParaRPr lang="de-DE" dirty="0"/>
          </a:p>
          <a:p>
            <a:pPr lvl="1"/>
            <a:endParaRPr lang="de-DE" dirty="0"/>
          </a:p>
          <a:p>
            <a:pPr lvl="1"/>
            <a:r>
              <a:rPr lang="en-GB" dirty="0">
                <a:solidFill>
                  <a:srgbClr val="92D050"/>
                </a:solidFill>
              </a:rPr>
              <a:t>M.Sc. Lorenz Gabel - Upscaling-</a:t>
            </a:r>
            <a:r>
              <a:rPr lang="en-GB" dirty="0" err="1">
                <a:solidFill>
                  <a:srgbClr val="92D050"/>
                </a:solidFill>
              </a:rPr>
              <a:t>Prozess</a:t>
            </a:r>
            <a:r>
              <a:rPr lang="en-GB" dirty="0">
                <a:solidFill>
                  <a:srgbClr val="92D050"/>
                </a:solidFill>
              </a:rPr>
              <a:t> </a:t>
            </a:r>
            <a:r>
              <a:rPr lang="en-GB" dirty="0" err="1">
                <a:solidFill>
                  <a:srgbClr val="92D050"/>
                </a:solidFill>
              </a:rPr>
              <a:t>vom</a:t>
            </a:r>
            <a:r>
              <a:rPr lang="en-GB" dirty="0">
                <a:solidFill>
                  <a:srgbClr val="92D050"/>
                </a:solidFill>
              </a:rPr>
              <a:t> </a:t>
            </a:r>
            <a:r>
              <a:rPr lang="en-GB" dirty="0" err="1">
                <a:solidFill>
                  <a:srgbClr val="92D050"/>
                </a:solidFill>
              </a:rPr>
              <a:t>Labor</a:t>
            </a:r>
            <a:r>
              <a:rPr lang="en-GB" dirty="0">
                <a:solidFill>
                  <a:srgbClr val="92D050"/>
                </a:solidFill>
              </a:rPr>
              <a:t>- </a:t>
            </a:r>
            <a:r>
              <a:rPr lang="en-GB" dirty="0" err="1">
                <a:solidFill>
                  <a:srgbClr val="92D050"/>
                </a:solidFill>
              </a:rPr>
              <a:t>zum</a:t>
            </a:r>
            <a:r>
              <a:rPr lang="en-GB" dirty="0">
                <a:solidFill>
                  <a:srgbClr val="92D050"/>
                </a:solidFill>
              </a:rPr>
              <a:t> </a:t>
            </a:r>
            <a:r>
              <a:rPr lang="en-GB" dirty="0" err="1">
                <a:solidFill>
                  <a:srgbClr val="92D050"/>
                </a:solidFill>
              </a:rPr>
              <a:t>halbtechnischen</a:t>
            </a:r>
            <a:r>
              <a:rPr lang="en-GB" dirty="0">
                <a:solidFill>
                  <a:srgbClr val="92D050"/>
                </a:solidFill>
              </a:rPr>
              <a:t> </a:t>
            </a:r>
            <a:r>
              <a:rPr lang="en-GB" dirty="0" err="1">
                <a:solidFill>
                  <a:srgbClr val="92D050"/>
                </a:solidFill>
              </a:rPr>
              <a:t>Maßstab</a:t>
            </a:r>
            <a:endParaRPr lang="en-GB" dirty="0">
              <a:solidFill>
                <a:srgbClr val="92D050"/>
              </a:solidFill>
            </a:endParaRPr>
          </a:p>
          <a:p>
            <a:pPr lvl="1"/>
            <a:endParaRPr lang="de-DE" dirty="0"/>
          </a:p>
          <a:p>
            <a:r>
              <a:rPr lang="de-DE" dirty="0" err="1">
                <a:solidFill>
                  <a:srgbClr val="000000"/>
                </a:solidFill>
                <a:latin typeface="Arial"/>
              </a:rPr>
              <a:t>Pa</a:t>
            </a:r>
            <a:r>
              <a:rPr lang="de-DE" dirty="0">
                <a:solidFill>
                  <a:srgbClr val="000000"/>
                </a:solidFill>
                <a:latin typeface="Arial"/>
              </a:rPr>
              <a:t> </a:t>
            </a:r>
            <a:r>
              <a:rPr lang="de-DE" dirty="0" err="1">
                <a:solidFill>
                  <a:srgbClr val="000000"/>
                </a:solidFill>
                <a:latin typeface="Arial"/>
              </a:rPr>
              <a:t>dolumquatur</a:t>
            </a:r>
            <a:r>
              <a:rPr lang="de-DE" dirty="0">
                <a:solidFill>
                  <a:srgbClr val="000000"/>
                </a:solidFill>
                <a:latin typeface="Arial"/>
              </a:rPr>
              <a:t>? </a:t>
            </a:r>
            <a:r>
              <a:rPr lang="de-DE" dirty="0" err="1">
                <a:solidFill>
                  <a:srgbClr val="000000"/>
                </a:solidFill>
                <a:latin typeface="Arial"/>
              </a:rPr>
              <a:t>Num</a:t>
            </a:r>
            <a:r>
              <a:rPr lang="de-DE" dirty="0">
                <a:solidFill>
                  <a:srgbClr val="000000"/>
                </a:solidFill>
                <a:latin typeface="Arial"/>
              </a:rPr>
              <a:t>, </a:t>
            </a:r>
            <a:r>
              <a:rPr lang="de-DE" dirty="0" err="1">
                <a:solidFill>
                  <a:srgbClr val="000000"/>
                </a:solidFill>
                <a:latin typeface="Arial"/>
              </a:rPr>
              <a:t>officiist</a:t>
            </a:r>
            <a:r>
              <a:rPr lang="de-DE" dirty="0">
                <a:solidFill>
                  <a:srgbClr val="000000"/>
                </a:solidFill>
                <a:latin typeface="Arial"/>
              </a:rPr>
              <a:t>, </a:t>
            </a:r>
            <a:r>
              <a:rPr lang="de-DE" dirty="0" err="1">
                <a:solidFill>
                  <a:srgbClr val="000000"/>
                </a:solidFill>
                <a:latin typeface="Arial"/>
              </a:rPr>
              <a:t>cullacc</a:t>
            </a:r>
            <a:r>
              <a:rPr lang="de-DE" dirty="0">
                <a:solidFill>
                  <a:srgbClr val="000000"/>
                </a:solidFill>
                <a:latin typeface="Arial"/>
              </a:rPr>
              <a:t> </a:t>
            </a:r>
            <a:r>
              <a:rPr lang="de-DE" dirty="0" err="1">
                <a:solidFill>
                  <a:srgbClr val="000000"/>
                </a:solidFill>
                <a:latin typeface="Arial"/>
              </a:rPr>
              <a:t>umquod</a:t>
            </a:r>
            <a:r>
              <a:rPr lang="de-DE" dirty="0">
                <a:solidFill>
                  <a:srgbClr val="000000"/>
                </a:solidFill>
                <a:latin typeface="Arial"/>
              </a:rPr>
              <a:t> </a:t>
            </a:r>
            <a:r>
              <a:rPr lang="de-DE" dirty="0" err="1">
                <a:solidFill>
                  <a:srgbClr val="000000"/>
                </a:solidFill>
                <a:latin typeface="Arial"/>
              </a:rPr>
              <a:t>quia</a:t>
            </a:r>
            <a:r>
              <a:rPr lang="de-DE" dirty="0">
                <a:solidFill>
                  <a:srgbClr val="000000"/>
                </a:solidFill>
                <a:latin typeface="Arial"/>
              </a:rPr>
              <a:t> non </a:t>
            </a:r>
            <a:r>
              <a:rPr lang="de-DE" dirty="0" err="1">
                <a:solidFill>
                  <a:srgbClr val="000000"/>
                </a:solidFill>
                <a:latin typeface="Arial"/>
              </a:rPr>
              <a:t>res</a:t>
            </a:r>
            <a:r>
              <a:rPr lang="de-DE" dirty="0">
                <a:solidFill>
                  <a:srgbClr val="000000"/>
                </a:solidFill>
                <a:latin typeface="Arial"/>
              </a:rPr>
              <a:t> ex et </a:t>
            </a:r>
            <a:r>
              <a:rPr lang="de-DE" dirty="0" err="1">
                <a:solidFill>
                  <a:srgbClr val="000000"/>
                </a:solidFill>
                <a:latin typeface="Arial"/>
              </a:rPr>
              <a:t>odita</a:t>
            </a:r>
            <a:r>
              <a:rPr lang="de-DE" dirty="0">
                <a:solidFill>
                  <a:srgbClr val="000000"/>
                </a:solidFill>
                <a:latin typeface="Arial"/>
              </a:rPr>
              <a:t> </a:t>
            </a:r>
            <a:r>
              <a:rPr lang="de-DE" dirty="0" err="1">
                <a:solidFill>
                  <a:srgbClr val="000000"/>
                </a:solidFill>
                <a:latin typeface="Arial"/>
              </a:rPr>
              <a:t>volum</a:t>
            </a:r>
            <a:r>
              <a:rPr lang="de-DE" dirty="0">
                <a:solidFill>
                  <a:srgbClr val="000000"/>
                </a:solidFill>
                <a:latin typeface="Arial"/>
              </a:rPr>
              <a:t> </a:t>
            </a:r>
            <a:r>
              <a:rPr lang="de-DE" dirty="0" err="1">
                <a:solidFill>
                  <a:srgbClr val="000000"/>
                </a:solidFill>
                <a:latin typeface="Arial"/>
              </a:rPr>
              <a:t>ut</a:t>
            </a:r>
            <a:r>
              <a:rPr lang="de-DE" dirty="0">
                <a:solidFill>
                  <a:srgbClr val="000000"/>
                </a:solidFill>
                <a:latin typeface="Arial"/>
              </a:rPr>
              <a:t> </a:t>
            </a:r>
            <a:r>
              <a:rPr lang="de-DE" dirty="0" err="1">
                <a:solidFill>
                  <a:srgbClr val="000000"/>
                </a:solidFill>
                <a:latin typeface="Arial"/>
              </a:rPr>
              <a:t>estibus</a:t>
            </a:r>
            <a:r>
              <a:rPr lang="de-DE" dirty="0">
                <a:solidFill>
                  <a:srgbClr val="000000"/>
                </a:solidFill>
                <a:latin typeface="Arial"/>
              </a:rPr>
              <a:t>, </a:t>
            </a:r>
            <a:r>
              <a:rPr lang="de-DE" dirty="0" err="1">
                <a:solidFill>
                  <a:srgbClr val="000000"/>
                </a:solidFill>
                <a:latin typeface="Arial"/>
              </a:rPr>
              <a:t>voluptas</a:t>
            </a:r>
            <a:r>
              <a:rPr lang="de-DE" dirty="0">
                <a:solidFill>
                  <a:srgbClr val="000000"/>
                </a:solidFill>
                <a:latin typeface="Arial"/>
              </a:rPr>
              <a:t> et </a:t>
            </a:r>
            <a:r>
              <a:rPr lang="de-DE" dirty="0" err="1">
                <a:solidFill>
                  <a:srgbClr val="000000"/>
                </a:solidFill>
                <a:latin typeface="Arial"/>
              </a:rPr>
              <a:t>lit</a:t>
            </a:r>
            <a:r>
              <a:rPr lang="de-DE" dirty="0">
                <a:solidFill>
                  <a:srgbClr val="000000"/>
                </a:solidFill>
                <a:latin typeface="Arial"/>
              </a:rPr>
              <a:t> quo quam quo </a:t>
            </a:r>
            <a:r>
              <a:rPr lang="de-DE" dirty="0" err="1">
                <a:solidFill>
                  <a:srgbClr val="000000"/>
                </a:solidFill>
                <a:latin typeface="Arial"/>
              </a:rPr>
              <a:t>ea</a:t>
            </a:r>
            <a:r>
              <a:rPr lang="de-DE" dirty="0">
                <a:solidFill>
                  <a:srgbClr val="000000"/>
                </a:solidFill>
                <a:latin typeface="Arial"/>
              </a:rPr>
              <a:t> </a:t>
            </a:r>
            <a:r>
              <a:rPr lang="de-DE" dirty="0" err="1">
                <a:solidFill>
                  <a:srgbClr val="000000"/>
                </a:solidFill>
                <a:latin typeface="Arial"/>
              </a:rPr>
              <a:t>voluptis</a:t>
            </a:r>
            <a:r>
              <a:rPr lang="de-DE" dirty="0">
                <a:solidFill>
                  <a:srgbClr val="000000"/>
                </a:solidFill>
                <a:latin typeface="Arial"/>
              </a:rPr>
              <a:t> et </a:t>
            </a:r>
            <a:r>
              <a:rPr lang="de-DE" dirty="0" err="1">
                <a:solidFill>
                  <a:srgbClr val="000000"/>
                </a:solidFill>
                <a:latin typeface="Arial"/>
              </a:rPr>
              <a:t>fuga</a:t>
            </a:r>
            <a:r>
              <a:rPr lang="de-DE" dirty="0">
                <a:solidFill>
                  <a:srgbClr val="000000"/>
                </a:solidFill>
                <a:latin typeface="Arial"/>
              </a:rPr>
              <a:t>. </a:t>
            </a:r>
            <a:r>
              <a:rPr lang="de-DE" dirty="0" err="1">
                <a:solidFill>
                  <a:srgbClr val="000000"/>
                </a:solidFill>
                <a:latin typeface="Arial"/>
              </a:rPr>
              <a:t>Ut</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elitatur</a:t>
            </a:r>
            <a:r>
              <a:rPr lang="de-DE" dirty="0">
                <a:solidFill>
                  <a:srgbClr val="000000"/>
                </a:solidFill>
                <a:latin typeface="Arial"/>
              </a:rPr>
              <a:t>, ex </a:t>
            </a:r>
            <a:r>
              <a:rPr lang="de-DE" dirty="0" err="1">
                <a:solidFill>
                  <a:srgbClr val="000000"/>
                </a:solidFill>
                <a:latin typeface="Arial"/>
              </a:rPr>
              <a:t>experep</a:t>
            </a:r>
            <a:r>
              <a:rPr lang="de-DE" dirty="0">
                <a:solidFill>
                  <a:srgbClr val="000000"/>
                </a:solidFill>
                <a:latin typeface="Arial"/>
              </a:rPr>
              <a:t> </a:t>
            </a:r>
            <a:r>
              <a:rPr lang="de-DE" dirty="0" err="1">
                <a:solidFill>
                  <a:srgbClr val="000000"/>
                </a:solidFill>
                <a:latin typeface="Arial"/>
              </a:rPr>
              <a:t>elibus</a:t>
            </a:r>
            <a:r>
              <a:rPr lang="de-DE" dirty="0">
                <a:solidFill>
                  <a:srgbClr val="000000"/>
                </a:solidFill>
                <a:latin typeface="Arial"/>
              </a:rPr>
              <a:t>, </a:t>
            </a:r>
            <a:r>
              <a:rPr lang="de-DE" dirty="0" err="1">
                <a:solidFill>
                  <a:srgbClr val="000000"/>
                </a:solidFill>
                <a:latin typeface="Arial"/>
              </a:rPr>
              <a:t>officius</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inciam</a:t>
            </a:r>
            <a:r>
              <a:rPr lang="de-DE" dirty="0">
                <a:solidFill>
                  <a:srgbClr val="000000"/>
                </a:solidFill>
                <a:latin typeface="Arial"/>
              </a:rPr>
              <a:t> </a:t>
            </a:r>
            <a:r>
              <a:rPr lang="de-DE" dirty="0" err="1">
                <a:solidFill>
                  <a:srgbClr val="000000"/>
                </a:solidFill>
                <a:latin typeface="Arial"/>
              </a:rPr>
              <a:t>volupta</a:t>
            </a:r>
            <a:r>
              <a:rPr lang="de-DE" dirty="0">
                <a:solidFill>
                  <a:srgbClr val="000000"/>
                </a:solidFill>
                <a:latin typeface="Arial"/>
              </a:rPr>
              <a:t> </a:t>
            </a:r>
            <a:r>
              <a:rPr lang="de-DE" dirty="0" err="1">
                <a:solidFill>
                  <a:srgbClr val="000000"/>
                </a:solidFill>
                <a:latin typeface="Arial"/>
              </a:rPr>
              <a:t>tureictest</a:t>
            </a:r>
            <a:r>
              <a:rPr lang="de-DE" dirty="0">
                <a:solidFill>
                  <a:srgbClr val="000000"/>
                </a:solidFill>
                <a:latin typeface="Arial"/>
              </a:rPr>
              <a:t> </a:t>
            </a:r>
            <a:r>
              <a:rPr lang="de-DE" dirty="0" err="1">
                <a:solidFill>
                  <a:srgbClr val="000000"/>
                </a:solidFill>
                <a:latin typeface="Arial"/>
              </a:rPr>
              <a:t>vererenienda</a:t>
            </a:r>
            <a:r>
              <a:rPr lang="de-DE" dirty="0">
                <a:solidFill>
                  <a:srgbClr val="000000"/>
                </a:solidFill>
                <a:latin typeface="Arial"/>
              </a:rPr>
              <a:t> pro </a:t>
            </a:r>
            <a:r>
              <a:rPr lang="de-DE" dirty="0" err="1">
                <a:solidFill>
                  <a:srgbClr val="000000"/>
                </a:solidFill>
                <a:latin typeface="Arial"/>
              </a:rPr>
              <a:t>omnim</a:t>
            </a:r>
            <a:r>
              <a:rPr lang="de-DE" dirty="0">
                <a:solidFill>
                  <a:srgbClr val="000000"/>
                </a:solidFill>
                <a:latin typeface="Arial"/>
              </a:rPr>
              <a:t> </a:t>
            </a:r>
            <a:r>
              <a:rPr lang="de-DE" dirty="0" err="1">
                <a:solidFill>
                  <a:srgbClr val="000000"/>
                </a:solidFill>
                <a:latin typeface="Arial"/>
              </a:rPr>
              <a:t>quunt</a:t>
            </a:r>
            <a:r>
              <a:rPr lang="de-DE" dirty="0">
                <a:solidFill>
                  <a:srgbClr val="000000"/>
                </a:solidFill>
                <a:latin typeface="Arial"/>
              </a:rPr>
              <a:t> ex </a:t>
            </a:r>
            <a:r>
              <a:rPr lang="de-DE" dirty="0" err="1">
                <a:solidFill>
                  <a:srgbClr val="000000"/>
                </a:solidFill>
                <a:latin typeface="Arial"/>
              </a:rPr>
              <a:t>exped</a:t>
            </a:r>
            <a:r>
              <a:rPr lang="de-DE" dirty="0">
                <a:solidFill>
                  <a:srgbClr val="000000"/>
                </a:solidFill>
                <a:latin typeface="Arial"/>
              </a:rPr>
              <a:t> </a:t>
            </a:r>
            <a:r>
              <a:rPr lang="de-DE" dirty="0" err="1">
                <a:solidFill>
                  <a:srgbClr val="000000"/>
                </a:solidFill>
                <a:latin typeface="Arial"/>
              </a:rPr>
              <a:t>qui</a:t>
            </a:r>
            <a:r>
              <a:rPr lang="de-DE" dirty="0">
                <a:solidFill>
                  <a:srgbClr val="000000"/>
                </a:solidFill>
                <a:latin typeface="Arial"/>
              </a:rPr>
              <a:t> </a:t>
            </a:r>
            <a:r>
              <a:rPr lang="de-DE" dirty="0" err="1">
                <a:solidFill>
                  <a:srgbClr val="000000"/>
                </a:solidFill>
                <a:latin typeface="Arial"/>
              </a:rPr>
              <a:t>doloresed</a:t>
            </a:r>
            <a:r>
              <a:rPr lang="de-DE" dirty="0">
                <a:solidFill>
                  <a:srgbClr val="000000"/>
                </a:solidFill>
                <a:latin typeface="Arial"/>
              </a:rPr>
              <a:t> quam </a:t>
            </a:r>
            <a:r>
              <a:rPr lang="de-DE" dirty="0" err="1">
                <a:solidFill>
                  <a:srgbClr val="000000"/>
                </a:solidFill>
                <a:latin typeface="Arial"/>
              </a:rPr>
              <a:t>fugiamus</a:t>
            </a:r>
            <a:r>
              <a:rPr lang="de-DE" dirty="0">
                <a:solidFill>
                  <a:srgbClr val="000000"/>
                </a:solidFill>
                <a:latin typeface="Arial"/>
              </a:rPr>
              <a:t> </a:t>
            </a:r>
            <a:r>
              <a:rPr lang="de-DE" dirty="0" err="1">
                <a:solidFill>
                  <a:srgbClr val="000000"/>
                </a:solidFill>
                <a:latin typeface="Arial"/>
              </a:rPr>
              <a:t>reperem</a:t>
            </a:r>
            <a:r>
              <a:rPr lang="de-DE" dirty="0">
                <a:solidFill>
                  <a:srgbClr val="000000"/>
                </a:solidFill>
                <a:latin typeface="Arial"/>
              </a:rPr>
              <a:t> </a:t>
            </a:r>
            <a:r>
              <a:rPr lang="de-DE" dirty="0" err="1">
                <a:solidFill>
                  <a:srgbClr val="000000"/>
                </a:solidFill>
                <a:latin typeface="Arial"/>
              </a:rPr>
              <a:t>eum</a:t>
            </a:r>
            <a:r>
              <a:rPr lang="de-DE" dirty="0">
                <a:solidFill>
                  <a:srgbClr val="000000"/>
                </a:solidFill>
                <a:latin typeface="Arial"/>
              </a:rPr>
              <a:t> </a:t>
            </a:r>
            <a:r>
              <a:rPr lang="de-DE" dirty="0" err="1">
                <a:solidFill>
                  <a:srgbClr val="000000"/>
                </a:solidFill>
                <a:latin typeface="Arial"/>
              </a:rPr>
              <a:t>vel</a:t>
            </a:r>
            <a:r>
              <a:rPr lang="de-DE" dirty="0">
                <a:solidFill>
                  <a:srgbClr val="000000"/>
                </a:solidFill>
                <a:latin typeface="Arial"/>
              </a:rPr>
              <a:t> </a:t>
            </a:r>
            <a:r>
              <a:rPr lang="de-DE" dirty="0" err="1">
                <a:solidFill>
                  <a:srgbClr val="000000"/>
                </a:solidFill>
                <a:latin typeface="Arial"/>
              </a:rPr>
              <a:t>ipsam</a:t>
            </a:r>
            <a:r>
              <a:rPr lang="de-DE" dirty="0">
                <a:solidFill>
                  <a:srgbClr val="000000"/>
                </a:solidFill>
                <a:latin typeface="Arial"/>
              </a:rPr>
              <a:t> </a:t>
            </a:r>
            <a:r>
              <a:rPr lang="de-DE" dirty="0" err="1">
                <a:solidFill>
                  <a:srgbClr val="000000"/>
                </a:solidFill>
                <a:latin typeface="Arial"/>
              </a:rPr>
              <a:t>audi</a:t>
            </a:r>
            <a:r>
              <a:rPr lang="de-DE" dirty="0">
                <a:solidFill>
                  <a:srgbClr val="000000"/>
                </a:solidFill>
                <a:latin typeface="Arial"/>
              </a:rPr>
              <a:t> </a:t>
            </a:r>
            <a:r>
              <a:rPr lang="de-DE" dirty="0" err="1">
                <a:solidFill>
                  <a:srgbClr val="000000"/>
                </a:solidFill>
                <a:latin typeface="Arial"/>
              </a:rPr>
              <a:t>apicili</a:t>
            </a:r>
            <a:r>
              <a:rPr lang="de-DE" dirty="0">
                <a:solidFill>
                  <a:srgbClr val="000000"/>
                </a:solidFill>
                <a:latin typeface="Arial"/>
              </a:rPr>
              <a:t> </a:t>
            </a:r>
            <a:r>
              <a:rPr lang="de-DE" dirty="0" err="1">
                <a:solidFill>
                  <a:srgbClr val="000000"/>
                </a:solidFill>
                <a:latin typeface="Arial"/>
              </a:rPr>
              <a:t>busam</a:t>
            </a:r>
            <a:r>
              <a:rPr lang="de-DE" dirty="0">
                <a:solidFill>
                  <a:srgbClr val="000000"/>
                </a:solidFill>
                <a:latin typeface="Arial"/>
              </a:rPr>
              <a:t>, </a:t>
            </a:r>
            <a:r>
              <a:rPr lang="de-DE" dirty="0" err="1">
                <a:solidFill>
                  <a:srgbClr val="000000"/>
                </a:solidFill>
                <a:latin typeface="Arial"/>
              </a:rPr>
              <a:t>eostionsedi</a:t>
            </a:r>
            <a:r>
              <a:rPr lang="de-DE" dirty="0">
                <a:solidFill>
                  <a:srgbClr val="000000"/>
                </a:solidFill>
                <a:latin typeface="Arial"/>
              </a:rPr>
              <a:t> </a:t>
            </a:r>
            <a:r>
              <a:rPr lang="de-DE" dirty="0" err="1">
                <a:solidFill>
                  <a:srgbClr val="000000"/>
                </a:solidFill>
                <a:latin typeface="Arial"/>
              </a:rPr>
              <a:t>doluptiur</a:t>
            </a:r>
            <a:r>
              <a:rPr lang="de-DE" dirty="0">
                <a:solidFill>
                  <a:srgbClr val="000000"/>
                </a:solidFill>
                <a:latin typeface="Arial"/>
              </a:rPr>
              <a:t> </a:t>
            </a:r>
            <a:r>
              <a:rPr lang="de-DE" dirty="0" err="1">
                <a:solidFill>
                  <a:srgbClr val="000000"/>
                </a:solidFill>
                <a:latin typeface="Arial"/>
              </a:rPr>
              <a:t>restestia</a:t>
            </a:r>
            <a:r>
              <a:rPr lang="de-DE" dirty="0">
                <a:solidFill>
                  <a:srgbClr val="000000"/>
                </a:solidFill>
                <a:latin typeface="Arial"/>
              </a:rPr>
              <a:t> </a:t>
            </a:r>
            <a:r>
              <a:rPr lang="de-DE" dirty="0" err="1">
                <a:solidFill>
                  <a:srgbClr val="000000"/>
                </a:solidFill>
                <a:latin typeface="Arial"/>
              </a:rPr>
              <a:t>volent</a:t>
            </a:r>
            <a:r>
              <a:rPr lang="de-DE" dirty="0">
                <a:solidFill>
                  <a:srgbClr val="000000"/>
                </a:solidFill>
                <a:latin typeface="Arial"/>
              </a:rPr>
              <a:t> </a:t>
            </a:r>
            <a:r>
              <a:rPr lang="de-DE" dirty="0" err="1">
                <a:solidFill>
                  <a:srgbClr val="000000"/>
                </a:solidFill>
                <a:latin typeface="Arial"/>
              </a:rPr>
              <a:t>pra</a:t>
            </a:r>
            <a:r>
              <a:rPr lang="de-DE" dirty="0">
                <a:solidFill>
                  <a:srgbClr val="000000"/>
                </a:solidFill>
                <a:latin typeface="Arial"/>
              </a:rPr>
              <a:t> </a:t>
            </a:r>
            <a:r>
              <a:rPr lang="de-DE" dirty="0" err="1">
                <a:solidFill>
                  <a:srgbClr val="000000"/>
                </a:solidFill>
                <a:latin typeface="Arial"/>
              </a:rPr>
              <a:t>denda</a:t>
            </a:r>
            <a:r>
              <a:rPr lang="de-DE" dirty="0">
                <a:solidFill>
                  <a:srgbClr val="000000"/>
                </a:solidFill>
                <a:latin typeface="Arial"/>
              </a:rPr>
              <a:t> </a:t>
            </a:r>
            <a:r>
              <a:rPr lang="de-DE" dirty="0" err="1">
                <a:solidFill>
                  <a:srgbClr val="000000"/>
                </a:solidFill>
                <a:latin typeface="Arial"/>
              </a:rPr>
              <a:t>iur</a:t>
            </a:r>
            <a:r>
              <a:rPr lang="de-DE" dirty="0">
                <a:solidFill>
                  <a:srgbClr val="000000"/>
                </a:solidFill>
                <a:latin typeface="Arial"/>
              </a:rPr>
              <a:t>? </a:t>
            </a:r>
            <a:r>
              <a:rPr lang="de-DE" dirty="0" err="1">
                <a:solidFill>
                  <a:srgbClr val="000000"/>
                </a:solidFill>
                <a:latin typeface="Arial"/>
              </a:rPr>
              <a:t>Quia</a:t>
            </a:r>
            <a:r>
              <a:rPr lang="de-DE" dirty="0">
                <a:solidFill>
                  <a:srgbClr val="000000"/>
                </a:solidFill>
                <a:latin typeface="Arial"/>
              </a:rPr>
              <a:t> </a:t>
            </a:r>
            <a:r>
              <a:rPr lang="de-DE" dirty="0" err="1">
                <a:solidFill>
                  <a:srgbClr val="000000"/>
                </a:solidFill>
                <a:latin typeface="Arial"/>
              </a:rPr>
              <a:t>verspel</a:t>
            </a:r>
            <a:r>
              <a:rPr lang="de-DE" dirty="0">
                <a:solidFill>
                  <a:srgbClr val="000000"/>
                </a:solidFill>
                <a:latin typeface="Arial"/>
              </a:rPr>
              <a:t> </a:t>
            </a:r>
            <a:r>
              <a:rPr lang="de-DE" dirty="0" err="1">
                <a:solidFill>
                  <a:srgbClr val="000000"/>
                </a:solidFill>
                <a:latin typeface="Arial"/>
              </a:rPr>
              <a:t>luptur</a:t>
            </a:r>
            <a:r>
              <a:rPr lang="de-DE" dirty="0">
                <a:solidFill>
                  <a:srgbClr val="000000"/>
                </a:solidFill>
                <a:latin typeface="Arial"/>
              </a:rPr>
              <a:t>, </a:t>
            </a:r>
            <a:r>
              <a:rPr lang="de-DE" dirty="0" err="1">
                <a:solidFill>
                  <a:srgbClr val="000000"/>
                </a:solidFill>
                <a:latin typeface="Arial"/>
              </a:rPr>
              <a:t>sit</a:t>
            </a:r>
            <a:r>
              <a:rPr lang="de-DE" dirty="0">
                <a:solidFill>
                  <a:srgbClr val="000000"/>
                </a:solidFill>
                <a:latin typeface="Arial"/>
              </a:rPr>
              <a:t>, </a:t>
            </a:r>
            <a:r>
              <a:rPr lang="de-DE" dirty="0" err="1">
                <a:solidFill>
                  <a:srgbClr val="000000"/>
                </a:solidFill>
                <a:latin typeface="Arial"/>
              </a:rPr>
              <a:t>utempor</a:t>
            </a:r>
            <a:r>
              <a:rPr lang="de-DE" dirty="0">
                <a:solidFill>
                  <a:srgbClr val="000000"/>
                </a:solidFill>
                <a:latin typeface="Arial"/>
              </a:rPr>
              <a:t> </a:t>
            </a:r>
            <a:r>
              <a:rPr lang="de-DE" dirty="0" err="1">
                <a:solidFill>
                  <a:srgbClr val="000000"/>
                </a:solidFill>
                <a:latin typeface="Arial"/>
              </a:rPr>
              <a:t>rovitat</a:t>
            </a:r>
            <a:r>
              <a:rPr lang="de-DE" dirty="0">
                <a:solidFill>
                  <a:srgbClr val="000000"/>
                </a:solidFill>
                <a:latin typeface="Arial"/>
              </a:rPr>
              <a:t> </a:t>
            </a:r>
            <a:r>
              <a:rPr lang="de-DE" dirty="0" err="1">
                <a:solidFill>
                  <a:srgbClr val="000000"/>
                </a:solidFill>
                <a:latin typeface="Arial"/>
              </a:rPr>
              <a:t>isquidi</a:t>
            </a:r>
            <a:r>
              <a:rPr lang="de-DE" dirty="0">
                <a:solidFill>
                  <a:srgbClr val="000000"/>
                </a:solidFill>
                <a:latin typeface="Arial"/>
              </a:rPr>
              <a:t> </a:t>
            </a:r>
            <a:r>
              <a:rPr lang="de-DE" dirty="0" err="1">
                <a:solidFill>
                  <a:srgbClr val="000000"/>
                </a:solidFill>
                <a:latin typeface="Arial"/>
              </a:rPr>
              <a:t>gendus</a:t>
            </a:r>
            <a:r>
              <a:rPr lang="de-DE" dirty="0">
                <a:solidFill>
                  <a:srgbClr val="000000"/>
                </a:solidFill>
                <a:latin typeface="Arial"/>
              </a:rPr>
              <a:t> </a:t>
            </a:r>
            <a:r>
              <a:rPr lang="de-DE" dirty="0" err="1">
                <a:solidFill>
                  <a:srgbClr val="000000"/>
                </a:solidFill>
                <a:latin typeface="Arial"/>
              </a:rPr>
              <a:t>voluptaecae</a:t>
            </a:r>
            <a:r>
              <a:rPr lang="de-DE" dirty="0">
                <a:solidFill>
                  <a:srgbClr val="000000"/>
                </a:solidFill>
                <a:latin typeface="Arial"/>
              </a:rPr>
              <a:t>. </a:t>
            </a:r>
            <a:r>
              <a:rPr lang="de-DE" dirty="0" err="1">
                <a:solidFill>
                  <a:srgbClr val="000000"/>
                </a:solidFill>
                <a:latin typeface="Arial"/>
              </a:rPr>
              <a:t>Itatem</a:t>
            </a:r>
            <a:r>
              <a:rPr lang="de-DE" dirty="0">
                <a:solidFill>
                  <a:srgbClr val="000000"/>
                </a:solidFill>
                <a:latin typeface="Arial"/>
              </a:rPr>
              <a:t> quo </a:t>
            </a:r>
            <a:r>
              <a:rPr lang="de-DE" dirty="0" err="1">
                <a:solidFill>
                  <a:srgbClr val="000000"/>
                </a:solidFill>
                <a:latin typeface="Arial"/>
              </a:rPr>
              <a:t>conectis</a:t>
            </a:r>
            <a:r>
              <a:rPr lang="de-DE" dirty="0">
                <a:solidFill>
                  <a:srgbClr val="000000"/>
                </a:solidFill>
                <a:latin typeface="Arial"/>
              </a:rPr>
              <a:t> </a:t>
            </a:r>
            <a:r>
              <a:rPr lang="de-DE" dirty="0" err="1">
                <a:solidFill>
                  <a:srgbClr val="000000"/>
                </a:solidFill>
                <a:latin typeface="Arial"/>
              </a:rPr>
              <a:t>molore</a:t>
            </a:r>
            <a:r>
              <a:rPr lang="de-DE" dirty="0">
                <a:solidFill>
                  <a:srgbClr val="000000"/>
                </a:solidFill>
                <a:latin typeface="Arial"/>
              </a:rPr>
              <a:t> </a:t>
            </a:r>
            <a:r>
              <a:rPr lang="de-DE" dirty="0" err="1">
                <a:solidFill>
                  <a:srgbClr val="000000"/>
                </a:solidFill>
                <a:latin typeface="Arial"/>
              </a:rPr>
              <a:t>cuptatur</a:t>
            </a:r>
            <a:r>
              <a:rPr lang="de-DE" dirty="0">
                <a:solidFill>
                  <a:srgbClr val="000000"/>
                </a:solidFill>
                <a:latin typeface="Arial"/>
              </a:rPr>
              <a:t> </a:t>
            </a:r>
            <a:r>
              <a:rPr lang="de-DE" dirty="0" err="1">
                <a:solidFill>
                  <a:srgbClr val="000000"/>
                </a:solidFill>
                <a:latin typeface="Arial"/>
              </a:rPr>
              <a:t>magnat</a:t>
            </a:r>
            <a:r>
              <a:rPr lang="de-DE" dirty="0">
                <a:solidFill>
                  <a:srgbClr val="000000"/>
                </a:solidFill>
                <a:latin typeface="Arial"/>
              </a:rPr>
              <a:t>.</a:t>
            </a:r>
          </a:p>
          <a:p>
            <a:r>
              <a:rPr lang="de-DE" dirty="0" err="1">
                <a:solidFill>
                  <a:srgbClr val="000000"/>
                </a:solidFill>
                <a:latin typeface="Arial"/>
              </a:rPr>
              <a:t>Xerro</a:t>
            </a:r>
            <a:r>
              <a:rPr lang="de-DE" dirty="0">
                <a:solidFill>
                  <a:srgbClr val="000000"/>
                </a:solidFill>
                <a:latin typeface="Arial"/>
              </a:rPr>
              <a:t> et </a:t>
            </a:r>
            <a:r>
              <a:rPr lang="de-DE" dirty="0" err="1">
                <a:solidFill>
                  <a:srgbClr val="000000"/>
                </a:solidFill>
                <a:latin typeface="Arial"/>
              </a:rPr>
              <a:t>elesciam</a:t>
            </a:r>
            <a:r>
              <a:rPr lang="de-DE" dirty="0">
                <a:solidFill>
                  <a:srgbClr val="000000"/>
                </a:solidFill>
                <a:latin typeface="Arial"/>
              </a:rPr>
              <a:t>, </a:t>
            </a:r>
            <a:r>
              <a:rPr lang="de-DE" dirty="0" err="1">
                <a:solidFill>
                  <a:srgbClr val="000000"/>
                </a:solidFill>
                <a:latin typeface="Arial"/>
              </a:rPr>
              <a:t>etur</a:t>
            </a:r>
            <a:r>
              <a:rPr lang="de-DE" dirty="0">
                <a:solidFill>
                  <a:srgbClr val="000000"/>
                </a:solidFill>
                <a:latin typeface="Arial"/>
              </a:rPr>
              <a:t> am </a:t>
            </a:r>
            <a:r>
              <a:rPr lang="de-DE" dirty="0" err="1">
                <a:solidFill>
                  <a:srgbClr val="000000"/>
                </a:solidFill>
                <a:latin typeface="Arial"/>
              </a:rPr>
              <a:t>videlessi</a:t>
            </a:r>
            <a:r>
              <a:rPr lang="de-DE" dirty="0">
                <a:solidFill>
                  <a:srgbClr val="000000"/>
                </a:solidFill>
                <a:latin typeface="Arial"/>
              </a:rPr>
              <a:t> </a:t>
            </a:r>
            <a:r>
              <a:rPr lang="de-DE" dirty="0" err="1">
                <a:solidFill>
                  <a:srgbClr val="000000"/>
                </a:solidFill>
                <a:latin typeface="Arial"/>
              </a:rPr>
              <a:t>accus</a:t>
            </a:r>
            <a:r>
              <a:rPr lang="de-DE" dirty="0">
                <a:solidFill>
                  <a:srgbClr val="000000"/>
                </a:solidFill>
                <a:latin typeface="Arial"/>
              </a:rPr>
              <a:t> </a:t>
            </a:r>
            <a:r>
              <a:rPr lang="de-DE" dirty="0" err="1">
                <a:solidFill>
                  <a:srgbClr val="000000"/>
                </a:solidFill>
                <a:latin typeface="Arial"/>
              </a:rPr>
              <a:t>ut</a:t>
            </a:r>
            <a:r>
              <a:rPr lang="de-DE" dirty="0">
                <a:solidFill>
                  <a:srgbClr val="000000"/>
                </a:solidFill>
                <a:latin typeface="Arial"/>
              </a:rPr>
              <a:t> </a:t>
            </a:r>
            <a:r>
              <a:rPr lang="de-DE" dirty="0" err="1">
                <a:solidFill>
                  <a:srgbClr val="000000"/>
                </a:solidFill>
                <a:latin typeface="Arial"/>
              </a:rPr>
              <a:t>omnient</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a:t>
            </a:r>
            <a:r>
              <a:rPr lang="de-DE" dirty="0" err="1">
                <a:solidFill>
                  <a:srgbClr val="000000"/>
                </a:solidFill>
                <a:latin typeface="Arial"/>
              </a:rPr>
              <a:t>con</a:t>
            </a:r>
            <a:r>
              <a:rPr lang="de-DE" dirty="0">
                <a:solidFill>
                  <a:srgbClr val="000000"/>
                </a:solidFill>
                <a:latin typeface="Arial"/>
              </a:rPr>
              <a:t> </a:t>
            </a:r>
            <a:r>
              <a:rPr lang="de-DE" dirty="0" err="1">
                <a:solidFill>
                  <a:srgbClr val="000000"/>
                </a:solidFill>
                <a:latin typeface="Arial"/>
              </a:rPr>
              <a:t>rem</a:t>
            </a:r>
            <a:r>
              <a:rPr lang="de-DE" dirty="0">
                <a:solidFill>
                  <a:srgbClr val="000000"/>
                </a:solidFill>
                <a:latin typeface="Arial"/>
              </a:rPr>
              <a:t> </a:t>
            </a:r>
            <a:r>
              <a:rPr lang="de-DE" dirty="0" err="1">
                <a:solidFill>
                  <a:srgbClr val="000000"/>
                </a:solidFill>
                <a:latin typeface="Arial"/>
              </a:rPr>
              <a:t>laccum</a:t>
            </a:r>
            <a:r>
              <a:rPr lang="de-DE" dirty="0">
                <a:solidFill>
                  <a:srgbClr val="000000"/>
                </a:solidFill>
                <a:latin typeface="Arial"/>
              </a:rPr>
              <a:t> </a:t>
            </a:r>
            <a:r>
              <a:rPr lang="de-DE" dirty="0" err="1">
                <a:solidFill>
                  <a:srgbClr val="000000"/>
                </a:solidFill>
                <a:latin typeface="Arial"/>
              </a:rPr>
              <a:t>ernation</a:t>
            </a:r>
            <a:r>
              <a:rPr lang="de-DE" dirty="0">
                <a:solidFill>
                  <a:srgbClr val="000000"/>
                </a:solidFill>
                <a:latin typeface="Arial"/>
              </a:rPr>
              <a:t> </a:t>
            </a:r>
            <a:r>
              <a:rPr lang="de-DE" dirty="0" err="1">
                <a:solidFill>
                  <a:srgbClr val="000000"/>
                </a:solidFill>
                <a:latin typeface="Arial"/>
              </a:rPr>
              <a:t>cus</a:t>
            </a:r>
            <a:r>
              <a:rPr lang="de-DE" dirty="0">
                <a:solidFill>
                  <a:srgbClr val="000000"/>
                </a:solidFill>
                <a:latin typeface="Arial"/>
              </a:rPr>
              <a:t> </a:t>
            </a:r>
            <a:r>
              <a:rPr lang="de-DE" dirty="0" err="1">
                <a:solidFill>
                  <a:srgbClr val="000000"/>
                </a:solidFill>
                <a:latin typeface="Arial"/>
              </a:rPr>
              <a:t>explictur</a:t>
            </a:r>
            <a:r>
              <a:rPr lang="de-DE" dirty="0">
                <a:solidFill>
                  <a:srgbClr val="000000"/>
                </a:solidFill>
                <a:latin typeface="Arial"/>
              </a:rPr>
              <a:t>? </a:t>
            </a:r>
            <a:r>
              <a:rPr lang="de-DE" dirty="0" err="1">
                <a:solidFill>
                  <a:srgbClr val="000000"/>
                </a:solidFill>
                <a:latin typeface="Arial"/>
              </a:rPr>
              <a:t>Abori</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molut</a:t>
            </a:r>
            <a:r>
              <a:rPr lang="de-DE" dirty="0">
                <a:solidFill>
                  <a:srgbClr val="000000"/>
                </a:solidFill>
                <a:latin typeface="Arial"/>
              </a:rPr>
              <a:t> </a:t>
            </a:r>
            <a:r>
              <a:rPr lang="de-DE" dirty="0" err="1">
                <a:solidFill>
                  <a:srgbClr val="000000"/>
                </a:solidFill>
                <a:latin typeface="Arial"/>
              </a:rPr>
              <a:t>etur</a:t>
            </a:r>
            <a:r>
              <a:rPr lang="de-DE" dirty="0">
                <a:solidFill>
                  <a:srgbClr val="000000"/>
                </a:solidFill>
                <a:latin typeface="Arial"/>
              </a:rPr>
              <a:t>, </a:t>
            </a:r>
            <a:r>
              <a:rPr lang="de-DE" dirty="0" err="1">
                <a:solidFill>
                  <a:srgbClr val="000000"/>
                </a:solidFill>
                <a:latin typeface="Arial"/>
              </a:rPr>
              <a:t>quiamus</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et et </a:t>
            </a:r>
            <a:r>
              <a:rPr lang="de-DE" dirty="0" err="1">
                <a:solidFill>
                  <a:srgbClr val="000000"/>
                </a:solidFill>
                <a:latin typeface="Arial"/>
              </a:rPr>
              <a:t>eaquis</a:t>
            </a:r>
            <a:r>
              <a:rPr lang="de-DE" dirty="0">
                <a:solidFill>
                  <a:srgbClr val="000000"/>
                </a:solidFill>
                <a:latin typeface="Arial"/>
              </a:rPr>
              <a:t> </a:t>
            </a:r>
            <a:r>
              <a:rPr lang="de-DE" dirty="0" err="1">
                <a:solidFill>
                  <a:srgbClr val="000000"/>
                </a:solidFill>
                <a:latin typeface="Arial"/>
              </a:rPr>
              <a:t>venis</a:t>
            </a:r>
            <a:r>
              <a:rPr lang="de-DE" dirty="0">
                <a:solidFill>
                  <a:srgbClr val="000000"/>
                </a:solidFill>
                <a:latin typeface="Arial"/>
              </a:rPr>
              <a:t> </a:t>
            </a:r>
            <a:r>
              <a:rPr lang="de-DE" dirty="0" err="1">
                <a:solidFill>
                  <a:srgbClr val="000000"/>
                </a:solidFill>
                <a:latin typeface="Arial"/>
              </a:rPr>
              <a:t>quibus</a:t>
            </a:r>
            <a:r>
              <a:rPr lang="de-DE" dirty="0">
                <a:solidFill>
                  <a:srgbClr val="000000"/>
                </a:solidFill>
                <a:latin typeface="Arial"/>
              </a:rPr>
              <a:t> in es et </a:t>
            </a:r>
            <a:r>
              <a:rPr lang="de-DE" dirty="0" err="1">
                <a:solidFill>
                  <a:srgbClr val="000000"/>
                </a:solidFill>
                <a:latin typeface="Arial"/>
              </a:rPr>
              <a:t>aligent</a:t>
            </a:r>
            <a:r>
              <a:rPr lang="de-DE" dirty="0">
                <a:solidFill>
                  <a:srgbClr val="000000"/>
                </a:solidFill>
                <a:latin typeface="Arial"/>
              </a:rPr>
              <a:t>.</a:t>
            </a:r>
          </a:p>
          <a:p>
            <a:r>
              <a:rPr lang="de-DE" dirty="0" err="1">
                <a:solidFill>
                  <a:srgbClr val="000000"/>
                </a:solidFill>
                <a:latin typeface="Arial"/>
              </a:rPr>
              <a:t>Niat</a:t>
            </a:r>
            <a:r>
              <a:rPr lang="de-DE" dirty="0">
                <a:solidFill>
                  <a:srgbClr val="000000"/>
                </a:solidFill>
                <a:latin typeface="Arial"/>
              </a:rPr>
              <a:t> </a:t>
            </a:r>
            <a:r>
              <a:rPr lang="de-DE" dirty="0" err="1">
                <a:solidFill>
                  <a:srgbClr val="000000"/>
                </a:solidFill>
                <a:latin typeface="Arial"/>
              </a:rPr>
              <a:t>harchillis</a:t>
            </a:r>
            <a:r>
              <a:rPr lang="de-DE" dirty="0">
                <a:solidFill>
                  <a:srgbClr val="000000"/>
                </a:solidFill>
                <a:latin typeface="Arial"/>
              </a:rPr>
              <a:t> </a:t>
            </a:r>
            <a:r>
              <a:rPr lang="de-DE" dirty="0" err="1">
                <a:solidFill>
                  <a:srgbClr val="000000"/>
                </a:solidFill>
                <a:latin typeface="Arial"/>
              </a:rPr>
              <a:t>cullate</a:t>
            </a:r>
            <a:r>
              <a:rPr lang="de-DE" dirty="0">
                <a:solidFill>
                  <a:srgbClr val="000000"/>
                </a:solidFill>
                <a:latin typeface="Arial"/>
              </a:rPr>
              <a:t> </a:t>
            </a:r>
            <a:r>
              <a:rPr lang="de-DE" dirty="0" err="1">
                <a:solidFill>
                  <a:srgbClr val="000000"/>
                </a:solidFill>
                <a:latin typeface="Arial"/>
              </a:rPr>
              <a:t>eum</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ut</a:t>
            </a:r>
            <a:r>
              <a:rPr lang="de-DE" dirty="0">
                <a:solidFill>
                  <a:srgbClr val="000000"/>
                </a:solidFill>
                <a:latin typeface="Arial"/>
              </a:rPr>
              <a:t> </a:t>
            </a:r>
            <a:r>
              <a:rPr lang="de-DE" dirty="0" err="1">
                <a:solidFill>
                  <a:srgbClr val="000000"/>
                </a:solidFill>
                <a:latin typeface="Arial"/>
              </a:rPr>
              <a:t>aboreperia</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doluptam</a:t>
            </a:r>
            <a:r>
              <a:rPr lang="de-DE" dirty="0">
                <a:solidFill>
                  <a:srgbClr val="000000"/>
                </a:solidFill>
                <a:latin typeface="Arial"/>
              </a:rPr>
              <a:t> </a:t>
            </a:r>
            <a:r>
              <a:rPr lang="de-DE" dirty="0" err="1">
                <a:solidFill>
                  <a:srgbClr val="000000"/>
                </a:solidFill>
                <a:latin typeface="Arial"/>
              </a:rPr>
              <a:t>faccabo</a:t>
            </a:r>
            <a:r>
              <a:rPr lang="de-DE" dirty="0">
                <a:solidFill>
                  <a:srgbClr val="000000"/>
                </a:solidFill>
                <a:latin typeface="Arial"/>
              </a:rPr>
              <a:t>. </a:t>
            </a:r>
            <a:r>
              <a:rPr lang="de-DE" dirty="0" err="1">
                <a:solidFill>
                  <a:srgbClr val="000000"/>
                </a:solidFill>
                <a:latin typeface="Arial"/>
              </a:rPr>
              <a:t>Otam</a:t>
            </a:r>
            <a:r>
              <a:rPr lang="de-DE" dirty="0">
                <a:solidFill>
                  <a:srgbClr val="000000"/>
                </a:solidFill>
                <a:latin typeface="Arial"/>
              </a:rPr>
              <a:t> </a:t>
            </a:r>
            <a:r>
              <a:rPr lang="de-DE" dirty="0" err="1">
                <a:solidFill>
                  <a:srgbClr val="000000"/>
                </a:solidFill>
                <a:latin typeface="Arial"/>
              </a:rPr>
              <a:t>iniminventur</a:t>
            </a:r>
            <a:r>
              <a:rPr lang="de-DE" dirty="0">
                <a:solidFill>
                  <a:srgbClr val="000000"/>
                </a:solidFill>
                <a:latin typeface="Arial"/>
              </a:rPr>
              <a:t> </a:t>
            </a:r>
            <a:r>
              <a:rPr lang="de-DE" dirty="0" err="1">
                <a:solidFill>
                  <a:srgbClr val="000000"/>
                </a:solidFill>
                <a:latin typeface="Arial"/>
              </a:rPr>
              <a:t>ra</a:t>
            </a:r>
            <a:r>
              <a:rPr lang="de-DE" dirty="0">
                <a:solidFill>
                  <a:srgbClr val="000000"/>
                </a:solidFill>
                <a:latin typeface="Arial"/>
              </a:rPr>
              <a:t> </a:t>
            </a:r>
            <a:r>
              <a:rPr lang="de-DE" dirty="0" err="1">
                <a:solidFill>
                  <a:srgbClr val="000000"/>
                </a:solidFill>
                <a:latin typeface="Arial"/>
              </a:rPr>
              <a:t>none</a:t>
            </a:r>
            <a:r>
              <a:rPr lang="de-DE" dirty="0">
                <a:solidFill>
                  <a:srgbClr val="000000"/>
                </a:solidFill>
                <a:latin typeface="Arial"/>
              </a:rPr>
              <a:t> </a:t>
            </a:r>
            <a:r>
              <a:rPr lang="de-DE" dirty="0" err="1">
                <a:solidFill>
                  <a:srgbClr val="000000"/>
                </a:solidFill>
                <a:latin typeface="Arial"/>
              </a:rPr>
              <a:t>net</a:t>
            </a:r>
            <a:r>
              <a:rPr lang="de-DE" dirty="0">
                <a:solidFill>
                  <a:srgbClr val="000000"/>
                </a:solidFill>
                <a:latin typeface="Arial"/>
              </a:rPr>
              <a:t> </a:t>
            </a:r>
            <a:r>
              <a:rPr lang="de-DE" dirty="0" err="1">
                <a:solidFill>
                  <a:srgbClr val="000000"/>
                </a:solidFill>
                <a:latin typeface="Arial"/>
              </a:rPr>
              <a:t>eum</a:t>
            </a:r>
            <a:r>
              <a:rPr lang="de-DE" dirty="0">
                <a:solidFill>
                  <a:srgbClr val="000000"/>
                </a:solidFill>
                <a:latin typeface="Arial"/>
              </a:rPr>
              <a:t> </a:t>
            </a:r>
            <a:r>
              <a:rPr lang="de-DE" dirty="0" err="1">
                <a:solidFill>
                  <a:srgbClr val="000000"/>
                </a:solidFill>
                <a:latin typeface="Arial"/>
              </a:rPr>
              <a:t>accum</a:t>
            </a:r>
            <a:r>
              <a:rPr lang="de-DE" dirty="0">
                <a:solidFill>
                  <a:srgbClr val="000000"/>
                </a:solidFill>
                <a:latin typeface="Arial"/>
              </a:rPr>
              <a:t>, </a:t>
            </a:r>
            <a:r>
              <a:rPr lang="de-DE" dirty="0" err="1">
                <a:solidFill>
                  <a:srgbClr val="000000"/>
                </a:solidFill>
                <a:latin typeface="Arial"/>
              </a:rPr>
              <a:t>nimet</a:t>
            </a:r>
            <a:r>
              <a:rPr lang="de-DE" dirty="0">
                <a:solidFill>
                  <a:srgbClr val="000000"/>
                </a:solidFill>
                <a:latin typeface="Arial"/>
              </a:rPr>
              <a:t> </a:t>
            </a:r>
            <a:r>
              <a:rPr lang="de-DE" dirty="0" err="1">
                <a:solidFill>
                  <a:srgbClr val="000000"/>
                </a:solidFill>
                <a:latin typeface="Arial"/>
              </a:rPr>
              <a:t>officimi</a:t>
            </a:r>
            <a:r>
              <a:rPr lang="de-DE" dirty="0">
                <a:solidFill>
                  <a:srgbClr val="000000"/>
                </a:solidFill>
                <a:latin typeface="Arial"/>
              </a:rPr>
              <a:t>, </a:t>
            </a:r>
            <a:r>
              <a:rPr lang="de-DE" dirty="0" err="1">
                <a:solidFill>
                  <a:srgbClr val="000000"/>
                </a:solidFill>
                <a:latin typeface="Arial"/>
              </a:rPr>
              <a:t>conseque</a:t>
            </a:r>
            <a:r>
              <a:rPr lang="de-DE" dirty="0">
                <a:solidFill>
                  <a:srgbClr val="000000"/>
                </a:solidFill>
                <a:latin typeface="Arial"/>
              </a:rPr>
              <a:t> </a:t>
            </a:r>
            <a:r>
              <a:rPr lang="de-DE" dirty="0" err="1">
                <a:solidFill>
                  <a:srgbClr val="000000"/>
                </a:solidFill>
                <a:latin typeface="Arial"/>
              </a:rPr>
              <a:t>dit</a:t>
            </a:r>
            <a:r>
              <a:rPr lang="de-DE" dirty="0">
                <a:solidFill>
                  <a:srgbClr val="000000"/>
                </a:solidFill>
                <a:latin typeface="Arial"/>
              </a:rPr>
              <a:t> </a:t>
            </a:r>
            <a:r>
              <a:rPr lang="de-DE" dirty="0" err="1">
                <a:solidFill>
                  <a:srgbClr val="000000"/>
                </a:solidFill>
                <a:latin typeface="Arial"/>
              </a:rPr>
              <a:t>eum</a:t>
            </a:r>
            <a:r>
              <a:rPr lang="de-DE" dirty="0">
                <a:solidFill>
                  <a:srgbClr val="000000"/>
                </a:solidFill>
                <a:latin typeface="Arial"/>
              </a:rPr>
              <a:t> </a:t>
            </a:r>
            <a:r>
              <a:rPr lang="de-DE" dirty="0" err="1">
                <a:solidFill>
                  <a:srgbClr val="000000"/>
                </a:solidFill>
                <a:latin typeface="Arial"/>
              </a:rPr>
              <a:t>fuga</a:t>
            </a:r>
            <a:r>
              <a:rPr lang="de-DE" dirty="0">
                <a:solidFill>
                  <a:srgbClr val="000000"/>
                </a:solidFill>
                <a:latin typeface="Arial"/>
              </a:rPr>
              <a:t>. Nam, </a:t>
            </a:r>
            <a:r>
              <a:rPr lang="de-DE" dirty="0" err="1">
                <a:solidFill>
                  <a:srgbClr val="000000"/>
                </a:solidFill>
                <a:latin typeface="Arial"/>
              </a:rPr>
              <a:t>quibus</a:t>
            </a:r>
            <a:r>
              <a:rPr lang="de-DE" dirty="0">
                <a:solidFill>
                  <a:srgbClr val="000000"/>
                </a:solidFill>
                <a:latin typeface="Arial"/>
              </a:rPr>
              <a:t> </a:t>
            </a:r>
            <a:r>
              <a:rPr lang="de-DE" dirty="0" err="1">
                <a:solidFill>
                  <a:srgbClr val="000000"/>
                </a:solidFill>
                <a:latin typeface="Arial"/>
              </a:rPr>
              <a:t>moloraectius</a:t>
            </a:r>
            <a:r>
              <a:rPr lang="de-DE" dirty="0">
                <a:solidFill>
                  <a:srgbClr val="000000"/>
                </a:solidFill>
                <a:latin typeface="Arial"/>
              </a:rPr>
              <a:t> </a:t>
            </a:r>
            <a:r>
              <a:rPr lang="de-DE" dirty="0" err="1">
                <a:solidFill>
                  <a:srgbClr val="000000"/>
                </a:solidFill>
                <a:latin typeface="Arial"/>
              </a:rPr>
              <a:t>illabor</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laborrum</a:t>
            </a:r>
            <a:r>
              <a:rPr lang="de-DE" dirty="0">
                <a:solidFill>
                  <a:srgbClr val="000000"/>
                </a:solidFill>
                <a:latin typeface="Arial"/>
              </a:rPr>
              <a:t> </a:t>
            </a:r>
            <a:r>
              <a:rPr lang="de-DE" dirty="0" err="1">
                <a:solidFill>
                  <a:srgbClr val="000000"/>
                </a:solidFill>
                <a:latin typeface="Arial"/>
              </a:rPr>
              <a:t>inveliquia</a:t>
            </a:r>
            <a:r>
              <a:rPr lang="de-DE" dirty="0">
                <a:solidFill>
                  <a:srgbClr val="000000"/>
                </a:solidFill>
                <a:latin typeface="Arial"/>
              </a:rPr>
              <a:t> </a:t>
            </a:r>
            <a:r>
              <a:rPr lang="de-DE" dirty="0" err="1">
                <a:solidFill>
                  <a:srgbClr val="000000"/>
                </a:solidFill>
                <a:latin typeface="Arial"/>
              </a:rPr>
              <a:t>sequias</a:t>
            </a:r>
            <a:r>
              <a:rPr lang="de-DE" dirty="0">
                <a:solidFill>
                  <a:srgbClr val="000000"/>
                </a:solidFill>
                <a:latin typeface="Arial"/>
              </a:rPr>
              <a:t> </a:t>
            </a:r>
            <a:r>
              <a:rPr lang="de-DE" dirty="0" err="1">
                <a:solidFill>
                  <a:srgbClr val="000000"/>
                </a:solidFill>
                <a:latin typeface="Arial"/>
              </a:rPr>
              <a:t>qui</a:t>
            </a:r>
            <a:r>
              <a:rPr lang="de-DE" dirty="0">
                <a:solidFill>
                  <a:srgbClr val="000000"/>
                </a:solidFill>
                <a:latin typeface="Arial"/>
              </a:rPr>
              <a:t> </a:t>
            </a:r>
            <a:r>
              <a:rPr lang="de-DE" dirty="0" err="1">
                <a:solidFill>
                  <a:srgbClr val="000000"/>
                </a:solidFill>
                <a:latin typeface="Arial"/>
              </a:rPr>
              <a:t>dolupta</a:t>
            </a:r>
            <a:r>
              <a:rPr lang="de-DE" dirty="0">
                <a:solidFill>
                  <a:srgbClr val="000000"/>
                </a:solidFill>
                <a:latin typeface="Arial"/>
              </a:rPr>
              <a:t> </a:t>
            </a:r>
            <a:r>
              <a:rPr lang="de-DE" dirty="0" err="1">
                <a:solidFill>
                  <a:srgbClr val="000000"/>
                </a:solidFill>
                <a:latin typeface="Arial"/>
              </a:rPr>
              <a:t>spedis</a:t>
            </a:r>
            <a:r>
              <a:rPr lang="de-DE" dirty="0">
                <a:solidFill>
                  <a:srgbClr val="000000"/>
                </a:solidFill>
                <a:latin typeface="Arial"/>
              </a:rPr>
              <a:t> </a:t>
            </a:r>
            <a:r>
              <a:rPr lang="de-DE" dirty="0" err="1">
                <a:solidFill>
                  <a:srgbClr val="000000"/>
                </a:solidFill>
                <a:latin typeface="Arial"/>
              </a:rPr>
              <a:t>moluptias</a:t>
            </a:r>
            <a:r>
              <a:rPr lang="de-DE" dirty="0">
                <a:solidFill>
                  <a:srgbClr val="000000"/>
                </a:solidFill>
                <a:latin typeface="Arial"/>
              </a:rPr>
              <a:t> </a:t>
            </a:r>
            <a:r>
              <a:rPr lang="de-DE" dirty="0" err="1">
                <a:solidFill>
                  <a:srgbClr val="000000"/>
                </a:solidFill>
                <a:latin typeface="Arial"/>
              </a:rPr>
              <a:t>adia</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ped</a:t>
            </a:r>
            <a:r>
              <a:rPr lang="de-DE" dirty="0">
                <a:solidFill>
                  <a:srgbClr val="000000"/>
                </a:solidFill>
                <a:latin typeface="Arial"/>
              </a:rPr>
              <a:t> </a:t>
            </a:r>
            <a:r>
              <a:rPr lang="de-DE" dirty="0" err="1">
                <a:solidFill>
                  <a:srgbClr val="000000"/>
                </a:solidFill>
                <a:latin typeface="Arial"/>
              </a:rPr>
              <a:t>quis</a:t>
            </a:r>
            <a:r>
              <a:rPr lang="de-DE" dirty="0">
                <a:solidFill>
                  <a:srgbClr val="000000"/>
                </a:solidFill>
                <a:latin typeface="Arial"/>
              </a:rPr>
              <a:t> </a:t>
            </a:r>
            <a:r>
              <a:rPr lang="de-DE" dirty="0" err="1">
                <a:solidFill>
                  <a:srgbClr val="000000"/>
                </a:solidFill>
                <a:latin typeface="Arial"/>
              </a:rPr>
              <a:t>acest</a:t>
            </a:r>
            <a:r>
              <a:rPr lang="de-DE" dirty="0">
                <a:solidFill>
                  <a:srgbClr val="000000"/>
                </a:solidFill>
                <a:latin typeface="Arial"/>
              </a:rPr>
              <a:t> </a:t>
            </a:r>
            <a:r>
              <a:rPr lang="de-DE" dirty="0" err="1">
                <a:solidFill>
                  <a:srgbClr val="000000"/>
                </a:solidFill>
                <a:latin typeface="Arial"/>
              </a:rPr>
              <a:t>audae</a:t>
            </a:r>
            <a:r>
              <a:rPr lang="de-DE" dirty="0">
                <a:solidFill>
                  <a:srgbClr val="000000"/>
                </a:solidFill>
                <a:latin typeface="Arial"/>
              </a:rPr>
              <a:t> </a:t>
            </a:r>
            <a:r>
              <a:rPr lang="de-DE" dirty="0" err="1">
                <a:solidFill>
                  <a:srgbClr val="000000"/>
                </a:solidFill>
                <a:latin typeface="Arial"/>
              </a:rPr>
              <a:t>pernatum</a:t>
            </a:r>
            <a:r>
              <a:rPr lang="de-DE" dirty="0">
                <a:solidFill>
                  <a:srgbClr val="000000"/>
                </a:solidFill>
                <a:latin typeface="Arial"/>
              </a:rPr>
              <a:t> ius </a:t>
            </a:r>
            <a:r>
              <a:rPr lang="de-DE" dirty="0" err="1">
                <a:solidFill>
                  <a:srgbClr val="000000"/>
                </a:solidFill>
                <a:latin typeface="Arial"/>
              </a:rPr>
              <a:t>volut</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ad </a:t>
            </a:r>
            <a:r>
              <a:rPr lang="de-DE" dirty="0" err="1">
                <a:solidFill>
                  <a:srgbClr val="000000"/>
                </a:solidFill>
                <a:latin typeface="Arial"/>
              </a:rPr>
              <a:t>est</a:t>
            </a:r>
            <a:r>
              <a:rPr lang="de-DE" dirty="0">
                <a:solidFill>
                  <a:srgbClr val="000000"/>
                </a:solidFill>
                <a:latin typeface="Arial"/>
              </a:rPr>
              <a:t>, </a:t>
            </a:r>
            <a:r>
              <a:rPr lang="de-DE" dirty="0" err="1">
                <a:solidFill>
                  <a:srgbClr val="000000"/>
                </a:solidFill>
                <a:latin typeface="Arial"/>
              </a:rPr>
              <a:t>sit</a:t>
            </a:r>
            <a:r>
              <a:rPr lang="de-DE" dirty="0">
                <a:solidFill>
                  <a:srgbClr val="000000"/>
                </a:solidFill>
                <a:latin typeface="Arial"/>
              </a:rPr>
              <a:t> et </a:t>
            </a:r>
            <a:r>
              <a:rPr lang="de-DE" dirty="0" err="1">
                <a:solidFill>
                  <a:srgbClr val="000000"/>
                </a:solidFill>
                <a:latin typeface="Arial"/>
              </a:rPr>
              <a:t>volo</a:t>
            </a:r>
            <a:r>
              <a:rPr lang="de-DE" dirty="0">
                <a:solidFill>
                  <a:srgbClr val="000000"/>
                </a:solidFill>
                <a:latin typeface="Arial"/>
              </a:rPr>
              <a:t> </a:t>
            </a:r>
            <a:r>
              <a:rPr lang="de-DE" dirty="0" err="1">
                <a:solidFill>
                  <a:srgbClr val="000000"/>
                </a:solidFill>
                <a:latin typeface="Arial"/>
              </a:rPr>
              <a:t>verovid</a:t>
            </a:r>
            <a:r>
              <a:rPr lang="de-DE" dirty="0">
                <a:solidFill>
                  <a:srgbClr val="000000"/>
                </a:solidFill>
                <a:latin typeface="Arial"/>
              </a:rPr>
              <a:t> </a:t>
            </a:r>
            <a:r>
              <a:rPr lang="de-DE" dirty="0" err="1">
                <a:solidFill>
                  <a:srgbClr val="000000"/>
                </a:solidFill>
                <a:latin typeface="Arial"/>
              </a:rPr>
              <a:t>unturitatet</a:t>
            </a:r>
            <a:r>
              <a:rPr lang="de-DE" dirty="0">
                <a:solidFill>
                  <a:srgbClr val="000000"/>
                </a:solidFill>
                <a:latin typeface="Arial"/>
              </a:rPr>
              <a:t> </a:t>
            </a:r>
            <a:r>
              <a:rPr lang="de-DE" dirty="0" err="1">
                <a:solidFill>
                  <a:srgbClr val="000000"/>
                </a:solidFill>
                <a:latin typeface="Arial"/>
              </a:rPr>
              <a:t>adiorehendi</a:t>
            </a:r>
            <a:r>
              <a:rPr lang="de-DE" dirty="0">
                <a:solidFill>
                  <a:srgbClr val="000000"/>
                </a:solidFill>
                <a:latin typeface="Arial"/>
              </a:rPr>
              <a:t> </a:t>
            </a:r>
            <a:r>
              <a:rPr lang="de-DE" dirty="0" err="1">
                <a:solidFill>
                  <a:srgbClr val="000000"/>
                </a:solidFill>
                <a:latin typeface="Arial"/>
              </a:rPr>
              <a:t>blabor</a:t>
            </a:r>
            <a:r>
              <a:rPr lang="de-DE" dirty="0">
                <a:solidFill>
                  <a:srgbClr val="000000"/>
                </a:solidFill>
                <a:latin typeface="Arial"/>
              </a:rPr>
              <a:t> </a:t>
            </a:r>
            <a:r>
              <a:rPr lang="de-DE" dirty="0" err="1">
                <a:solidFill>
                  <a:srgbClr val="000000"/>
                </a:solidFill>
                <a:latin typeface="Arial"/>
              </a:rPr>
              <a:t>aciur</a:t>
            </a:r>
            <a:r>
              <a:rPr lang="de-DE" dirty="0">
                <a:solidFill>
                  <a:srgbClr val="000000"/>
                </a:solidFill>
                <a:latin typeface="Arial"/>
              </a:rPr>
              <a:t>? </a:t>
            </a:r>
            <a:r>
              <a:rPr lang="de-DE" dirty="0" err="1">
                <a:solidFill>
                  <a:srgbClr val="000000"/>
                </a:solidFill>
                <a:latin typeface="Arial"/>
              </a:rPr>
              <a:t>Quis</a:t>
            </a:r>
            <a:r>
              <a:rPr lang="de-DE" dirty="0">
                <a:solidFill>
                  <a:srgbClr val="000000"/>
                </a:solidFill>
                <a:latin typeface="Arial"/>
              </a:rPr>
              <a:t> </a:t>
            </a:r>
            <a:r>
              <a:rPr lang="de-DE" dirty="0" err="1">
                <a:solidFill>
                  <a:srgbClr val="000000"/>
                </a:solidFill>
                <a:latin typeface="Arial"/>
              </a:rPr>
              <a:t>resciuntem</a:t>
            </a:r>
            <a:r>
              <a:rPr lang="de-DE" dirty="0">
                <a:solidFill>
                  <a:srgbClr val="000000"/>
                </a:solidFill>
                <a:latin typeface="Arial"/>
              </a:rPr>
              <a:t> </a:t>
            </a:r>
            <a:r>
              <a:rPr lang="de-DE" dirty="0" err="1">
                <a:solidFill>
                  <a:srgbClr val="000000"/>
                </a:solidFill>
                <a:latin typeface="Arial"/>
              </a:rPr>
              <a:t>nus</a:t>
            </a:r>
            <a:r>
              <a:rPr lang="de-DE" dirty="0">
                <a:solidFill>
                  <a:srgbClr val="000000"/>
                </a:solidFill>
                <a:latin typeface="Arial"/>
              </a:rPr>
              <a:t> </a:t>
            </a:r>
            <a:r>
              <a:rPr lang="de-DE" dirty="0" err="1">
                <a:solidFill>
                  <a:srgbClr val="000000"/>
                </a:solidFill>
                <a:latin typeface="Arial"/>
              </a:rPr>
              <a:t>imendendae</a:t>
            </a:r>
            <a:r>
              <a:rPr lang="de-DE" dirty="0">
                <a:solidFill>
                  <a:srgbClr val="000000"/>
                </a:solidFill>
                <a:latin typeface="Arial"/>
              </a:rPr>
              <a:t> </a:t>
            </a:r>
            <a:r>
              <a:rPr lang="de-DE" dirty="0" err="1">
                <a:solidFill>
                  <a:srgbClr val="000000"/>
                </a:solidFill>
                <a:latin typeface="Arial"/>
              </a:rPr>
              <a:t>verum</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dem. Ro </a:t>
            </a:r>
            <a:r>
              <a:rPr lang="de-DE" dirty="0" err="1">
                <a:solidFill>
                  <a:srgbClr val="000000"/>
                </a:solidFill>
                <a:latin typeface="Arial"/>
              </a:rPr>
              <a:t>que</a:t>
            </a:r>
            <a:r>
              <a:rPr lang="de-DE" dirty="0">
                <a:solidFill>
                  <a:srgbClr val="000000"/>
                </a:solidFill>
                <a:latin typeface="Arial"/>
              </a:rPr>
              <a:t> </a:t>
            </a:r>
            <a:r>
              <a:rPr lang="de-DE" dirty="0" err="1">
                <a:solidFill>
                  <a:srgbClr val="000000"/>
                </a:solidFill>
                <a:latin typeface="Arial"/>
              </a:rPr>
              <a:t>nonsequ</a:t>
            </a:r>
            <a:r>
              <a:rPr lang="de-DE" dirty="0">
                <a:solidFill>
                  <a:srgbClr val="000000"/>
                </a:solidFill>
                <a:latin typeface="Arial"/>
              </a:rPr>
              <a:t> </a:t>
            </a:r>
            <a:r>
              <a:rPr lang="de-DE" dirty="0" err="1">
                <a:solidFill>
                  <a:srgbClr val="000000"/>
                </a:solidFill>
                <a:latin typeface="Arial"/>
              </a:rPr>
              <a:t>atiorro</a:t>
            </a:r>
            <a:r>
              <a:rPr lang="de-DE" dirty="0">
                <a:solidFill>
                  <a:srgbClr val="000000"/>
                </a:solidFill>
                <a:latin typeface="Arial"/>
              </a:rPr>
              <a:t> </a:t>
            </a:r>
            <a:r>
              <a:rPr lang="de-DE" dirty="0" err="1">
                <a:solidFill>
                  <a:srgbClr val="000000"/>
                </a:solidFill>
                <a:latin typeface="Arial"/>
              </a:rPr>
              <a:t>el</a:t>
            </a:r>
            <a:r>
              <a:rPr lang="de-DE" dirty="0">
                <a:solidFill>
                  <a:srgbClr val="000000"/>
                </a:solidFill>
                <a:latin typeface="Arial"/>
              </a:rPr>
              <a:t> in </a:t>
            </a:r>
            <a:r>
              <a:rPr lang="de-DE" dirty="0" err="1">
                <a:solidFill>
                  <a:srgbClr val="000000"/>
                </a:solidFill>
                <a:latin typeface="Arial"/>
              </a:rPr>
              <a:t>nihiliquis</a:t>
            </a:r>
            <a:r>
              <a:rPr lang="de-DE" dirty="0">
                <a:solidFill>
                  <a:srgbClr val="000000"/>
                </a:solidFill>
                <a:latin typeface="Arial"/>
              </a:rPr>
              <a:t> </a:t>
            </a:r>
            <a:r>
              <a:rPr lang="de-DE" dirty="0" err="1">
                <a:solidFill>
                  <a:srgbClr val="000000"/>
                </a:solidFill>
                <a:latin typeface="Arial"/>
              </a:rPr>
              <a:t>volorporro</a:t>
            </a:r>
            <a:r>
              <a:rPr lang="de-DE" dirty="0">
                <a:solidFill>
                  <a:srgbClr val="000000"/>
                </a:solidFill>
                <a:latin typeface="Arial"/>
              </a:rPr>
              <a:t> </a:t>
            </a:r>
            <a:r>
              <a:rPr lang="de-DE" dirty="0" err="1">
                <a:solidFill>
                  <a:srgbClr val="000000"/>
                </a:solidFill>
                <a:latin typeface="Arial"/>
              </a:rPr>
              <a:t>is</a:t>
            </a:r>
            <a:r>
              <a:rPr lang="de-DE" dirty="0">
                <a:solidFill>
                  <a:srgbClr val="000000"/>
                </a:solidFill>
                <a:latin typeface="Arial"/>
              </a:rPr>
              <a:t> </a:t>
            </a:r>
            <a:r>
              <a:rPr lang="de-DE" dirty="0" err="1">
                <a:solidFill>
                  <a:srgbClr val="000000"/>
                </a:solidFill>
                <a:latin typeface="Arial"/>
              </a:rPr>
              <a:t>istiusdaecto</a:t>
            </a:r>
            <a:r>
              <a:rPr lang="de-DE" dirty="0">
                <a:solidFill>
                  <a:srgbClr val="000000"/>
                </a:solidFill>
                <a:latin typeface="Arial"/>
              </a:rPr>
              <a:t> </a:t>
            </a:r>
            <a:r>
              <a:rPr lang="de-DE" dirty="0" err="1">
                <a:solidFill>
                  <a:srgbClr val="000000"/>
                </a:solidFill>
                <a:latin typeface="Arial"/>
              </a:rPr>
              <a:t>tem</a:t>
            </a:r>
            <a:r>
              <a:rPr lang="de-DE" dirty="0">
                <a:solidFill>
                  <a:srgbClr val="000000"/>
                </a:solidFill>
                <a:latin typeface="Arial"/>
              </a:rPr>
              <a:t> </a:t>
            </a:r>
            <a:r>
              <a:rPr lang="de-DE" dirty="0" err="1">
                <a:solidFill>
                  <a:srgbClr val="000000"/>
                </a:solidFill>
                <a:latin typeface="Arial"/>
              </a:rPr>
              <a:t>recae</a:t>
            </a:r>
            <a:r>
              <a:rPr lang="de-DE" dirty="0">
                <a:solidFill>
                  <a:srgbClr val="000000"/>
                </a:solidFill>
                <a:latin typeface="Arial"/>
              </a:rPr>
              <a:t> mi, si </a:t>
            </a:r>
            <a:r>
              <a:rPr lang="de-DE" dirty="0" err="1">
                <a:solidFill>
                  <a:srgbClr val="000000"/>
                </a:solidFill>
                <a:latin typeface="Arial"/>
              </a:rPr>
              <a:t>voluptat</a:t>
            </a:r>
            <a:r>
              <a:rPr lang="de-DE" dirty="0">
                <a:solidFill>
                  <a:srgbClr val="000000"/>
                </a:solidFill>
                <a:latin typeface="Arial"/>
              </a:rPr>
              <a:t>.</a:t>
            </a:r>
          </a:p>
          <a:p>
            <a:r>
              <a:rPr lang="de-DE" dirty="0" err="1">
                <a:solidFill>
                  <a:srgbClr val="000000"/>
                </a:solidFill>
                <a:latin typeface="Arial"/>
              </a:rPr>
              <a:t>Cae</a:t>
            </a:r>
            <a:r>
              <a:rPr lang="de-DE" dirty="0">
                <a:solidFill>
                  <a:srgbClr val="000000"/>
                </a:solidFill>
                <a:latin typeface="Arial"/>
              </a:rPr>
              <a:t> et </a:t>
            </a:r>
            <a:r>
              <a:rPr lang="de-DE" dirty="0" err="1">
                <a:solidFill>
                  <a:srgbClr val="000000"/>
                </a:solidFill>
                <a:latin typeface="Arial"/>
              </a:rPr>
              <a:t>autem</a:t>
            </a:r>
            <a:r>
              <a:rPr lang="de-DE" dirty="0">
                <a:solidFill>
                  <a:srgbClr val="000000"/>
                </a:solidFill>
                <a:latin typeface="Arial"/>
              </a:rPr>
              <a:t> at </a:t>
            </a:r>
            <a:r>
              <a:rPr lang="de-DE" dirty="0" err="1">
                <a:solidFill>
                  <a:srgbClr val="000000"/>
                </a:solidFill>
                <a:latin typeface="Arial"/>
              </a:rPr>
              <a:t>que</a:t>
            </a:r>
            <a:r>
              <a:rPr lang="de-DE" dirty="0">
                <a:solidFill>
                  <a:srgbClr val="000000"/>
                </a:solidFill>
                <a:latin typeface="Arial"/>
              </a:rPr>
              <a:t> </a:t>
            </a:r>
            <a:r>
              <a:rPr lang="de-DE" dirty="0" err="1">
                <a:solidFill>
                  <a:srgbClr val="000000"/>
                </a:solidFill>
                <a:latin typeface="Arial"/>
              </a:rPr>
              <a:t>reped</a:t>
            </a:r>
            <a:r>
              <a:rPr lang="de-DE" dirty="0">
                <a:solidFill>
                  <a:srgbClr val="000000"/>
                </a:solidFill>
                <a:latin typeface="Arial"/>
              </a:rPr>
              <a:t> </a:t>
            </a:r>
            <a:r>
              <a:rPr lang="de-DE" dirty="0" err="1">
                <a:solidFill>
                  <a:srgbClr val="000000"/>
                </a:solidFill>
                <a:latin typeface="Arial"/>
              </a:rPr>
              <a:t>quasinc</a:t>
            </a:r>
            <a:r>
              <a:rPr lang="de-DE" dirty="0">
                <a:solidFill>
                  <a:srgbClr val="000000"/>
                </a:solidFill>
                <a:latin typeface="Arial"/>
              </a:rPr>
              <a:t> </a:t>
            </a:r>
            <a:r>
              <a:rPr lang="de-DE" dirty="0" err="1">
                <a:solidFill>
                  <a:srgbClr val="000000"/>
                </a:solidFill>
                <a:latin typeface="Arial"/>
              </a:rPr>
              <a:t>ipitio</a:t>
            </a:r>
            <a:r>
              <a:rPr lang="de-DE" dirty="0">
                <a:solidFill>
                  <a:srgbClr val="000000"/>
                </a:solidFill>
                <a:latin typeface="Arial"/>
              </a:rPr>
              <a:t>. </a:t>
            </a:r>
            <a:r>
              <a:rPr lang="de-DE" dirty="0" err="1">
                <a:solidFill>
                  <a:srgbClr val="000000"/>
                </a:solidFill>
                <a:latin typeface="Arial"/>
              </a:rPr>
              <a:t>Ariscipsamus</a:t>
            </a:r>
            <a:r>
              <a:rPr lang="de-DE" dirty="0">
                <a:solidFill>
                  <a:srgbClr val="000000"/>
                </a:solidFill>
                <a:latin typeface="Arial"/>
              </a:rPr>
              <a:t> </a:t>
            </a:r>
            <a:r>
              <a:rPr lang="de-DE" dirty="0" err="1">
                <a:solidFill>
                  <a:srgbClr val="000000"/>
                </a:solidFill>
                <a:latin typeface="Arial"/>
              </a:rPr>
              <a:t>volorec</a:t>
            </a:r>
            <a:r>
              <a:rPr lang="de-DE" dirty="0">
                <a:solidFill>
                  <a:srgbClr val="000000"/>
                </a:solidFill>
                <a:latin typeface="Arial"/>
              </a:rPr>
              <a:t> </a:t>
            </a:r>
            <a:r>
              <a:rPr lang="de-DE" dirty="0" err="1">
                <a:solidFill>
                  <a:srgbClr val="000000"/>
                </a:solidFill>
                <a:latin typeface="Arial"/>
              </a:rPr>
              <a:t>tionse</a:t>
            </a:r>
            <a:r>
              <a:rPr lang="de-DE" dirty="0">
                <a:solidFill>
                  <a:srgbClr val="000000"/>
                </a:solidFill>
                <a:latin typeface="Arial"/>
              </a:rPr>
              <a:t> </a:t>
            </a:r>
            <a:r>
              <a:rPr lang="de-DE" dirty="0" err="1">
                <a:solidFill>
                  <a:srgbClr val="000000"/>
                </a:solidFill>
                <a:latin typeface="Arial"/>
              </a:rPr>
              <a:t>perum</a:t>
            </a:r>
            <a:r>
              <a:rPr lang="de-DE" dirty="0">
                <a:solidFill>
                  <a:srgbClr val="000000"/>
                </a:solidFill>
                <a:latin typeface="Arial"/>
              </a:rPr>
              <a:t> </a:t>
            </a:r>
            <a:r>
              <a:rPr lang="de-DE" dirty="0" err="1">
                <a:solidFill>
                  <a:srgbClr val="000000"/>
                </a:solidFill>
                <a:latin typeface="Arial"/>
              </a:rPr>
              <a:t>volorunt</a:t>
            </a:r>
            <a:r>
              <a:rPr lang="de-DE" dirty="0">
                <a:solidFill>
                  <a:srgbClr val="000000"/>
                </a:solidFill>
                <a:latin typeface="Arial"/>
              </a:rPr>
              <a:t>.</a:t>
            </a:r>
          </a:p>
          <a:p>
            <a:r>
              <a:rPr lang="de-DE" dirty="0">
                <a:solidFill>
                  <a:srgbClr val="000000"/>
                </a:solidFill>
                <a:latin typeface="Arial"/>
              </a:rPr>
              <a:t>Equi </a:t>
            </a:r>
            <a:r>
              <a:rPr lang="de-DE" dirty="0" err="1">
                <a:solidFill>
                  <a:srgbClr val="000000"/>
                </a:solidFill>
                <a:latin typeface="Arial"/>
              </a:rPr>
              <a:t>repellab</a:t>
            </a:r>
            <a:r>
              <a:rPr lang="de-DE" dirty="0">
                <a:solidFill>
                  <a:srgbClr val="000000"/>
                </a:solidFill>
                <a:latin typeface="Arial"/>
              </a:rPr>
              <a:t> </a:t>
            </a:r>
            <a:r>
              <a:rPr lang="de-DE" dirty="0" err="1">
                <a:solidFill>
                  <a:srgbClr val="000000"/>
                </a:solidFill>
                <a:latin typeface="Arial"/>
              </a:rPr>
              <a:t>iumet</a:t>
            </a:r>
            <a:r>
              <a:rPr lang="de-DE" dirty="0">
                <a:solidFill>
                  <a:srgbClr val="000000"/>
                </a:solidFill>
                <a:latin typeface="Arial"/>
              </a:rPr>
              <a:t>, </a:t>
            </a:r>
            <a:r>
              <a:rPr lang="de-DE" dirty="0" err="1">
                <a:solidFill>
                  <a:srgbClr val="000000"/>
                </a:solidFill>
                <a:latin typeface="Arial"/>
              </a:rPr>
              <a:t>nusapit</a:t>
            </a:r>
            <a:r>
              <a:rPr lang="de-DE" dirty="0">
                <a:solidFill>
                  <a:srgbClr val="000000"/>
                </a:solidFill>
                <a:latin typeface="Arial"/>
              </a:rPr>
              <a:t> </a:t>
            </a:r>
            <a:r>
              <a:rPr lang="de-DE" dirty="0" err="1">
                <a:solidFill>
                  <a:srgbClr val="000000"/>
                </a:solidFill>
                <a:latin typeface="Arial"/>
              </a:rPr>
              <a:t>optatatus</a:t>
            </a:r>
            <a:r>
              <a:rPr lang="de-DE" dirty="0">
                <a:solidFill>
                  <a:srgbClr val="000000"/>
                </a:solidFill>
                <a:latin typeface="Arial"/>
              </a:rPr>
              <a:t> </a:t>
            </a:r>
            <a:r>
              <a:rPr lang="de-DE" dirty="0" err="1">
                <a:solidFill>
                  <a:srgbClr val="000000"/>
                </a:solidFill>
                <a:latin typeface="Arial"/>
              </a:rPr>
              <a:t>repudita</a:t>
            </a:r>
            <a:r>
              <a:rPr lang="de-DE" dirty="0">
                <a:solidFill>
                  <a:srgbClr val="000000"/>
                </a:solidFill>
                <a:latin typeface="Arial"/>
              </a:rPr>
              <a:t> </a:t>
            </a:r>
            <a:r>
              <a:rPr lang="de-DE" dirty="0" err="1">
                <a:solidFill>
                  <a:srgbClr val="000000"/>
                </a:solidFill>
                <a:latin typeface="Arial"/>
              </a:rPr>
              <a:t>nonet</a:t>
            </a:r>
            <a:r>
              <a:rPr lang="de-DE" dirty="0">
                <a:solidFill>
                  <a:srgbClr val="000000"/>
                </a:solidFill>
                <a:latin typeface="Arial"/>
              </a:rPr>
              <a:t> </a:t>
            </a:r>
            <a:r>
              <a:rPr lang="de-DE" dirty="0" err="1">
                <a:solidFill>
                  <a:srgbClr val="000000"/>
                </a:solidFill>
                <a:latin typeface="Arial"/>
              </a:rPr>
              <a:t>litius</a:t>
            </a:r>
            <a:r>
              <a:rPr lang="de-DE" dirty="0">
                <a:solidFill>
                  <a:srgbClr val="000000"/>
                </a:solidFill>
                <a:latin typeface="Arial"/>
              </a:rPr>
              <a:t> </a:t>
            </a:r>
            <a:r>
              <a:rPr lang="de-DE" dirty="0" err="1">
                <a:solidFill>
                  <a:srgbClr val="000000"/>
                </a:solidFill>
                <a:latin typeface="Arial"/>
              </a:rPr>
              <a:t>abor</a:t>
            </a:r>
            <a:r>
              <a:rPr lang="de-DE" dirty="0">
                <a:solidFill>
                  <a:srgbClr val="000000"/>
                </a:solidFill>
                <a:latin typeface="Arial"/>
              </a:rPr>
              <a:t> </a:t>
            </a:r>
            <a:r>
              <a:rPr lang="de-DE" dirty="0" err="1">
                <a:solidFill>
                  <a:srgbClr val="000000"/>
                </a:solidFill>
                <a:latin typeface="Arial"/>
              </a:rPr>
              <a:t>as</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quissimus</a:t>
            </a:r>
            <a:r>
              <a:rPr lang="de-DE" dirty="0">
                <a:solidFill>
                  <a:srgbClr val="000000"/>
                </a:solidFill>
                <a:latin typeface="Arial"/>
              </a:rPr>
              <a:t> </a:t>
            </a:r>
            <a:r>
              <a:rPr lang="de-DE" dirty="0" err="1">
                <a:solidFill>
                  <a:srgbClr val="000000"/>
                </a:solidFill>
                <a:latin typeface="Arial"/>
              </a:rPr>
              <a:t>eiume</a:t>
            </a:r>
            <a:r>
              <a:rPr lang="de-DE" dirty="0">
                <a:solidFill>
                  <a:srgbClr val="000000"/>
                </a:solidFill>
                <a:latin typeface="Arial"/>
              </a:rPr>
              <a:t> </a:t>
            </a:r>
            <a:r>
              <a:rPr lang="de-DE" dirty="0" err="1">
                <a:solidFill>
                  <a:srgbClr val="000000"/>
                </a:solidFill>
                <a:latin typeface="Arial"/>
              </a:rPr>
              <a:t>vernam</a:t>
            </a:r>
            <a:r>
              <a:rPr lang="de-DE" dirty="0">
                <a:solidFill>
                  <a:srgbClr val="000000"/>
                </a:solidFill>
                <a:latin typeface="Arial"/>
              </a:rPr>
              <a:t> </a:t>
            </a:r>
            <a:r>
              <a:rPr lang="de-DE" dirty="0" err="1">
                <a:solidFill>
                  <a:srgbClr val="000000"/>
                </a:solidFill>
                <a:latin typeface="Arial"/>
              </a:rPr>
              <a:t>sincturion</a:t>
            </a:r>
            <a:r>
              <a:rPr lang="de-DE" dirty="0">
                <a:solidFill>
                  <a:srgbClr val="000000"/>
                </a:solidFill>
                <a:latin typeface="Arial"/>
              </a:rPr>
              <a:t> </a:t>
            </a:r>
            <a:r>
              <a:rPr lang="de-DE" dirty="0" err="1">
                <a:solidFill>
                  <a:srgbClr val="000000"/>
                </a:solidFill>
                <a:latin typeface="Arial"/>
              </a:rPr>
              <a:t>nese</a:t>
            </a:r>
            <a:r>
              <a:rPr lang="de-DE" dirty="0">
                <a:solidFill>
                  <a:srgbClr val="000000"/>
                </a:solidFill>
                <a:latin typeface="Arial"/>
              </a:rPr>
              <a:t> </a:t>
            </a:r>
            <a:r>
              <a:rPr lang="de-DE" dirty="0" err="1">
                <a:solidFill>
                  <a:srgbClr val="000000"/>
                </a:solidFill>
                <a:latin typeface="Arial"/>
              </a:rPr>
              <a:t>poreptis</a:t>
            </a:r>
            <a:r>
              <a:rPr lang="de-DE" dirty="0">
                <a:solidFill>
                  <a:srgbClr val="000000"/>
                </a:solidFill>
                <a:latin typeface="Arial"/>
              </a:rPr>
              <a:t> </a:t>
            </a:r>
            <a:r>
              <a:rPr lang="de-DE" dirty="0" err="1">
                <a:solidFill>
                  <a:srgbClr val="000000"/>
                </a:solidFill>
                <a:latin typeface="Arial"/>
              </a:rPr>
              <a:t>rehenditat</a:t>
            </a:r>
            <a:r>
              <a:rPr lang="de-DE" dirty="0">
                <a:solidFill>
                  <a:srgbClr val="000000"/>
                </a:solidFill>
                <a:latin typeface="Arial"/>
              </a:rPr>
              <a:t>.</a:t>
            </a:r>
          </a:p>
          <a:p>
            <a:r>
              <a:rPr lang="de-DE" dirty="0" err="1">
                <a:solidFill>
                  <a:srgbClr val="000000"/>
                </a:solidFill>
                <a:latin typeface="Arial"/>
              </a:rPr>
              <a:t>Consequo</a:t>
            </a:r>
            <a:r>
              <a:rPr lang="de-DE" dirty="0">
                <a:solidFill>
                  <a:srgbClr val="000000"/>
                </a:solidFill>
                <a:latin typeface="Arial"/>
              </a:rPr>
              <a:t> </a:t>
            </a:r>
            <a:r>
              <a:rPr lang="de-DE" dirty="0" err="1">
                <a:solidFill>
                  <a:srgbClr val="000000"/>
                </a:solidFill>
                <a:latin typeface="Arial"/>
              </a:rPr>
              <a:t>etur</a:t>
            </a:r>
            <a:r>
              <a:rPr lang="de-DE" dirty="0">
                <a:solidFill>
                  <a:srgbClr val="000000"/>
                </a:solidFill>
                <a:latin typeface="Arial"/>
              </a:rPr>
              <a:t>? </a:t>
            </a:r>
            <a:r>
              <a:rPr lang="de-DE" dirty="0" err="1">
                <a:solidFill>
                  <a:srgbClr val="000000"/>
                </a:solidFill>
                <a:latin typeface="Arial"/>
              </a:rPr>
              <a:t>Quiam</a:t>
            </a:r>
            <a:r>
              <a:rPr lang="de-DE" dirty="0">
                <a:solidFill>
                  <a:srgbClr val="000000"/>
                </a:solidFill>
                <a:latin typeface="Arial"/>
              </a:rPr>
              <a:t> et </a:t>
            </a:r>
            <a:r>
              <a:rPr lang="de-DE" dirty="0" err="1">
                <a:solidFill>
                  <a:srgbClr val="000000"/>
                </a:solidFill>
                <a:latin typeface="Arial"/>
              </a:rPr>
              <a:t>erioratur</a:t>
            </a:r>
            <a:r>
              <a:rPr lang="de-DE" dirty="0">
                <a:solidFill>
                  <a:srgbClr val="000000"/>
                </a:solidFill>
                <a:latin typeface="Arial"/>
              </a:rPr>
              <a:t>?</a:t>
            </a:r>
          </a:p>
          <a:p>
            <a:r>
              <a:rPr lang="en-GB" b="1" dirty="0" err="1">
                <a:solidFill>
                  <a:srgbClr val="92D050"/>
                </a:solidFill>
              </a:rPr>
              <a:t>Dr.</a:t>
            </a:r>
            <a:r>
              <a:rPr lang="en-GB" b="1" dirty="0">
                <a:solidFill>
                  <a:srgbClr val="92D050"/>
                </a:solidFill>
              </a:rPr>
              <a:t> Marlene </a:t>
            </a:r>
            <a:r>
              <a:rPr lang="en-GB" b="1" dirty="0" err="1">
                <a:solidFill>
                  <a:srgbClr val="92D050"/>
                </a:solidFill>
              </a:rPr>
              <a:t>Backleh-Sohrt</a:t>
            </a:r>
            <a:r>
              <a:rPr lang="en-GB" b="1" dirty="0">
                <a:solidFill>
                  <a:srgbClr val="92D050"/>
                </a:solidFill>
              </a:rPr>
              <a:t> – </a:t>
            </a:r>
            <a:r>
              <a:rPr lang="en-GB" b="1" dirty="0" err="1">
                <a:solidFill>
                  <a:srgbClr val="92D050"/>
                </a:solidFill>
              </a:rPr>
              <a:t>Anreicherung</a:t>
            </a:r>
            <a:r>
              <a:rPr lang="en-GB" b="1" dirty="0">
                <a:solidFill>
                  <a:srgbClr val="92D050"/>
                </a:solidFill>
              </a:rPr>
              <a:t> von </a:t>
            </a:r>
            <a:r>
              <a:rPr lang="en-GB" b="1" dirty="0" err="1">
                <a:solidFill>
                  <a:srgbClr val="92D050"/>
                </a:solidFill>
              </a:rPr>
              <a:t>Flavokavinen</a:t>
            </a:r>
            <a:r>
              <a:rPr lang="en-GB" b="1" dirty="0">
                <a:solidFill>
                  <a:srgbClr val="92D050"/>
                </a:solidFill>
              </a:rPr>
              <a:t> </a:t>
            </a:r>
            <a:r>
              <a:rPr lang="en-GB" b="1" dirty="0" err="1">
                <a:solidFill>
                  <a:srgbClr val="92D050"/>
                </a:solidFill>
              </a:rPr>
              <a:t>aus</a:t>
            </a:r>
            <a:r>
              <a:rPr lang="en-GB" b="1" dirty="0">
                <a:solidFill>
                  <a:srgbClr val="92D050"/>
                </a:solidFill>
              </a:rPr>
              <a:t> Piper </a:t>
            </a:r>
            <a:r>
              <a:rPr lang="en-GB" b="1" dirty="0" err="1">
                <a:solidFill>
                  <a:srgbClr val="92D050"/>
                </a:solidFill>
              </a:rPr>
              <a:t>methysticum</a:t>
            </a:r>
            <a:r>
              <a:rPr lang="en-GB" b="1" dirty="0">
                <a:solidFill>
                  <a:srgbClr val="92D050"/>
                </a:solidFill>
              </a:rPr>
              <a:t> </a:t>
            </a:r>
            <a:r>
              <a:rPr lang="en-GB" b="1" dirty="0" err="1">
                <a:solidFill>
                  <a:srgbClr val="92D050"/>
                </a:solidFill>
              </a:rPr>
              <a:t>Forst</a:t>
            </a:r>
            <a:r>
              <a:rPr lang="en-GB" b="1" dirty="0">
                <a:solidFill>
                  <a:srgbClr val="92D050"/>
                </a:solidFill>
              </a:rPr>
              <a:t>, </a:t>
            </a:r>
          </a:p>
          <a:p>
            <a:r>
              <a:rPr lang="de-DE" dirty="0">
                <a:solidFill>
                  <a:srgbClr val="000000"/>
                </a:solidFill>
                <a:latin typeface="Arial"/>
              </a:rPr>
              <a:t>As </a:t>
            </a:r>
            <a:r>
              <a:rPr lang="de-DE" dirty="0" err="1">
                <a:solidFill>
                  <a:srgbClr val="000000"/>
                </a:solidFill>
                <a:latin typeface="Arial"/>
              </a:rPr>
              <a:t>ipsunt</a:t>
            </a:r>
            <a:r>
              <a:rPr lang="de-DE" dirty="0">
                <a:solidFill>
                  <a:srgbClr val="000000"/>
                </a:solidFill>
                <a:latin typeface="Arial"/>
              </a:rPr>
              <a:t> </a:t>
            </a:r>
            <a:r>
              <a:rPr lang="de-DE" dirty="0" err="1">
                <a:solidFill>
                  <a:srgbClr val="000000"/>
                </a:solidFill>
                <a:latin typeface="Arial"/>
              </a:rPr>
              <a:t>etus</a:t>
            </a:r>
            <a:r>
              <a:rPr lang="de-DE" dirty="0">
                <a:solidFill>
                  <a:srgbClr val="000000"/>
                </a:solidFill>
                <a:latin typeface="Arial"/>
              </a:rPr>
              <a:t> </a:t>
            </a:r>
            <a:r>
              <a:rPr lang="de-DE" dirty="0" err="1">
                <a:solidFill>
                  <a:srgbClr val="000000"/>
                </a:solidFill>
                <a:latin typeface="Arial"/>
              </a:rPr>
              <a:t>est</a:t>
            </a:r>
            <a:r>
              <a:rPr lang="de-DE" dirty="0">
                <a:solidFill>
                  <a:srgbClr val="000000"/>
                </a:solidFill>
                <a:latin typeface="Arial"/>
              </a:rPr>
              <a:t> </a:t>
            </a:r>
            <a:r>
              <a:rPr lang="de-DE" dirty="0" err="1">
                <a:solidFill>
                  <a:srgbClr val="000000"/>
                </a:solidFill>
                <a:latin typeface="Arial"/>
              </a:rPr>
              <a:t>exerum</a:t>
            </a:r>
            <a:r>
              <a:rPr lang="de-DE" dirty="0">
                <a:solidFill>
                  <a:srgbClr val="000000"/>
                </a:solidFill>
                <a:latin typeface="Arial"/>
              </a:rPr>
              <a:t> </a:t>
            </a:r>
            <a:r>
              <a:rPr lang="de-DE" dirty="0" err="1">
                <a:solidFill>
                  <a:srgbClr val="000000"/>
                </a:solidFill>
                <a:latin typeface="Arial"/>
              </a:rPr>
              <a:t>il</a:t>
            </a:r>
            <a:r>
              <a:rPr lang="de-DE" dirty="0">
                <a:solidFill>
                  <a:srgbClr val="000000"/>
                </a:solidFill>
                <a:latin typeface="Arial"/>
              </a:rPr>
              <a:t> </a:t>
            </a:r>
            <a:r>
              <a:rPr lang="de-DE" dirty="0" err="1">
                <a:solidFill>
                  <a:srgbClr val="000000"/>
                </a:solidFill>
                <a:latin typeface="Arial"/>
              </a:rPr>
              <a:t>ipsandio</a:t>
            </a:r>
            <a:r>
              <a:rPr lang="de-DE" dirty="0">
                <a:solidFill>
                  <a:srgbClr val="000000"/>
                </a:solidFill>
                <a:latin typeface="Arial"/>
              </a:rPr>
              <a:t> </a:t>
            </a:r>
            <a:r>
              <a:rPr lang="de-DE" dirty="0" err="1">
                <a:solidFill>
                  <a:srgbClr val="000000"/>
                </a:solidFill>
                <a:latin typeface="Arial"/>
              </a:rPr>
              <a:t>el</a:t>
            </a:r>
            <a:r>
              <a:rPr lang="de-DE" dirty="0">
                <a:solidFill>
                  <a:srgbClr val="000000"/>
                </a:solidFill>
                <a:latin typeface="Arial"/>
              </a:rPr>
              <a:t> et </a:t>
            </a:r>
            <a:r>
              <a:rPr lang="de-DE" dirty="0" err="1">
                <a:solidFill>
                  <a:srgbClr val="000000"/>
                </a:solidFill>
                <a:latin typeface="Arial"/>
              </a:rPr>
              <a:t>lam</a:t>
            </a:r>
            <a:r>
              <a:rPr lang="de-DE" dirty="0">
                <a:solidFill>
                  <a:srgbClr val="000000"/>
                </a:solidFill>
                <a:latin typeface="Arial"/>
              </a:rPr>
              <a:t>, </a:t>
            </a:r>
            <a:r>
              <a:rPr lang="de-DE" dirty="0" err="1">
                <a:solidFill>
                  <a:srgbClr val="000000"/>
                </a:solidFill>
                <a:latin typeface="Arial"/>
              </a:rPr>
              <a:t>sum</a:t>
            </a:r>
            <a:r>
              <a:rPr lang="de-DE" dirty="0">
                <a:solidFill>
                  <a:srgbClr val="000000"/>
                </a:solidFill>
                <a:latin typeface="Arial"/>
              </a:rPr>
              <a:t> </a:t>
            </a:r>
            <a:r>
              <a:rPr lang="de-DE" dirty="0" err="1">
                <a:solidFill>
                  <a:srgbClr val="000000"/>
                </a:solidFill>
                <a:latin typeface="Arial"/>
              </a:rPr>
              <a:t>nime</a:t>
            </a:r>
            <a:r>
              <a:rPr lang="de-DE" dirty="0">
                <a:solidFill>
                  <a:srgbClr val="000000"/>
                </a:solidFill>
                <a:latin typeface="Arial"/>
              </a:rPr>
              <a:t> </a:t>
            </a:r>
            <a:r>
              <a:rPr lang="de-DE" dirty="0" err="1">
                <a:solidFill>
                  <a:srgbClr val="000000"/>
                </a:solidFill>
                <a:latin typeface="Arial"/>
              </a:rPr>
              <a:t>pratet</a:t>
            </a:r>
            <a:r>
              <a:rPr lang="de-DE" dirty="0">
                <a:solidFill>
                  <a:srgbClr val="000000"/>
                </a:solidFill>
                <a:latin typeface="Arial"/>
              </a:rPr>
              <a:t> </a:t>
            </a:r>
            <a:r>
              <a:rPr lang="de-DE" dirty="0" err="1">
                <a:solidFill>
                  <a:srgbClr val="000000"/>
                </a:solidFill>
                <a:latin typeface="Arial"/>
              </a:rPr>
              <a:t>officitis</a:t>
            </a:r>
            <a:r>
              <a:rPr lang="de-DE" dirty="0">
                <a:solidFill>
                  <a:srgbClr val="000000"/>
                </a:solidFill>
                <a:latin typeface="Arial"/>
              </a:rPr>
              <a:t> </a:t>
            </a:r>
            <a:r>
              <a:rPr lang="de-DE" dirty="0" err="1">
                <a:solidFill>
                  <a:srgbClr val="000000"/>
                </a:solidFill>
                <a:latin typeface="Arial"/>
              </a:rPr>
              <a:t>doles</a:t>
            </a:r>
            <a:r>
              <a:rPr lang="de-DE" dirty="0">
                <a:solidFill>
                  <a:srgbClr val="000000"/>
                </a:solidFill>
                <a:latin typeface="Arial"/>
              </a:rPr>
              <a:t> </a:t>
            </a:r>
            <a:r>
              <a:rPr lang="de-DE" dirty="0" err="1">
                <a:solidFill>
                  <a:srgbClr val="000000"/>
                </a:solidFill>
                <a:latin typeface="Arial"/>
              </a:rPr>
              <a:t>essi</a:t>
            </a:r>
            <a:r>
              <a:rPr lang="de-DE" dirty="0">
                <a:solidFill>
                  <a:srgbClr val="000000"/>
                </a:solidFill>
                <a:latin typeface="Arial"/>
              </a:rPr>
              <a:t> </a:t>
            </a:r>
            <a:r>
              <a:rPr lang="de-DE" dirty="0" err="1">
                <a:solidFill>
                  <a:srgbClr val="000000"/>
                </a:solidFill>
                <a:latin typeface="Arial"/>
              </a:rPr>
              <a:t>quuntur</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eosaeped</a:t>
            </a:r>
            <a:r>
              <a:rPr lang="de-DE" dirty="0">
                <a:solidFill>
                  <a:srgbClr val="000000"/>
                </a:solidFill>
                <a:latin typeface="Arial"/>
              </a:rPr>
              <a:t> </a:t>
            </a:r>
            <a:r>
              <a:rPr lang="de-DE" dirty="0" err="1">
                <a:solidFill>
                  <a:srgbClr val="000000"/>
                </a:solidFill>
                <a:latin typeface="Arial"/>
              </a:rPr>
              <a:t>eri</a:t>
            </a:r>
            <a:r>
              <a:rPr lang="de-DE" dirty="0">
                <a:solidFill>
                  <a:srgbClr val="000000"/>
                </a:solidFill>
                <a:latin typeface="Arial"/>
              </a:rPr>
              <a:t> </a:t>
            </a:r>
            <a:r>
              <a:rPr lang="de-DE" dirty="0" err="1">
                <a:solidFill>
                  <a:srgbClr val="000000"/>
                </a:solidFill>
                <a:latin typeface="Arial"/>
              </a:rPr>
              <a:t>aperat</a:t>
            </a:r>
            <a:r>
              <a:rPr lang="de-DE" dirty="0">
                <a:solidFill>
                  <a:srgbClr val="000000"/>
                </a:solidFill>
                <a:latin typeface="Arial"/>
              </a:rPr>
              <a:t> </a:t>
            </a:r>
            <a:r>
              <a:rPr lang="de-DE" dirty="0" err="1">
                <a:solidFill>
                  <a:srgbClr val="000000"/>
                </a:solidFill>
                <a:latin typeface="Arial"/>
              </a:rPr>
              <a:t>este</a:t>
            </a:r>
            <a:r>
              <a:rPr lang="de-DE" dirty="0">
                <a:solidFill>
                  <a:srgbClr val="000000"/>
                </a:solidFill>
                <a:latin typeface="Arial"/>
              </a:rPr>
              <a:t> nos </a:t>
            </a:r>
            <a:r>
              <a:rPr lang="de-DE" dirty="0" err="1">
                <a:solidFill>
                  <a:srgbClr val="000000"/>
                </a:solidFill>
                <a:latin typeface="Arial"/>
              </a:rPr>
              <a:t>mosandi</a:t>
            </a:r>
            <a:r>
              <a:rPr lang="de-DE" dirty="0">
                <a:solidFill>
                  <a:srgbClr val="000000"/>
                </a:solidFill>
                <a:latin typeface="Arial"/>
              </a:rPr>
              <a:t> </a:t>
            </a:r>
            <a:r>
              <a:rPr lang="de-DE" dirty="0" err="1">
                <a:solidFill>
                  <a:srgbClr val="000000"/>
                </a:solidFill>
                <a:latin typeface="Arial"/>
              </a:rPr>
              <a:t>tenit</a:t>
            </a:r>
            <a:r>
              <a:rPr lang="de-DE" dirty="0">
                <a:solidFill>
                  <a:srgbClr val="000000"/>
                </a:solidFill>
                <a:latin typeface="Arial"/>
              </a:rPr>
              <a:t>, </a:t>
            </a:r>
            <a:r>
              <a:rPr lang="de-DE" dirty="0" err="1">
                <a:solidFill>
                  <a:srgbClr val="000000"/>
                </a:solidFill>
                <a:latin typeface="Arial"/>
              </a:rPr>
              <a:t>sandanis</a:t>
            </a:r>
            <a:r>
              <a:rPr lang="de-DE" dirty="0">
                <a:solidFill>
                  <a:srgbClr val="000000"/>
                </a:solidFill>
                <a:latin typeface="Arial"/>
              </a:rPr>
              <a:t> </a:t>
            </a:r>
            <a:r>
              <a:rPr lang="de-DE" dirty="0" err="1">
                <a:solidFill>
                  <a:srgbClr val="000000"/>
                </a:solidFill>
                <a:latin typeface="Arial"/>
              </a:rPr>
              <a:t>idellam</a:t>
            </a:r>
            <a:r>
              <a:rPr lang="de-DE" dirty="0">
                <a:solidFill>
                  <a:srgbClr val="000000"/>
                </a:solidFill>
                <a:latin typeface="Arial"/>
              </a:rPr>
              <a:t> </a:t>
            </a:r>
            <a:r>
              <a:rPr lang="de-DE" dirty="0" err="1">
                <a:solidFill>
                  <a:srgbClr val="000000"/>
                </a:solidFill>
                <a:latin typeface="Arial"/>
              </a:rPr>
              <a:t>inctas</a:t>
            </a:r>
            <a:r>
              <a:rPr lang="de-DE" dirty="0">
                <a:solidFill>
                  <a:srgbClr val="000000"/>
                </a:solidFill>
                <a:latin typeface="Arial"/>
              </a:rPr>
              <a:t> </a:t>
            </a:r>
            <a:r>
              <a:rPr lang="de-DE" dirty="0" err="1">
                <a:solidFill>
                  <a:srgbClr val="000000"/>
                </a:solidFill>
                <a:latin typeface="Arial"/>
              </a:rPr>
              <a:t>dolupta</a:t>
            </a:r>
            <a:r>
              <a:rPr lang="de-DE" dirty="0">
                <a:solidFill>
                  <a:srgbClr val="000000"/>
                </a:solidFill>
                <a:latin typeface="Arial"/>
              </a:rPr>
              <a:t> et </a:t>
            </a:r>
            <a:r>
              <a:rPr lang="de-DE" dirty="0" err="1">
                <a:solidFill>
                  <a:srgbClr val="000000"/>
                </a:solidFill>
                <a:latin typeface="Arial"/>
              </a:rPr>
              <a:t>veliquidel</a:t>
            </a:r>
            <a:r>
              <a:rPr lang="de-DE" dirty="0">
                <a:solidFill>
                  <a:srgbClr val="000000"/>
                </a:solidFill>
                <a:latin typeface="Arial"/>
              </a:rPr>
              <a:t> </a:t>
            </a:r>
            <a:r>
              <a:rPr lang="de-DE" dirty="0" err="1">
                <a:solidFill>
                  <a:srgbClr val="000000"/>
                </a:solidFill>
                <a:latin typeface="Arial"/>
              </a:rPr>
              <a:t>event</a:t>
            </a:r>
            <a:r>
              <a:rPr lang="de-DE" dirty="0">
                <a:solidFill>
                  <a:srgbClr val="000000"/>
                </a:solidFill>
                <a:latin typeface="Arial"/>
              </a:rPr>
              <a:t> </a:t>
            </a:r>
            <a:r>
              <a:rPr lang="de-DE" dirty="0" err="1">
                <a:solidFill>
                  <a:srgbClr val="000000"/>
                </a:solidFill>
                <a:latin typeface="Arial"/>
              </a:rPr>
              <a:t>reperum</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a:t>
            </a:r>
            <a:r>
              <a:rPr lang="de-DE" dirty="0" err="1">
                <a:solidFill>
                  <a:srgbClr val="000000"/>
                </a:solidFill>
                <a:latin typeface="Arial"/>
              </a:rPr>
              <a:t>sum</a:t>
            </a:r>
            <a:r>
              <a:rPr lang="de-DE" dirty="0">
                <a:solidFill>
                  <a:srgbClr val="000000"/>
                </a:solidFill>
                <a:latin typeface="Arial"/>
              </a:rPr>
              <a:t> </a:t>
            </a:r>
            <a:r>
              <a:rPr lang="de-DE" dirty="0" err="1">
                <a:solidFill>
                  <a:srgbClr val="000000"/>
                </a:solidFill>
                <a:latin typeface="Arial"/>
              </a:rPr>
              <a:t>rerspelic</a:t>
            </a:r>
            <a:r>
              <a:rPr lang="de-DE" dirty="0">
                <a:solidFill>
                  <a:srgbClr val="000000"/>
                </a:solidFill>
                <a:latin typeface="Arial"/>
              </a:rPr>
              <a:t> </a:t>
            </a:r>
            <a:r>
              <a:rPr lang="de-DE" dirty="0" err="1">
                <a:solidFill>
                  <a:srgbClr val="000000"/>
                </a:solidFill>
                <a:latin typeface="Arial"/>
              </a:rPr>
              <a:t>te</a:t>
            </a:r>
            <a:r>
              <a:rPr lang="de-DE" dirty="0">
                <a:solidFill>
                  <a:srgbClr val="000000"/>
                </a:solidFill>
                <a:latin typeface="Arial"/>
              </a:rPr>
              <a:t> nos et </a:t>
            </a:r>
            <a:r>
              <a:rPr lang="de-DE" dirty="0" err="1">
                <a:solidFill>
                  <a:srgbClr val="000000"/>
                </a:solidFill>
                <a:latin typeface="Arial"/>
              </a:rPr>
              <a:t>faceratur</a:t>
            </a:r>
            <a:r>
              <a:rPr lang="de-DE" dirty="0">
                <a:solidFill>
                  <a:srgbClr val="000000"/>
                </a:solidFill>
                <a:latin typeface="Arial"/>
              </a:rPr>
              <a:t> </a:t>
            </a:r>
            <a:r>
              <a:rPr lang="de-DE" dirty="0" err="1">
                <a:solidFill>
                  <a:srgbClr val="000000"/>
                </a:solidFill>
                <a:latin typeface="Arial"/>
              </a:rPr>
              <a:t>aboremque</a:t>
            </a:r>
            <a:r>
              <a:rPr lang="de-DE" dirty="0">
                <a:solidFill>
                  <a:srgbClr val="000000"/>
                </a:solidFill>
                <a:latin typeface="Arial"/>
              </a:rPr>
              <a:t> </a:t>
            </a:r>
            <a:r>
              <a:rPr lang="de-DE" dirty="0" err="1">
                <a:solidFill>
                  <a:srgbClr val="000000"/>
                </a:solidFill>
                <a:latin typeface="Arial"/>
              </a:rPr>
              <a:t>liquis</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a:t>
            </a:r>
            <a:r>
              <a:rPr lang="de-DE" dirty="0" err="1">
                <a:solidFill>
                  <a:srgbClr val="000000"/>
                </a:solidFill>
                <a:latin typeface="Arial"/>
              </a:rPr>
              <a:t>rest</a:t>
            </a:r>
            <a:r>
              <a:rPr lang="de-DE" dirty="0">
                <a:solidFill>
                  <a:srgbClr val="000000"/>
                </a:solidFill>
                <a:latin typeface="Arial"/>
              </a:rPr>
              <a:t>, </a:t>
            </a:r>
            <a:r>
              <a:rPr lang="de-DE" dirty="0" err="1">
                <a:solidFill>
                  <a:srgbClr val="000000"/>
                </a:solidFill>
                <a:latin typeface="Arial"/>
              </a:rPr>
              <a:t>omnietur</a:t>
            </a:r>
            <a:r>
              <a:rPr lang="de-DE" dirty="0">
                <a:solidFill>
                  <a:srgbClr val="000000"/>
                </a:solidFill>
                <a:latin typeface="Arial"/>
              </a:rPr>
              <a:t>, </a:t>
            </a:r>
            <a:r>
              <a:rPr lang="de-DE" dirty="0" err="1">
                <a:solidFill>
                  <a:srgbClr val="000000"/>
                </a:solidFill>
                <a:latin typeface="Arial"/>
              </a:rPr>
              <a:t>omnis</a:t>
            </a:r>
            <a:r>
              <a:rPr lang="de-DE" dirty="0">
                <a:solidFill>
                  <a:srgbClr val="000000"/>
                </a:solidFill>
                <a:latin typeface="Arial"/>
              </a:rPr>
              <a:t> sed </a:t>
            </a:r>
            <a:r>
              <a:rPr lang="de-DE" dirty="0" err="1">
                <a:solidFill>
                  <a:srgbClr val="000000"/>
                </a:solidFill>
                <a:latin typeface="Arial"/>
              </a:rPr>
              <a:t>eruptas</a:t>
            </a:r>
            <a:r>
              <a:rPr lang="de-DE" dirty="0">
                <a:solidFill>
                  <a:srgbClr val="000000"/>
                </a:solidFill>
                <a:latin typeface="Arial"/>
              </a:rPr>
              <a:t> </a:t>
            </a:r>
            <a:r>
              <a:rPr lang="de-DE" dirty="0" err="1">
                <a:solidFill>
                  <a:srgbClr val="000000"/>
                </a:solidFill>
                <a:latin typeface="Arial"/>
              </a:rPr>
              <a:t>quiduci</a:t>
            </a:r>
            <a:r>
              <a:rPr lang="de-DE" dirty="0">
                <a:solidFill>
                  <a:srgbClr val="000000"/>
                </a:solidFill>
                <a:latin typeface="Arial"/>
              </a:rPr>
              <a:t> </a:t>
            </a:r>
            <a:r>
              <a:rPr lang="de-DE" dirty="0" err="1">
                <a:solidFill>
                  <a:srgbClr val="000000"/>
                </a:solidFill>
                <a:latin typeface="Arial"/>
              </a:rPr>
              <a:t>liquatur</a:t>
            </a:r>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r>
              <a:rPr lang="de-DE" dirty="0">
                <a:solidFill>
                  <a:srgbClr val="000000"/>
                </a:solidFill>
                <a:latin typeface="Arial"/>
              </a:rPr>
              <a:t> </a:t>
            </a:r>
            <a:r>
              <a:rPr lang="de-DE" dirty="0" err="1">
                <a:solidFill>
                  <a:srgbClr val="000000"/>
                </a:solidFill>
                <a:latin typeface="Arial"/>
              </a:rPr>
              <a:t>atia</a:t>
            </a:r>
            <a:r>
              <a:rPr lang="de-DE" dirty="0">
                <a:solidFill>
                  <a:srgbClr val="000000"/>
                </a:solidFill>
                <a:latin typeface="Arial"/>
              </a:rPr>
              <a:t> </a:t>
            </a:r>
            <a:r>
              <a:rPr lang="de-DE" dirty="0" err="1">
                <a:solidFill>
                  <a:srgbClr val="000000"/>
                </a:solidFill>
                <a:latin typeface="Arial"/>
              </a:rPr>
              <a:t>volorerro</a:t>
            </a:r>
            <a:r>
              <a:rPr lang="de-DE" dirty="0">
                <a:solidFill>
                  <a:srgbClr val="000000"/>
                </a:solidFill>
                <a:latin typeface="Arial"/>
              </a:rPr>
              <a:t> es </a:t>
            </a:r>
            <a:r>
              <a:rPr lang="de-DE" dirty="0" err="1">
                <a:solidFill>
                  <a:srgbClr val="000000"/>
                </a:solidFill>
                <a:latin typeface="Arial"/>
              </a:rPr>
              <a:t>magnimo</a:t>
            </a:r>
            <a:r>
              <a:rPr lang="de-DE" dirty="0">
                <a:solidFill>
                  <a:srgbClr val="000000"/>
                </a:solidFill>
                <a:latin typeface="Arial"/>
              </a:rPr>
              <a:t> </a:t>
            </a:r>
            <a:r>
              <a:rPr lang="de-DE" dirty="0" err="1">
                <a:solidFill>
                  <a:srgbClr val="000000"/>
                </a:solidFill>
                <a:latin typeface="Arial"/>
              </a:rPr>
              <a:t>luptaqu</a:t>
            </a:r>
            <a:r>
              <a:rPr lang="de-DE" dirty="0">
                <a:solidFill>
                  <a:srgbClr val="000000"/>
                </a:solidFill>
                <a:latin typeface="Arial"/>
              </a:rPr>
              <a:t> </a:t>
            </a:r>
            <a:r>
              <a:rPr lang="de-DE" dirty="0" err="1">
                <a:solidFill>
                  <a:srgbClr val="000000"/>
                </a:solidFill>
                <a:latin typeface="Arial"/>
              </a:rPr>
              <a:t>ibust</a:t>
            </a:r>
            <a:r>
              <a:rPr lang="de-DE" dirty="0">
                <a:solidFill>
                  <a:srgbClr val="000000"/>
                </a:solidFill>
                <a:latin typeface="Arial"/>
              </a:rPr>
              <a:t>, </a:t>
            </a:r>
            <a:r>
              <a:rPr lang="de-DE" dirty="0" err="1">
                <a:solidFill>
                  <a:srgbClr val="000000"/>
                </a:solidFill>
                <a:latin typeface="Arial"/>
              </a:rPr>
              <a:t>acero</a:t>
            </a:r>
            <a:r>
              <a:rPr lang="de-DE" dirty="0">
                <a:solidFill>
                  <a:srgbClr val="000000"/>
                </a:solidFill>
                <a:latin typeface="Arial"/>
              </a:rPr>
              <a:t> maximus </a:t>
            </a:r>
            <a:r>
              <a:rPr lang="de-DE" dirty="0" err="1">
                <a:solidFill>
                  <a:srgbClr val="000000"/>
                </a:solidFill>
                <a:latin typeface="Arial"/>
              </a:rPr>
              <a:t>expero</a:t>
            </a:r>
            <a:r>
              <a:rPr lang="de-DE" dirty="0">
                <a:solidFill>
                  <a:srgbClr val="000000"/>
                </a:solidFill>
                <a:latin typeface="Arial"/>
              </a:rPr>
              <a:t> </a:t>
            </a:r>
            <a:r>
              <a:rPr lang="de-DE" dirty="0" err="1">
                <a:solidFill>
                  <a:srgbClr val="000000"/>
                </a:solidFill>
                <a:latin typeface="Arial"/>
              </a:rPr>
              <a:t>con</a:t>
            </a:r>
            <a:r>
              <a:rPr lang="de-DE" dirty="0">
                <a:solidFill>
                  <a:srgbClr val="000000"/>
                </a:solidFill>
                <a:latin typeface="Arial"/>
              </a:rPr>
              <a:t> </a:t>
            </a:r>
            <a:r>
              <a:rPr lang="de-DE" dirty="0" err="1">
                <a:solidFill>
                  <a:srgbClr val="000000"/>
                </a:solidFill>
                <a:latin typeface="Arial"/>
              </a:rPr>
              <a:t>cumque</a:t>
            </a:r>
            <a:r>
              <a:rPr lang="de-DE" dirty="0">
                <a:solidFill>
                  <a:srgbClr val="000000"/>
                </a:solidFill>
                <a:latin typeface="Arial"/>
              </a:rPr>
              <a:t> </a:t>
            </a:r>
            <a:r>
              <a:rPr lang="de-DE" dirty="0" err="1">
                <a:solidFill>
                  <a:srgbClr val="000000"/>
                </a:solidFill>
                <a:latin typeface="Arial"/>
              </a:rPr>
              <a:t>pori</a:t>
            </a:r>
            <a:r>
              <a:rPr lang="de-DE" dirty="0">
                <a:solidFill>
                  <a:srgbClr val="000000"/>
                </a:solidFill>
                <a:latin typeface="Arial"/>
              </a:rPr>
              <a:t> </a:t>
            </a:r>
            <a:r>
              <a:rPr lang="de-DE" dirty="0" err="1">
                <a:solidFill>
                  <a:srgbClr val="000000"/>
                </a:solidFill>
                <a:latin typeface="Arial"/>
              </a:rPr>
              <a:t>dolorro</a:t>
            </a:r>
            <a:r>
              <a:rPr lang="de-DE" dirty="0">
                <a:solidFill>
                  <a:srgbClr val="000000"/>
                </a:solidFill>
                <a:latin typeface="Arial"/>
              </a:rPr>
              <a:t> </a:t>
            </a:r>
            <a:r>
              <a:rPr lang="de-DE" dirty="0" err="1">
                <a:solidFill>
                  <a:srgbClr val="000000"/>
                </a:solidFill>
                <a:latin typeface="Arial"/>
              </a:rPr>
              <a:t>dolut</a:t>
            </a:r>
            <a:r>
              <a:rPr lang="de-DE" dirty="0">
                <a:solidFill>
                  <a:srgbClr val="000000"/>
                </a:solidFill>
                <a:latin typeface="Arial"/>
              </a:rPr>
              <a:t> </a:t>
            </a:r>
            <a:r>
              <a:rPr lang="de-DE" dirty="0" err="1">
                <a:solidFill>
                  <a:srgbClr val="000000"/>
                </a:solidFill>
                <a:latin typeface="Arial"/>
              </a:rPr>
              <a:t>preprae</a:t>
            </a:r>
            <a:r>
              <a:rPr lang="de-DE" dirty="0">
                <a:solidFill>
                  <a:srgbClr val="000000"/>
                </a:solidFill>
                <a:latin typeface="Arial"/>
              </a:rPr>
              <a:t>.</a:t>
            </a:r>
          </a:p>
          <a:p>
            <a:pPr lvl="0"/>
            <a:r>
              <a:rPr lang="de-DE" dirty="0" err="1">
                <a:solidFill>
                  <a:srgbClr val="000000"/>
                </a:solidFill>
                <a:latin typeface="Arial"/>
              </a:rPr>
              <a:t>Volupti</a:t>
            </a:r>
            <a:r>
              <a:rPr lang="de-DE" dirty="0">
                <a:solidFill>
                  <a:srgbClr val="000000"/>
                </a:solidFill>
                <a:latin typeface="Arial"/>
              </a:rPr>
              <a:t> </a:t>
            </a:r>
            <a:r>
              <a:rPr lang="de-DE" dirty="0" err="1">
                <a:solidFill>
                  <a:srgbClr val="000000"/>
                </a:solidFill>
                <a:latin typeface="Arial"/>
              </a:rPr>
              <a:t>reiuntia</a:t>
            </a:r>
            <a:r>
              <a:rPr lang="de-DE" dirty="0">
                <a:solidFill>
                  <a:srgbClr val="000000"/>
                </a:solidFill>
                <a:latin typeface="Arial"/>
              </a:rPr>
              <a:t> </a:t>
            </a:r>
            <a:r>
              <a:rPr lang="de-DE" dirty="0" err="1">
                <a:solidFill>
                  <a:srgbClr val="000000"/>
                </a:solidFill>
                <a:latin typeface="Arial"/>
              </a:rPr>
              <a:t>volupta</a:t>
            </a:r>
            <a:r>
              <a:rPr lang="de-DE" dirty="0">
                <a:solidFill>
                  <a:srgbClr val="000000"/>
                </a:solidFill>
                <a:latin typeface="Arial"/>
              </a:rPr>
              <a:t> </a:t>
            </a:r>
            <a:r>
              <a:rPr lang="de-DE" dirty="0" err="1">
                <a:solidFill>
                  <a:srgbClr val="000000"/>
                </a:solidFill>
                <a:latin typeface="Arial"/>
              </a:rPr>
              <a:t>estinum</a:t>
            </a:r>
            <a:r>
              <a:rPr lang="de-DE" dirty="0">
                <a:solidFill>
                  <a:srgbClr val="000000"/>
                </a:solidFill>
                <a:latin typeface="Arial"/>
              </a:rPr>
              <a:t> </a:t>
            </a:r>
            <a:r>
              <a:rPr lang="de-DE" dirty="0" err="1">
                <a:solidFill>
                  <a:srgbClr val="000000"/>
                </a:solidFill>
                <a:latin typeface="Arial"/>
              </a:rPr>
              <a:t>dolorum</a:t>
            </a:r>
            <a:r>
              <a:rPr lang="de-DE" dirty="0">
                <a:solidFill>
                  <a:srgbClr val="000000"/>
                </a:solidFill>
                <a:latin typeface="Arial"/>
              </a:rPr>
              <a:t> </a:t>
            </a:r>
            <a:r>
              <a:rPr lang="de-DE" dirty="0" err="1">
                <a:solidFill>
                  <a:srgbClr val="000000"/>
                </a:solidFill>
                <a:latin typeface="Arial"/>
              </a:rPr>
              <a:t>quamet</a:t>
            </a:r>
            <a:r>
              <a:rPr lang="de-DE" dirty="0">
                <a:solidFill>
                  <a:srgbClr val="000000"/>
                </a:solidFill>
                <a:latin typeface="Arial"/>
              </a:rPr>
              <a:t> </a:t>
            </a:r>
            <a:r>
              <a:rPr lang="de-DE" dirty="0" err="1">
                <a:solidFill>
                  <a:srgbClr val="000000"/>
                </a:solidFill>
                <a:latin typeface="Arial"/>
              </a:rPr>
              <a:t>omnisqui</a:t>
            </a:r>
            <a:r>
              <a:rPr lang="de-DE" dirty="0">
                <a:solidFill>
                  <a:srgbClr val="000000"/>
                </a:solidFill>
                <a:latin typeface="Arial"/>
              </a:rPr>
              <a:t> </a:t>
            </a:r>
            <a:r>
              <a:rPr lang="de-DE" dirty="0" err="1">
                <a:solidFill>
                  <a:srgbClr val="000000"/>
                </a:solidFill>
                <a:latin typeface="Arial"/>
              </a:rPr>
              <a:t>utas</a:t>
            </a:r>
            <a:r>
              <a:rPr lang="de-DE" dirty="0">
                <a:solidFill>
                  <a:srgbClr val="000000"/>
                </a:solidFill>
                <a:latin typeface="Arial"/>
              </a:rPr>
              <a:t> a </a:t>
            </a:r>
            <a:r>
              <a:rPr lang="de-DE" dirty="0" err="1">
                <a:solidFill>
                  <a:srgbClr val="000000"/>
                </a:solidFill>
                <a:latin typeface="Arial"/>
              </a:rPr>
              <a:t>doluptae</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vel</a:t>
            </a:r>
            <a:r>
              <a:rPr lang="de-DE" dirty="0">
                <a:solidFill>
                  <a:srgbClr val="000000"/>
                </a:solidFill>
                <a:latin typeface="Arial"/>
              </a:rPr>
              <a:t> </a:t>
            </a:r>
            <a:r>
              <a:rPr lang="de-DE" dirty="0" err="1">
                <a:solidFill>
                  <a:srgbClr val="000000"/>
                </a:solidFill>
                <a:latin typeface="Arial"/>
              </a:rPr>
              <a:t>inveressus</a:t>
            </a:r>
            <a:r>
              <a:rPr lang="de-DE" dirty="0">
                <a:solidFill>
                  <a:srgbClr val="000000"/>
                </a:solidFill>
                <a:latin typeface="Arial"/>
              </a:rPr>
              <a:t> </a:t>
            </a:r>
            <a:r>
              <a:rPr lang="de-DE" dirty="0" err="1">
                <a:solidFill>
                  <a:srgbClr val="000000"/>
                </a:solidFill>
                <a:latin typeface="Arial"/>
              </a:rPr>
              <a:t>quaspelique</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nos </a:t>
            </a:r>
            <a:r>
              <a:rPr lang="de-DE" dirty="0" err="1">
                <a:solidFill>
                  <a:srgbClr val="000000"/>
                </a:solidFill>
                <a:latin typeface="Arial"/>
              </a:rPr>
              <a:t>dolupta</a:t>
            </a:r>
            <a:r>
              <a:rPr lang="de-DE" dirty="0">
                <a:solidFill>
                  <a:srgbClr val="000000"/>
                </a:solidFill>
                <a:latin typeface="Arial"/>
              </a:rPr>
              <a:t> </a:t>
            </a:r>
            <a:r>
              <a:rPr lang="de-DE" dirty="0" err="1">
                <a:solidFill>
                  <a:srgbClr val="000000"/>
                </a:solidFill>
                <a:latin typeface="Arial"/>
              </a:rPr>
              <a:t>sint</a:t>
            </a:r>
            <a:r>
              <a:rPr lang="de-DE" dirty="0">
                <a:solidFill>
                  <a:srgbClr val="000000"/>
                </a:solidFill>
                <a:latin typeface="Arial"/>
              </a:rPr>
              <a:t> </a:t>
            </a:r>
            <a:r>
              <a:rPr lang="de-DE" dirty="0" err="1">
                <a:solidFill>
                  <a:srgbClr val="000000"/>
                </a:solidFill>
                <a:latin typeface="Arial"/>
              </a:rPr>
              <a:t>res</a:t>
            </a:r>
            <a:r>
              <a:rPr lang="de-DE" dirty="0">
                <a:solidFill>
                  <a:srgbClr val="000000"/>
                </a:solidFill>
                <a:latin typeface="Arial"/>
              </a:rPr>
              <a:t> </a:t>
            </a:r>
            <a:r>
              <a:rPr lang="de-DE" dirty="0" err="1">
                <a:solidFill>
                  <a:srgbClr val="000000"/>
                </a:solidFill>
                <a:latin typeface="Arial"/>
              </a:rPr>
              <a:t>essunt</a:t>
            </a:r>
            <a:r>
              <a:rPr lang="de-DE" dirty="0">
                <a:solidFill>
                  <a:srgbClr val="000000"/>
                </a:solidFill>
                <a:latin typeface="Arial"/>
              </a:rPr>
              <a:t> am </a:t>
            </a:r>
            <a:r>
              <a:rPr lang="de-DE" dirty="0" err="1">
                <a:solidFill>
                  <a:srgbClr val="000000"/>
                </a:solidFill>
                <a:latin typeface="Arial"/>
              </a:rPr>
              <a:t>venim</a:t>
            </a:r>
            <a:r>
              <a:rPr lang="de-DE" dirty="0">
                <a:solidFill>
                  <a:srgbClr val="000000"/>
                </a:solidFill>
                <a:latin typeface="Arial"/>
              </a:rPr>
              <a:t> </a:t>
            </a:r>
            <a:r>
              <a:rPr lang="de-DE" dirty="0" err="1">
                <a:solidFill>
                  <a:srgbClr val="000000"/>
                </a:solidFill>
                <a:latin typeface="Arial"/>
              </a:rPr>
              <a:t>etur</a:t>
            </a:r>
            <a:r>
              <a:rPr lang="de-DE" dirty="0">
                <a:solidFill>
                  <a:srgbClr val="000000"/>
                </a:solidFill>
                <a:latin typeface="Arial"/>
              </a:rPr>
              <a:t>? </a:t>
            </a:r>
            <a:r>
              <a:rPr lang="de-DE" dirty="0" err="1">
                <a:solidFill>
                  <a:srgbClr val="000000"/>
                </a:solidFill>
                <a:latin typeface="Arial"/>
              </a:rPr>
              <a:t>Quistotam</a:t>
            </a:r>
            <a:r>
              <a:rPr lang="de-DE" dirty="0">
                <a:solidFill>
                  <a:srgbClr val="000000"/>
                </a:solidFill>
                <a:latin typeface="Arial"/>
              </a:rPr>
              <a:t> </a:t>
            </a:r>
            <a:r>
              <a:rPr lang="de-DE" dirty="0" err="1">
                <a:solidFill>
                  <a:srgbClr val="000000"/>
                </a:solidFill>
                <a:latin typeface="Arial"/>
              </a:rPr>
              <a:t>repere</a:t>
            </a:r>
            <a:r>
              <a:rPr lang="de-DE" dirty="0">
                <a:solidFill>
                  <a:srgbClr val="000000"/>
                </a:solidFill>
                <a:latin typeface="Arial"/>
              </a:rPr>
              <a:t> cum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odi</a:t>
            </a:r>
            <a:r>
              <a:rPr lang="de-DE" dirty="0">
                <a:solidFill>
                  <a:srgbClr val="000000"/>
                </a:solidFill>
                <a:latin typeface="Arial"/>
              </a:rPr>
              <a:t> </a:t>
            </a:r>
            <a:r>
              <a:rPr lang="de-DE" dirty="0" err="1">
                <a:solidFill>
                  <a:srgbClr val="000000"/>
                </a:solidFill>
                <a:latin typeface="Arial"/>
              </a:rPr>
              <a:t>od</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a:t>
            </a:r>
            <a:r>
              <a:rPr lang="de-DE" dirty="0" err="1">
                <a:solidFill>
                  <a:srgbClr val="000000"/>
                </a:solidFill>
                <a:latin typeface="Arial"/>
              </a:rPr>
              <a:t>pore</a:t>
            </a:r>
            <a:r>
              <a:rPr lang="de-DE" dirty="0">
                <a:solidFill>
                  <a:srgbClr val="000000"/>
                </a:solidFill>
                <a:latin typeface="Arial"/>
              </a:rPr>
              <a:t> </a:t>
            </a:r>
            <a:r>
              <a:rPr lang="de-DE" dirty="0" err="1">
                <a:solidFill>
                  <a:srgbClr val="000000"/>
                </a:solidFill>
                <a:latin typeface="Arial"/>
              </a:rPr>
              <a:t>ma</a:t>
            </a:r>
            <a:r>
              <a:rPr lang="de-DE" dirty="0">
                <a:solidFill>
                  <a:srgbClr val="000000"/>
                </a:solidFill>
                <a:latin typeface="Arial"/>
              </a:rPr>
              <a:t> </a:t>
            </a:r>
            <a:r>
              <a:rPr lang="de-DE" dirty="0" err="1">
                <a:solidFill>
                  <a:srgbClr val="000000"/>
                </a:solidFill>
                <a:latin typeface="Arial"/>
              </a:rPr>
              <a:t>as</a:t>
            </a:r>
            <a:r>
              <a:rPr lang="de-DE" dirty="0">
                <a:solidFill>
                  <a:srgbClr val="000000"/>
                </a:solidFill>
                <a:latin typeface="Arial"/>
              </a:rPr>
              <a:t> </a:t>
            </a:r>
            <a:r>
              <a:rPr lang="de-DE" dirty="0" err="1">
                <a:solidFill>
                  <a:srgbClr val="000000"/>
                </a:solidFill>
                <a:latin typeface="Arial"/>
              </a:rPr>
              <a:t>idis</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opta</a:t>
            </a:r>
            <a:r>
              <a:rPr lang="de-DE" dirty="0">
                <a:solidFill>
                  <a:srgbClr val="000000"/>
                </a:solidFill>
                <a:latin typeface="Arial"/>
              </a:rPr>
              <a:t> </a:t>
            </a:r>
            <a:r>
              <a:rPr lang="de-DE" dirty="0" err="1">
                <a:solidFill>
                  <a:srgbClr val="000000"/>
                </a:solidFill>
                <a:latin typeface="Arial"/>
              </a:rPr>
              <a:t>volupietur</a:t>
            </a:r>
            <a:r>
              <a:rPr lang="de-DE" dirty="0">
                <a:solidFill>
                  <a:srgbClr val="000000"/>
                </a:solidFill>
                <a:latin typeface="Arial"/>
              </a:rPr>
              <a:t>, </a:t>
            </a:r>
            <a:r>
              <a:rPr lang="de-DE" dirty="0" err="1">
                <a:solidFill>
                  <a:srgbClr val="000000"/>
                </a:solidFill>
                <a:latin typeface="Arial"/>
              </a:rPr>
              <a:t>torit</a:t>
            </a:r>
            <a:r>
              <a:rPr lang="de-DE" dirty="0">
                <a:solidFill>
                  <a:srgbClr val="000000"/>
                </a:solidFill>
                <a:latin typeface="Arial"/>
              </a:rPr>
              <a:t> </a:t>
            </a:r>
            <a:r>
              <a:rPr lang="de-DE" dirty="0" err="1">
                <a:solidFill>
                  <a:srgbClr val="000000"/>
                </a:solidFill>
                <a:latin typeface="Arial"/>
              </a:rPr>
              <a:t>acculla</a:t>
            </a:r>
            <a:r>
              <a:rPr lang="de-DE" dirty="0">
                <a:solidFill>
                  <a:srgbClr val="000000"/>
                </a:solidFill>
                <a:latin typeface="Arial"/>
              </a:rPr>
              <a:t> </a:t>
            </a:r>
            <a:r>
              <a:rPr lang="de-DE" dirty="0" err="1">
                <a:solidFill>
                  <a:srgbClr val="000000"/>
                </a:solidFill>
                <a:latin typeface="Arial"/>
              </a:rPr>
              <a:t>boriost</a:t>
            </a:r>
            <a:r>
              <a:rPr lang="de-DE" dirty="0">
                <a:solidFill>
                  <a:srgbClr val="000000"/>
                </a:solidFill>
                <a:latin typeface="Arial"/>
              </a:rPr>
              <a:t> </a:t>
            </a:r>
            <a:r>
              <a:rPr lang="de-DE" dirty="0" err="1">
                <a:solidFill>
                  <a:srgbClr val="000000"/>
                </a:solidFill>
                <a:latin typeface="Arial"/>
              </a:rPr>
              <a:t>ibusto</a:t>
            </a:r>
            <a:r>
              <a:rPr lang="de-DE" dirty="0">
                <a:solidFill>
                  <a:srgbClr val="000000"/>
                </a:solidFill>
                <a:latin typeface="Arial"/>
              </a:rPr>
              <a:t> </a:t>
            </a:r>
            <a:r>
              <a:rPr lang="de-DE" dirty="0" err="1">
                <a:solidFill>
                  <a:srgbClr val="000000"/>
                </a:solidFill>
                <a:latin typeface="Arial"/>
              </a:rPr>
              <a:t>omnis</a:t>
            </a:r>
            <a:r>
              <a:rPr lang="de-DE" dirty="0">
                <a:solidFill>
                  <a:srgbClr val="000000"/>
                </a:solidFill>
                <a:latin typeface="Arial"/>
              </a:rPr>
              <a:t> </a:t>
            </a:r>
            <a:r>
              <a:rPr lang="de-DE" dirty="0" err="1">
                <a:solidFill>
                  <a:srgbClr val="000000"/>
                </a:solidFill>
                <a:latin typeface="Arial"/>
              </a:rPr>
              <a:t>quos</a:t>
            </a:r>
            <a:r>
              <a:rPr lang="de-DE" dirty="0">
                <a:solidFill>
                  <a:srgbClr val="000000"/>
                </a:solidFill>
                <a:latin typeface="Arial"/>
              </a:rPr>
              <a:t> </a:t>
            </a:r>
            <a:r>
              <a:rPr lang="de-DE" dirty="0" err="1">
                <a:solidFill>
                  <a:srgbClr val="000000"/>
                </a:solidFill>
                <a:latin typeface="Arial"/>
              </a:rPr>
              <a:t>abo</a:t>
            </a:r>
            <a:r>
              <a:rPr lang="de-DE" dirty="0">
                <a:solidFill>
                  <a:srgbClr val="000000"/>
                </a:solidFill>
                <a:latin typeface="Arial"/>
              </a:rPr>
              <a:t>. </a:t>
            </a:r>
            <a:r>
              <a:rPr lang="de-DE" dirty="0" err="1">
                <a:solidFill>
                  <a:srgbClr val="000000"/>
                </a:solidFill>
                <a:latin typeface="Arial"/>
              </a:rPr>
              <a:t>Giam</a:t>
            </a:r>
            <a:r>
              <a:rPr lang="de-DE" dirty="0">
                <a:solidFill>
                  <a:srgbClr val="000000"/>
                </a:solidFill>
                <a:latin typeface="Arial"/>
              </a:rPr>
              <a:t>, </a:t>
            </a:r>
            <a:r>
              <a:rPr lang="de-DE" dirty="0" err="1">
                <a:solidFill>
                  <a:srgbClr val="000000"/>
                </a:solidFill>
                <a:latin typeface="Arial"/>
              </a:rPr>
              <a:t>tet</a:t>
            </a:r>
            <a:r>
              <a:rPr lang="de-DE" dirty="0">
                <a:solidFill>
                  <a:srgbClr val="000000"/>
                </a:solidFill>
                <a:latin typeface="Arial"/>
              </a:rPr>
              <a:t> </a:t>
            </a:r>
            <a:r>
              <a:rPr lang="de-DE" dirty="0" err="1">
                <a:solidFill>
                  <a:srgbClr val="000000"/>
                </a:solidFill>
                <a:latin typeface="Arial"/>
              </a:rPr>
              <a:t>unt</a:t>
            </a:r>
            <a:r>
              <a:rPr lang="de-DE" dirty="0">
                <a:solidFill>
                  <a:srgbClr val="000000"/>
                </a:solidFill>
                <a:latin typeface="Arial"/>
              </a:rPr>
              <a:t> </a:t>
            </a:r>
            <a:r>
              <a:rPr lang="de-DE" dirty="0" err="1">
                <a:solidFill>
                  <a:srgbClr val="000000"/>
                </a:solidFill>
                <a:latin typeface="Arial"/>
              </a:rPr>
              <a:t>fuga</a:t>
            </a:r>
            <a:r>
              <a:rPr lang="de-DE" dirty="0">
                <a:solidFill>
                  <a:srgbClr val="000000"/>
                </a:solidFill>
                <a:latin typeface="Arial"/>
              </a:rPr>
              <a:t>. </a:t>
            </a:r>
            <a:r>
              <a:rPr lang="de-DE" dirty="0" err="1">
                <a:solidFill>
                  <a:srgbClr val="000000"/>
                </a:solidFill>
                <a:latin typeface="Arial"/>
              </a:rPr>
              <a:t>Ut</a:t>
            </a:r>
            <a:r>
              <a:rPr lang="de-DE" dirty="0">
                <a:solidFill>
                  <a:srgbClr val="000000"/>
                </a:solidFill>
                <a:latin typeface="Arial"/>
              </a:rPr>
              <a:t> </a:t>
            </a:r>
            <a:r>
              <a:rPr lang="de-DE" dirty="0" err="1">
                <a:solidFill>
                  <a:srgbClr val="000000"/>
                </a:solidFill>
                <a:latin typeface="Arial"/>
              </a:rPr>
              <a:t>quassimenia</a:t>
            </a:r>
            <a:r>
              <a:rPr lang="de-DE" dirty="0">
                <a:solidFill>
                  <a:srgbClr val="000000"/>
                </a:solidFill>
                <a:latin typeface="Arial"/>
              </a:rPr>
              <a:t> </a:t>
            </a:r>
            <a:r>
              <a:rPr lang="de-DE" dirty="0" err="1">
                <a:solidFill>
                  <a:srgbClr val="000000"/>
                </a:solidFill>
                <a:latin typeface="Arial"/>
              </a:rPr>
              <a:t>nest</a:t>
            </a:r>
            <a:r>
              <a:rPr lang="de-DE" dirty="0">
                <a:solidFill>
                  <a:srgbClr val="000000"/>
                </a:solidFill>
                <a:latin typeface="Arial"/>
              </a:rPr>
              <a:t>, </a:t>
            </a:r>
            <a:r>
              <a:rPr lang="de-DE" dirty="0" err="1">
                <a:solidFill>
                  <a:srgbClr val="000000"/>
                </a:solidFill>
                <a:latin typeface="Arial"/>
              </a:rPr>
              <a:t>explacipis</a:t>
            </a:r>
            <a:r>
              <a:rPr lang="de-DE" dirty="0">
                <a:solidFill>
                  <a:srgbClr val="000000"/>
                </a:solidFill>
                <a:latin typeface="Arial"/>
              </a:rPr>
              <a:t> si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platur</a:t>
            </a:r>
            <a:r>
              <a:rPr lang="de-DE" dirty="0">
                <a:solidFill>
                  <a:srgbClr val="000000"/>
                </a:solidFill>
                <a:latin typeface="Arial"/>
              </a:rPr>
              <a:t>? Mi, </a:t>
            </a:r>
            <a:r>
              <a:rPr lang="de-DE" dirty="0" err="1">
                <a:solidFill>
                  <a:srgbClr val="000000"/>
                </a:solidFill>
                <a:latin typeface="Arial"/>
              </a:rPr>
              <a:t>con</a:t>
            </a:r>
            <a:r>
              <a:rPr lang="de-DE" dirty="0">
                <a:solidFill>
                  <a:srgbClr val="000000"/>
                </a:solidFill>
                <a:latin typeface="Arial"/>
              </a:rPr>
              <a:t> </a:t>
            </a:r>
            <a:r>
              <a:rPr lang="de-DE" dirty="0" err="1">
                <a:solidFill>
                  <a:srgbClr val="000000"/>
                </a:solidFill>
                <a:latin typeface="Arial"/>
              </a:rPr>
              <a:t>paris</a:t>
            </a:r>
            <a:r>
              <a:rPr lang="de-DE" dirty="0">
                <a:solidFill>
                  <a:srgbClr val="000000"/>
                </a:solidFill>
                <a:latin typeface="Arial"/>
              </a:rPr>
              <a:t> </a:t>
            </a:r>
            <a:r>
              <a:rPr lang="de-DE" dirty="0" err="1">
                <a:solidFill>
                  <a:srgbClr val="000000"/>
                </a:solidFill>
                <a:latin typeface="Arial"/>
              </a:rPr>
              <a:t>as</a:t>
            </a:r>
            <a:r>
              <a:rPr lang="de-DE" dirty="0">
                <a:solidFill>
                  <a:srgbClr val="000000"/>
                </a:solidFill>
                <a:latin typeface="Arial"/>
              </a:rPr>
              <a:t> </a:t>
            </a:r>
            <a:r>
              <a:rPr lang="de-DE" dirty="0" err="1">
                <a:solidFill>
                  <a:srgbClr val="000000"/>
                </a:solidFill>
                <a:latin typeface="Arial"/>
              </a:rPr>
              <a:t>vitate</a:t>
            </a:r>
            <a:r>
              <a:rPr lang="de-DE" dirty="0">
                <a:solidFill>
                  <a:srgbClr val="000000"/>
                </a:solidFill>
                <a:latin typeface="Arial"/>
              </a:rPr>
              <a:t> </a:t>
            </a:r>
            <a:r>
              <a:rPr lang="de-DE" dirty="0" err="1">
                <a:solidFill>
                  <a:srgbClr val="000000"/>
                </a:solidFill>
                <a:latin typeface="Arial"/>
              </a:rPr>
              <a:t>eatiis</a:t>
            </a:r>
            <a:r>
              <a:rPr lang="de-DE" dirty="0">
                <a:solidFill>
                  <a:srgbClr val="000000"/>
                </a:solidFill>
                <a:latin typeface="Arial"/>
              </a:rPr>
              <a:t> </a:t>
            </a:r>
            <a:r>
              <a:rPr lang="de-DE" dirty="0" err="1">
                <a:solidFill>
                  <a:srgbClr val="000000"/>
                </a:solidFill>
                <a:latin typeface="Arial"/>
              </a:rPr>
              <a:t>est</a:t>
            </a:r>
            <a:r>
              <a:rPr lang="de-DE" dirty="0">
                <a:solidFill>
                  <a:srgbClr val="000000"/>
                </a:solidFill>
                <a:latin typeface="Arial"/>
              </a:rPr>
              <a:t>, </a:t>
            </a:r>
            <a:r>
              <a:rPr lang="de-DE" dirty="0" err="1">
                <a:solidFill>
                  <a:srgbClr val="000000"/>
                </a:solidFill>
                <a:latin typeface="Arial"/>
              </a:rPr>
              <a:t>nis</a:t>
            </a:r>
            <a:r>
              <a:rPr lang="de-DE" dirty="0">
                <a:solidFill>
                  <a:srgbClr val="000000"/>
                </a:solidFill>
                <a:latin typeface="Arial"/>
              </a:rPr>
              <a:t> </a:t>
            </a:r>
            <a:r>
              <a:rPr lang="de-DE" dirty="0" err="1">
                <a:solidFill>
                  <a:srgbClr val="000000"/>
                </a:solidFill>
                <a:latin typeface="Arial"/>
              </a:rPr>
              <a:t>quianih</a:t>
            </a:r>
            <a:r>
              <a:rPr lang="de-DE" dirty="0">
                <a:solidFill>
                  <a:srgbClr val="000000"/>
                </a:solidFill>
                <a:latin typeface="Arial"/>
              </a:rPr>
              <a:t> </a:t>
            </a:r>
            <a:r>
              <a:rPr lang="de-DE" dirty="0" err="1">
                <a:solidFill>
                  <a:srgbClr val="000000"/>
                </a:solidFill>
                <a:latin typeface="Arial"/>
              </a:rPr>
              <a:t>icabo</a:t>
            </a:r>
            <a:r>
              <a:rPr lang="de-DE" dirty="0">
                <a:solidFill>
                  <a:srgbClr val="000000"/>
                </a:solidFill>
                <a:latin typeface="Arial"/>
              </a:rPr>
              <a:t>. </a:t>
            </a:r>
            <a:r>
              <a:rPr lang="de-DE" dirty="0" err="1">
                <a:solidFill>
                  <a:srgbClr val="000000"/>
                </a:solidFill>
                <a:latin typeface="Arial"/>
              </a:rPr>
              <a:t>Nequos</a:t>
            </a:r>
            <a:r>
              <a:rPr lang="de-DE" dirty="0">
                <a:solidFill>
                  <a:srgbClr val="000000"/>
                </a:solidFill>
                <a:latin typeface="Arial"/>
              </a:rPr>
              <a:t> ex </a:t>
            </a:r>
            <a:r>
              <a:rPr lang="de-DE" dirty="0" err="1">
                <a:solidFill>
                  <a:srgbClr val="000000"/>
                </a:solidFill>
                <a:latin typeface="Arial"/>
              </a:rPr>
              <a:t>ex</a:t>
            </a:r>
            <a:r>
              <a:rPr lang="de-DE" dirty="0">
                <a:solidFill>
                  <a:srgbClr val="000000"/>
                </a:solidFill>
                <a:latin typeface="Arial"/>
              </a:rPr>
              <a:t> </a:t>
            </a:r>
            <a:r>
              <a:rPr lang="de-DE" dirty="0" err="1">
                <a:solidFill>
                  <a:srgbClr val="000000"/>
                </a:solidFill>
                <a:latin typeface="Arial"/>
              </a:rPr>
              <a:t>eoste</a:t>
            </a:r>
            <a:r>
              <a:rPr lang="de-DE" dirty="0">
                <a:solidFill>
                  <a:srgbClr val="000000"/>
                </a:solidFill>
                <a:latin typeface="Arial"/>
              </a:rPr>
              <a:t> </a:t>
            </a:r>
            <a:r>
              <a:rPr lang="de-DE" dirty="0" err="1">
                <a:solidFill>
                  <a:srgbClr val="000000"/>
                </a:solidFill>
                <a:latin typeface="Arial"/>
              </a:rPr>
              <a:t>nulparu</a:t>
            </a:r>
            <a:r>
              <a:rPr lang="de-DE" dirty="0">
                <a:solidFill>
                  <a:srgbClr val="000000"/>
                </a:solidFill>
                <a:latin typeface="Arial"/>
              </a:rPr>
              <a:t> </a:t>
            </a:r>
            <a:r>
              <a:rPr lang="de-DE" dirty="0" err="1">
                <a:solidFill>
                  <a:srgbClr val="000000"/>
                </a:solidFill>
                <a:latin typeface="Arial"/>
              </a:rPr>
              <a:t>ptatur</a:t>
            </a:r>
            <a:r>
              <a:rPr lang="de-DE" dirty="0">
                <a:solidFill>
                  <a:srgbClr val="000000"/>
                </a:solidFill>
                <a:latin typeface="Arial"/>
              </a:rPr>
              <a:t>? Qui </a:t>
            </a:r>
            <a:r>
              <a:rPr lang="de-DE" dirty="0" err="1">
                <a:solidFill>
                  <a:srgbClr val="000000"/>
                </a:solidFill>
                <a:latin typeface="Arial"/>
              </a:rPr>
              <a:t>optiur</a:t>
            </a:r>
            <a:r>
              <a:rPr lang="de-DE" dirty="0">
                <a:solidFill>
                  <a:srgbClr val="000000"/>
                </a:solidFill>
                <a:latin typeface="Arial"/>
              </a:rPr>
              <a:t> </a:t>
            </a:r>
            <a:r>
              <a:rPr lang="de-DE" dirty="0" err="1">
                <a:solidFill>
                  <a:srgbClr val="000000"/>
                </a:solidFill>
                <a:latin typeface="Arial"/>
              </a:rPr>
              <a:t>soluptiume</a:t>
            </a:r>
            <a:r>
              <a:rPr lang="de-DE" dirty="0">
                <a:solidFill>
                  <a:srgbClr val="000000"/>
                </a:solidFill>
                <a:latin typeface="Arial"/>
              </a:rPr>
              <a:t> </a:t>
            </a:r>
            <a:r>
              <a:rPr lang="de-DE" dirty="0" err="1">
                <a:solidFill>
                  <a:srgbClr val="000000"/>
                </a:solidFill>
                <a:latin typeface="Arial"/>
              </a:rPr>
              <a:t>estiorepuda</a:t>
            </a:r>
            <a:r>
              <a:rPr lang="de-DE" dirty="0">
                <a:solidFill>
                  <a:srgbClr val="000000"/>
                </a:solidFill>
                <a:latin typeface="Arial"/>
              </a:rPr>
              <a:t> </a:t>
            </a:r>
            <a:r>
              <a:rPr lang="de-DE" dirty="0" err="1">
                <a:solidFill>
                  <a:srgbClr val="000000"/>
                </a:solidFill>
                <a:latin typeface="Arial"/>
              </a:rPr>
              <a:t>voles</a:t>
            </a:r>
            <a:r>
              <a:rPr lang="de-DE" dirty="0">
                <a:solidFill>
                  <a:srgbClr val="000000"/>
                </a:solidFill>
                <a:latin typeface="Arial"/>
              </a:rPr>
              <a:t> se </a:t>
            </a:r>
            <a:r>
              <a:rPr lang="de-DE" dirty="0" err="1">
                <a:solidFill>
                  <a:srgbClr val="000000"/>
                </a:solidFill>
                <a:latin typeface="Arial"/>
              </a:rPr>
              <a:t>voles</a:t>
            </a:r>
            <a:r>
              <a:rPr lang="de-DE" dirty="0">
                <a:solidFill>
                  <a:srgbClr val="000000"/>
                </a:solidFill>
                <a:latin typeface="Arial"/>
              </a:rPr>
              <a:t> </a:t>
            </a:r>
            <a:r>
              <a:rPr lang="de-DE" dirty="0" err="1">
                <a:solidFill>
                  <a:srgbClr val="000000"/>
                </a:solidFill>
                <a:latin typeface="Arial"/>
              </a:rPr>
              <a:t>quiaspe</a:t>
            </a:r>
            <a:r>
              <a:rPr lang="de-DE" dirty="0">
                <a:solidFill>
                  <a:srgbClr val="000000"/>
                </a:solidFill>
                <a:latin typeface="Arial"/>
              </a:rPr>
              <a:t> </a:t>
            </a:r>
            <a:r>
              <a:rPr lang="de-DE" dirty="0" err="1">
                <a:solidFill>
                  <a:srgbClr val="000000"/>
                </a:solidFill>
                <a:latin typeface="Arial"/>
              </a:rPr>
              <a:t>provid</a:t>
            </a:r>
            <a:r>
              <a:rPr lang="de-DE" dirty="0">
                <a:solidFill>
                  <a:srgbClr val="000000"/>
                </a:solidFill>
                <a:latin typeface="Arial"/>
              </a:rPr>
              <a:t> </a:t>
            </a:r>
            <a:r>
              <a:rPr lang="de-DE" dirty="0" err="1">
                <a:solidFill>
                  <a:srgbClr val="000000"/>
                </a:solidFill>
                <a:latin typeface="Arial"/>
              </a:rPr>
              <a:t>ullenda</a:t>
            </a:r>
            <a:r>
              <a:rPr lang="de-DE" dirty="0">
                <a:solidFill>
                  <a:srgbClr val="000000"/>
                </a:solidFill>
                <a:latin typeface="Arial"/>
              </a:rPr>
              <a:t> si </a:t>
            </a:r>
            <a:r>
              <a:rPr lang="de-DE" dirty="0" err="1">
                <a:solidFill>
                  <a:srgbClr val="000000"/>
                </a:solidFill>
                <a:latin typeface="Arial"/>
              </a:rPr>
              <a:t>neceate</a:t>
            </a:r>
            <a:r>
              <a:rPr lang="de-DE" dirty="0">
                <a:solidFill>
                  <a:srgbClr val="000000"/>
                </a:solidFill>
                <a:latin typeface="Arial"/>
              </a:rPr>
              <a:t> </a:t>
            </a:r>
            <a:r>
              <a:rPr lang="de-DE" dirty="0" err="1">
                <a:solidFill>
                  <a:srgbClr val="000000"/>
                </a:solidFill>
                <a:latin typeface="Arial"/>
              </a:rPr>
              <a:t>pedit</a:t>
            </a:r>
            <a:r>
              <a:rPr lang="de-DE" dirty="0">
                <a:solidFill>
                  <a:srgbClr val="000000"/>
                </a:solidFill>
                <a:latin typeface="Arial"/>
              </a:rPr>
              <a:t> </a:t>
            </a:r>
            <a:r>
              <a:rPr lang="de-DE" dirty="0" err="1">
                <a:solidFill>
                  <a:srgbClr val="000000"/>
                </a:solidFill>
                <a:latin typeface="Arial"/>
              </a:rPr>
              <a:t>eicient</a:t>
            </a:r>
            <a:r>
              <a:rPr lang="de-DE" dirty="0">
                <a:solidFill>
                  <a:srgbClr val="000000"/>
                </a:solidFill>
                <a:latin typeface="Arial"/>
              </a:rPr>
              <a:t> </a:t>
            </a:r>
            <a:r>
              <a:rPr lang="de-DE" dirty="0" err="1">
                <a:solidFill>
                  <a:srgbClr val="000000"/>
                </a:solidFill>
                <a:latin typeface="Arial"/>
              </a:rPr>
              <a:t>voluptas</a:t>
            </a:r>
            <a:r>
              <a:rPr lang="de-DE" dirty="0">
                <a:solidFill>
                  <a:srgbClr val="000000"/>
                </a:solidFill>
                <a:latin typeface="Arial"/>
              </a:rPr>
              <a:t> </a:t>
            </a:r>
            <a:r>
              <a:rPr lang="de-DE" dirty="0" err="1">
                <a:solidFill>
                  <a:srgbClr val="000000"/>
                </a:solidFill>
                <a:latin typeface="Arial"/>
              </a:rPr>
              <a:t>adi</a:t>
            </a:r>
            <a:r>
              <a:rPr lang="de-DE" dirty="0">
                <a:solidFill>
                  <a:srgbClr val="000000"/>
                </a:solidFill>
                <a:latin typeface="Arial"/>
              </a:rPr>
              <a:t> </a:t>
            </a:r>
            <a:r>
              <a:rPr lang="de-DE" dirty="0" err="1">
                <a:solidFill>
                  <a:srgbClr val="000000"/>
                </a:solidFill>
                <a:latin typeface="Arial"/>
              </a:rPr>
              <a:t>sectem</a:t>
            </a:r>
            <a:r>
              <a:rPr lang="de-DE" dirty="0">
                <a:solidFill>
                  <a:srgbClr val="000000"/>
                </a:solidFill>
                <a:latin typeface="Arial"/>
              </a:rPr>
              <a:t> </a:t>
            </a:r>
            <a:r>
              <a:rPr lang="de-DE" dirty="0" err="1">
                <a:solidFill>
                  <a:srgbClr val="000000"/>
                </a:solidFill>
                <a:latin typeface="Arial"/>
              </a:rPr>
              <a:t>doluptate</a:t>
            </a:r>
            <a:r>
              <a:rPr lang="de-DE" dirty="0">
                <a:solidFill>
                  <a:srgbClr val="000000"/>
                </a:solidFill>
                <a:latin typeface="Arial"/>
              </a:rPr>
              <a:t> </a:t>
            </a:r>
            <a:r>
              <a:rPr lang="de-DE" dirty="0" err="1">
                <a:solidFill>
                  <a:srgbClr val="000000"/>
                </a:solidFill>
                <a:latin typeface="Arial"/>
              </a:rPr>
              <a:t>volest</a:t>
            </a:r>
            <a:r>
              <a:rPr lang="de-DE" dirty="0">
                <a:solidFill>
                  <a:srgbClr val="000000"/>
                </a:solidFill>
                <a:latin typeface="Arial"/>
              </a:rPr>
              <a:t>, </a:t>
            </a:r>
            <a:r>
              <a:rPr lang="de-DE" dirty="0" err="1">
                <a:solidFill>
                  <a:srgbClr val="000000"/>
                </a:solidFill>
                <a:latin typeface="Arial"/>
              </a:rPr>
              <a:t>volora</a:t>
            </a:r>
            <a:r>
              <a:rPr lang="de-DE" dirty="0">
                <a:solidFill>
                  <a:srgbClr val="000000"/>
                </a:solidFill>
                <a:latin typeface="Arial"/>
              </a:rPr>
              <a:t> </a:t>
            </a:r>
            <a:r>
              <a:rPr lang="de-DE" dirty="0" err="1">
                <a:solidFill>
                  <a:srgbClr val="000000"/>
                </a:solidFill>
                <a:latin typeface="Arial"/>
              </a:rPr>
              <a:t>eatam</a:t>
            </a:r>
            <a:r>
              <a:rPr lang="de-DE" dirty="0">
                <a:solidFill>
                  <a:srgbClr val="000000"/>
                </a:solidFill>
                <a:latin typeface="Arial"/>
              </a:rPr>
              <a:t> in </a:t>
            </a:r>
            <a:r>
              <a:rPr lang="de-DE" dirty="0" err="1">
                <a:solidFill>
                  <a:srgbClr val="000000"/>
                </a:solidFill>
                <a:latin typeface="Arial"/>
              </a:rPr>
              <a:t>ra</a:t>
            </a:r>
            <a:r>
              <a:rPr lang="de-DE" dirty="0">
                <a:solidFill>
                  <a:srgbClr val="000000"/>
                </a:solidFill>
                <a:latin typeface="Arial"/>
              </a:rPr>
              <a:t> </a:t>
            </a:r>
            <a:r>
              <a:rPr lang="de-DE" dirty="0" err="1">
                <a:solidFill>
                  <a:srgbClr val="000000"/>
                </a:solidFill>
                <a:latin typeface="Arial"/>
              </a:rPr>
              <a:t>atet</a:t>
            </a:r>
            <a:r>
              <a:rPr lang="de-DE" dirty="0">
                <a:solidFill>
                  <a:srgbClr val="000000"/>
                </a:solidFill>
                <a:latin typeface="Arial"/>
              </a:rPr>
              <a:t> </a:t>
            </a:r>
            <a:r>
              <a:rPr lang="de-DE" dirty="0" err="1">
                <a:solidFill>
                  <a:srgbClr val="000000"/>
                </a:solidFill>
                <a:latin typeface="Arial"/>
              </a:rPr>
              <a:t>viducidis</a:t>
            </a:r>
            <a:r>
              <a:rPr lang="de-DE" dirty="0">
                <a:solidFill>
                  <a:srgbClr val="000000"/>
                </a:solidFill>
                <a:latin typeface="Arial"/>
              </a:rPr>
              <a:t> </a:t>
            </a:r>
            <a:r>
              <a:rPr lang="de-DE" dirty="0" err="1">
                <a:solidFill>
                  <a:srgbClr val="000000"/>
                </a:solidFill>
                <a:latin typeface="Arial"/>
              </a:rPr>
              <a:t>eaquae</a:t>
            </a:r>
            <a:r>
              <a:rPr lang="de-DE" dirty="0">
                <a:solidFill>
                  <a:srgbClr val="000000"/>
                </a:solidFill>
                <a:latin typeface="Arial"/>
              </a:rPr>
              <a:t>. </a:t>
            </a:r>
            <a:r>
              <a:rPr lang="de-DE" dirty="0" err="1">
                <a:solidFill>
                  <a:srgbClr val="000000"/>
                </a:solidFill>
                <a:latin typeface="Arial"/>
              </a:rPr>
              <a:t>Em</a:t>
            </a:r>
            <a:r>
              <a:rPr lang="de-DE" dirty="0">
                <a:solidFill>
                  <a:srgbClr val="000000"/>
                </a:solidFill>
                <a:latin typeface="Arial"/>
              </a:rPr>
              <a:t> </a:t>
            </a:r>
            <a:r>
              <a:rPr lang="de-DE" dirty="0" err="1">
                <a:solidFill>
                  <a:srgbClr val="000000"/>
                </a:solidFill>
                <a:latin typeface="Arial"/>
              </a:rPr>
              <a:t>deles</a:t>
            </a:r>
            <a:r>
              <a:rPr lang="de-DE" dirty="0">
                <a:solidFill>
                  <a:srgbClr val="000000"/>
                </a:solidFill>
                <a:latin typeface="Arial"/>
              </a:rPr>
              <a:t> </a:t>
            </a:r>
            <a:r>
              <a:rPr lang="de-DE" dirty="0" err="1">
                <a:solidFill>
                  <a:srgbClr val="000000"/>
                </a:solidFill>
                <a:latin typeface="Arial"/>
              </a:rPr>
              <a:t>doluptus</a:t>
            </a:r>
            <a:r>
              <a:rPr lang="de-DE" dirty="0">
                <a:solidFill>
                  <a:srgbClr val="000000"/>
                </a:solidFill>
                <a:latin typeface="Arial"/>
              </a:rPr>
              <a:t> </a:t>
            </a:r>
            <a:r>
              <a:rPr lang="de-DE" dirty="0" err="1">
                <a:solidFill>
                  <a:srgbClr val="000000"/>
                </a:solidFill>
                <a:latin typeface="Arial"/>
              </a:rPr>
              <a:t>estotatur</a:t>
            </a:r>
            <a:r>
              <a:rPr lang="de-DE" dirty="0">
                <a:solidFill>
                  <a:srgbClr val="000000"/>
                </a:solidFill>
                <a:latin typeface="Arial"/>
              </a:rPr>
              <a:t>? </a:t>
            </a:r>
            <a:r>
              <a:rPr lang="de-DE" dirty="0" err="1">
                <a:solidFill>
                  <a:srgbClr val="000000"/>
                </a:solidFill>
                <a:latin typeface="Arial"/>
              </a:rPr>
              <a:t>Igendella</a:t>
            </a:r>
            <a:r>
              <a:rPr lang="de-DE" dirty="0">
                <a:solidFill>
                  <a:srgbClr val="000000"/>
                </a:solidFill>
                <a:latin typeface="Arial"/>
              </a:rPr>
              <a:t> </a:t>
            </a:r>
            <a:r>
              <a:rPr lang="de-DE" dirty="0" err="1">
                <a:solidFill>
                  <a:srgbClr val="000000"/>
                </a:solidFill>
                <a:latin typeface="Arial"/>
              </a:rPr>
              <a:t>preped</a:t>
            </a:r>
            <a:r>
              <a:rPr lang="de-DE" dirty="0">
                <a:solidFill>
                  <a:srgbClr val="000000"/>
                </a:solidFill>
                <a:latin typeface="Arial"/>
              </a:rPr>
              <a:t> </a:t>
            </a:r>
            <a:r>
              <a:rPr lang="de-DE" dirty="0" err="1">
                <a:solidFill>
                  <a:srgbClr val="000000"/>
                </a:solidFill>
                <a:latin typeface="Arial"/>
              </a:rPr>
              <a:t>etur</a:t>
            </a:r>
            <a:r>
              <a:rPr lang="de-DE" dirty="0">
                <a:solidFill>
                  <a:srgbClr val="000000"/>
                </a:solidFill>
                <a:latin typeface="Arial"/>
              </a:rPr>
              <a:t>, </a:t>
            </a:r>
            <a:r>
              <a:rPr lang="de-DE" dirty="0" err="1">
                <a:solidFill>
                  <a:srgbClr val="000000"/>
                </a:solidFill>
                <a:latin typeface="Arial"/>
              </a:rPr>
              <a:t>sum</a:t>
            </a:r>
            <a:r>
              <a:rPr lang="de-DE" dirty="0">
                <a:solidFill>
                  <a:srgbClr val="000000"/>
                </a:solidFill>
                <a:latin typeface="Arial"/>
              </a:rPr>
              <a:t> </a:t>
            </a:r>
            <a:r>
              <a:rPr lang="de-DE" dirty="0" err="1">
                <a:solidFill>
                  <a:srgbClr val="000000"/>
                </a:solidFill>
                <a:latin typeface="Arial"/>
              </a:rPr>
              <a:t>fugiasp</a:t>
            </a:r>
            <a:r>
              <a:rPr lang="de-DE" dirty="0">
                <a:solidFill>
                  <a:srgbClr val="000000"/>
                </a:solidFill>
                <a:latin typeface="Arial"/>
              </a:rPr>
              <a:t> </a:t>
            </a:r>
            <a:r>
              <a:rPr lang="de-DE" dirty="0" err="1">
                <a:solidFill>
                  <a:srgbClr val="000000"/>
                </a:solidFill>
                <a:latin typeface="Arial"/>
              </a:rPr>
              <a:t>eraerum</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sit</a:t>
            </a:r>
            <a:r>
              <a:rPr lang="de-DE" dirty="0">
                <a:solidFill>
                  <a:srgbClr val="000000"/>
                </a:solidFill>
                <a:latin typeface="Arial"/>
              </a:rPr>
              <a:t> </a:t>
            </a:r>
            <a:r>
              <a:rPr lang="de-DE" dirty="0" err="1">
                <a:solidFill>
                  <a:srgbClr val="000000"/>
                </a:solidFill>
                <a:latin typeface="Arial"/>
              </a:rPr>
              <a:t>ptatur</a:t>
            </a:r>
            <a:r>
              <a:rPr lang="de-DE" dirty="0">
                <a:solidFill>
                  <a:srgbClr val="000000"/>
                </a:solidFill>
                <a:latin typeface="Arial"/>
              </a:rPr>
              <a:t>? Qui </a:t>
            </a:r>
            <a:r>
              <a:rPr lang="de-DE" dirty="0" err="1">
                <a:solidFill>
                  <a:srgbClr val="000000"/>
                </a:solidFill>
                <a:latin typeface="Arial"/>
              </a:rPr>
              <a:t>optiur</a:t>
            </a:r>
            <a:r>
              <a:rPr lang="de-DE" dirty="0">
                <a:solidFill>
                  <a:srgbClr val="000000"/>
                </a:solidFill>
                <a:latin typeface="Arial"/>
              </a:rPr>
              <a:t> </a:t>
            </a:r>
            <a:r>
              <a:rPr lang="de-DE" dirty="0" err="1">
                <a:solidFill>
                  <a:srgbClr val="000000"/>
                </a:solidFill>
                <a:latin typeface="Arial"/>
              </a:rPr>
              <a:t>soluptiume</a:t>
            </a:r>
            <a:r>
              <a:rPr lang="de-DE" dirty="0">
                <a:solidFill>
                  <a:srgbClr val="000000"/>
                </a:solidFill>
                <a:latin typeface="Arial"/>
              </a:rPr>
              <a:t> </a:t>
            </a:r>
            <a:r>
              <a:rPr lang="de-DE" dirty="0" err="1">
                <a:solidFill>
                  <a:srgbClr val="000000"/>
                </a:solidFill>
                <a:latin typeface="Arial"/>
              </a:rPr>
              <a:t>estiorepuda</a:t>
            </a:r>
            <a:r>
              <a:rPr lang="de-DE" dirty="0">
                <a:solidFill>
                  <a:srgbClr val="000000"/>
                </a:solidFill>
                <a:latin typeface="Arial"/>
              </a:rPr>
              <a:t> </a:t>
            </a:r>
            <a:r>
              <a:rPr lang="de-DE" dirty="0" err="1">
                <a:solidFill>
                  <a:srgbClr val="000000"/>
                </a:solidFill>
                <a:latin typeface="Arial"/>
              </a:rPr>
              <a:t>voles</a:t>
            </a:r>
            <a:r>
              <a:rPr lang="de-DE" dirty="0">
                <a:solidFill>
                  <a:srgbClr val="000000"/>
                </a:solidFill>
                <a:latin typeface="Arial"/>
              </a:rPr>
              <a:t> se </a:t>
            </a:r>
            <a:r>
              <a:rPr lang="de-DE" dirty="0" err="1">
                <a:solidFill>
                  <a:srgbClr val="000000"/>
                </a:solidFill>
                <a:latin typeface="Arial"/>
              </a:rPr>
              <a:t>voles</a:t>
            </a:r>
            <a:r>
              <a:rPr lang="de-DE" dirty="0">
                <a:solidFill>
                  <a:srgbClr val="000000"/>
                </a:solidFill>
                <a:latin typeface="Arial"/>
              </a:rPr>
              <a:t> </a:t>
            </a:r>
            <a:r>
              <a:rPr lang="de-DE" dirty="0" err="1">
                <a:solidFill>
                  <a:srgbClr val="000000"/>
                </a:solidFill>
                <a:latin typeface="Arial"/>
              </a:rPr>
              <a:t>quiaspe</a:t>
            </a:r>
            <a:r>
              <a:rPr lang="de-DE" dirty="0">
                <a:solidFill>
                  <a:srgbClr val="000000"/>
                </a:solidFill>
                <a:latin typeface="Arial"/>
              </a:rPr>
              <a:t> </a:t>
            </a:r>
            <a:r>
              <a:rPr lang="de-DE" dirty="0" err="1">
                <a:solidFill>
                  <a:srgbClr val="000000"/>
                </a:solidFill>
                <a:latin typeface="Arial"/>
              </a:rPr>
              <a:t>provid</a:t>
            </a:r>
            <a:r>
              <a:rPr lang="de-DE" dirty="0">
                <a:solidFill>
                  <a:srgbClr val="000000"/>
                </a:solidFill>
                <a:latin typeface="Arial"/>
              </a:rPr>
              <a:t> </a:t>
            </a:r>
            <a:r>
              <a:rPr lang="de-DE" dirty="0" err="1">
                <a:solidFill>
                  <a:srgbClr val="000000"/>
                </a:solidFill>
                <a:latin typeface="Arial"/>
              </a:rPr>
              <a:t>ullenda</a:t>
            </a:r>
            <a:r>
              <a:rPr lang="de-DE" dirty="0">
                <a:solidFill>
                  <a:srgbClr val="000000"/>
                </a:solidFill>
                <a:latin typeface="Arial"/>
              </a:rPr>
              <a:t> si </a:t>
            </a:r>
            <a:r>
              <a:rPr lang="de-DE" dirty="0" err="1">
                <a:solidFill>
                  <a:srgbClr val="000000"/>
                </a:solidFill>
                <a:latin typeface="Arial"/>
              </a:rPr>
              <a:t>neceate</a:t>
            </a:r>
            <a:r>
              <a:rPr lang="de-DE" dirty="0">
                <a:solidFill>
                  <a:srgbClr val="000000"/>
                </a:solidFill>
                <a:latin typeface="Arial"/>
              </a:rPr>
              <a:t> </a:t>
            </a:r>
            <a:r>
              <a:rPr lang="de-DE" dirty="0" err="1">
                <a:solidFill>
                  <a:srgbClr val="000000"/>
                </a:solidFill>
                <a:latin typeface="Arial"/>
              </a:rPr>
              <a:t>pedit</a:t>
            </a:r>
            <a:r>
              <a:rPr lang="de-DE" dirty="0">
                <a:solidFill>
                  <a:srgbClr val="000000"/>
                </a:solidFill>
                <a:latin typeface="Arial"/>
              </a:rPr>
              <a:t> </a:t>
            </a:r>
            <a:r>
              <a:rPr lang="de-DE" dirty="0" err="1">
                <a:solidFill>
                  <a:srgbClr val="000000"/>
                </a:solidFill>
                <a:latin typeface="Arial"/>
              </a:rPr>
              <a:t>eicient</a:t>
            </a:r>
            <a:r>
              <a:rPr lang="de-DE" dirty="0">
                <a:solidFill>
                  <a:srgbClr val="000000"/>
                </a:solidFill>
                <a:latin typeface="Arial"/>
              </a:rPr>
              <a:t> </a:t>
            </a:r>
            <a:r>
              <a:rPr lang="de-DE" dirty="0" err="1">
                <a:solidFill>
                  <a:srgbClr val="000000"/>
                </a:solidFill>
                <a:latin typeface="Arial"/>
              </a:rPr>
              <a:t>voluptas</a:t>
            </a:r>
            <a:r>
              <a:rPr lang="de-DE" dirty="0">
                <a:solidFill>
                  <a:srgbClr val="000000"/>
                </a:solidFill>
                <a:latin typeface="Arial"/>
              </a:rPr>
              <a:t> </a:t>
            </a:r>
            <a:r>
              <a:rPr lang="de-DE" dirty="0" err="1">
                <a:solidFill>
                  <a:srgbClr val="000000"/>
                </a:solidFill>
                <a:latin typeface="Arial"/>
              </a:rPr>
              <a:t>adi</a:t>
            </a:r>
            <a:r>
              <a:rPr lang="de-DE" dirty="0">
                <a:solidFill>
                  <a:srgbClr val="000000"/>
                </a:solidFill>
                <a:latin typeface="Arial"/>
              </a:rPr>
              <a:t> </a:t>
            </a:r>
            <a:r>
              <a:rPr lang="de-DE" dirty="0" err="1">
                <a:solidFill>
                  <a:srgbClr val="000000"/>
                </a:solidFill>
                <a:latin typeface="Arial"/>
              </a:rPr>
              <a:t>sectem</a:t>
            </a:r>
            <a:r>
              <a:rPr lang="de-DE" dirty="0">
                <a:solidFill>
                  <a:srgbClr val="000000"/>
                </a:solidFill>
                <a:latin typeface="Arial"/>
              </a:rPr>
              <a:t> </a:t>
            </a:r>
            <a:r>
              <a:rPr lang="de-DE" dirty="0" err="1">
                <a:solidFill>
                  <a:srgbClr val="000000"/>
                </a:solidFill>
                <a:latin typeface="Arial"/>
              </a:rPr>
              <a:t>doluptate</a:t>
            </a:r>
            <a:r>
              <a:rPr lang="de-DE" dirty="0">
                <a:solidFill>
                  <a:srgbClr val="000000"/>
                </a:solidFill>
                <a:latin typeface="Arial"/>
              </a:rPr>
              <a:t> </a:t>
            </a:r>
            <a:r>
              <a:rPr lang="de-DE" dirty="0" err="1">
                <a:solidFill>
                  <a:srgbClr val="000000"/>
                </a:solidFill>
                <a:latin typeface="Arial"/>
              </a:rPr>
              <a:t>volest</a:t>
            </a:r>
            <a:r>
              <a:rPr lang="de-DE" dirty="0">
                <a:solidFill>
                  <a:srgbClr val="000000"/>
                </a:solidFill>
                <a:latin typeface="Arial"/>
              </a:rPr>
              <a:t>, </a:t>
            </a:r>
            <a:r>
              <a:rPr lang="de-DE" dirty="0" err="1">
                <a:solidFill>
                  <a:srgbClr val="000000"/>
                </a:solidFill>
                <a:latin typeface="Arial"/>
              </a:rPr>
              <a:t>volora</a:t>
            </a:r>
            <a:r>
              <a:rPr lang="de-DE" dirty="0">
                <a:solidFill>
                  <a:srgbClr val="000000"/>
                </a:solidFill>
                <a:latin typeface="Arial"/>
              </a:rPr>
              <a:t> </a:t>
            </a:r>
            <a:r>
              <a:rPr lang="de-DE" dirty="0" err="1">
                <a:solidFill>
                  <a:srgbClr val="000000"/>
                </a:solidFill>
                <a:latin typeface="Arial"/>
              </a:rPr>
              <a:t>eatam</a:t>
            </a:r>
            <a:r>
              <a:rPr lang="de-DE" dirty="0">
                <a:solidFill>
                  <a:srgbClr val="000000"/>
                </a:solidFill>
                <a:latin typeface="Arial"/>
              </a:rPr>
              <a:t> in </a:t>
            </a:r>
            <a:r>
              <a:rPr lang="de-DE" dirty="0" err="1">
                <a:solidFill>
                  <a:srgbClr val="000000"/>
                </a:solidFill>
                <a:latin typeface="Arial"/>
              </a:rPr>
              <a:t>ra</a:t>
            </a:r>
            <a:r>
              <a:rPr lang="de-DE" dirty="0">
                <a:solidFill>
                  <a:srgbClr val="000000"/>
                </a:solidFill>
                <a:latin typeface="Arial"/>
              </a:rPr>
              <a:t> </a:t>
            </a:r>
            <a:r>
              <a:rPr lang="de-DE" dirty="0" err="1">
                <a:solidFill>
                  <a:srgbClr val="000000"/>
                </a:solidFill>
                <a:latin typeface="Arial"/>
              </a:rPr>
              <a:t>atet</a:t>
            </a:r>
            <a:r>
              <a:rPr lang="de-DE" dirty="0">
                <a:solidFill>
                  <a:srgbClr val="000000"/>
                </a:solidFill>
                <a:latin typeface="Arial"/>
              </a:rPr>
              <a:t> </a:t>
            </a:r>
            <a:r>
              <a:rPr lang="de-DE" dirty="0" err="1">
                <a:solidFill>
                  <a:srgbClr val="000000"/>
                </a:solidFill>
                <a:latin typeface="Arial"/>
              </a:rPr>
              <a:t>viducidis</a:t>
            </a:r>
            <a:r>
              <a:rPr lang="de-DE" dirty="0">
                <a:solidFill>
                  <a:srgbClr val="000000"/>
                </a:solidFill>
                <a:latin typeface="Arial"/>
              </a:rPr>
              <a:t> </a:t>
            </a:r>
            <a:r>
              <a:rPr lang="de-DE" dirty="0" err="1">
                <a:solidFill>
                  <a:srgbClr val="000000"/>
                </a:solidFill>
                <a:latin typeface="Arial"/>
              </a:rPr>
              <a:t>eaquae</a:t>
            </a:r>
            <a:r>
              <a:rPr lang="de-DE" dirty="0">
                <a:solidFill>
                  <a:srgbClr val="000000"/>
                </a:solidFill>
                <a:latin typeface="Arial"/>
              </a:rPr>
              <a:t>. </a:t>
            </a:r>
            <a:r>
              <a:rPr lang="de-DE" dirty="0" err="1">
                <a:solidFill>
                  <a:srgbClr val="000000"/>
                </a:solidFill>
                <a:latin typeface="Arial"/>
              </a:rPr>
              <a:t>Em</a:t>
            </a:r>
            <a:r>
              <a:rPr lang="de-DE" dirty="0">
                <a:solidFill>
                  <a:srgbClr val="000000"/>
                </a:solidFill>
                <a:latin typeface="Arial"/>
              </a:rPr>
              <a:t> </a:t>
            </a:r>
            <a:r>
              <a:rPr lang="de-DE" dirty="0" err="1">
                <a:solidFill>
                  <a:srgbClr val="000000"/>
                </a:solidFill>
                <a:latin typeface="Arial"/>
              </a:rPr>
              <a:t>deles</a:t>
            </a:r>
            <a:r>
              <a:rPr lang="de-DE" dirty="0">
                <a:solidFill>
                  <a:srgbClr val="000000"/>
                </a:solidFill>
                <a:latin typeface="Arial"/>
              </a:rPr>
              <a:t> </a:t>
            </a:r>
            <a:r>
              <a:rPr lang="de-DE" dirty="0" err="1">
                <a:solidFill>
                  <a:srgbClr val="000000"/>
                </a:solidFill>
                <a:latin typeface="Arial"/>
              </a:rPr>
              <a:t>doluptus</a:t>
            </a:r>
            <a:r>
              <a:rPr lang="de-DE" dirty="0">
                <a:solidFill>
                  <a:srgbClr val="000000"/>
                </a:solidFill>
                <a:latin typeface="Arial"/>
              </a:rPr>
              <a:t> </a:t>
            </a:r>
            <a:r>
              <a:rPr lang="de-DE" dirty="0" err="1">
                <a:solidFill>
                  <a:srgbClr val="000000"/>
                </a:solidFill>
                <a:latin typeface="Arial"/>
              </a:rPr>
              <a:t>estotatur</a:t>
            </a:r>
            <a:r>
              <a:rPr lang="de-DE" dirty="0">
                <a:solidFill>
                  <a:srgbClr val="000000"/>
                </a:solidFill>
                <a:latin typeface="Arial"/>
              </a:rPr>
              <a:t>? </a:t>
            </a:r>
            <a:r>
              <a:rPr lang="de-DE" dirty="0" err="1">
                <a:solidFill>
                  <a:srgbClr val="000000"/>
                </a:solidFill>
                <a:latin typeface="Arial"/>
              </a:rPr>
              <a:t>Igendella</a:t>
            </a:r>
            <a:r>
              <a:rPr lang="de-DE" dirty="0">
                <a:solidFill>
                  <a:srgbClr val="000000"/>
                </a:solidFill>
                <a:latin typeface="Arial"/>
              </a:rPr>
              <a:t> </a:t>
            </a:r>
            <a:r>
              <a:rPr lang="de-DE" dirty="0" err="1">
                <a:solidFill>
                  <a:srgbClr val="000000"/>
                </a:solidFill>
                <a:latin typeface="Arial"/>
              </a:rPr>
              <a:t>preped</a:t>
            </a:r>
            <a:r>
              <a:rPr lang="de-DE" dirty="0">
                <a:solidFill>
                  <a:srgbClr val="000000"/>
                </a:solidFill>
                <a:latin typeface="Arial"/>
              </a:rPr>
              <a:t> </a:t>
            </a:r>
            <a:r>
              <a:rPr lang="de-DE" dirty="0" err="1">
                <a:solidFill>
                  <a:srgbClr val="000000"/>
                </a:solidFill>
                <a:latin typeface="Arial"/>
              </a:rPr>
              <a:t>etur</a:t>
            </a:r>
            <a:r>
              <a:rPr lang="de-DE" dirty="0">
                <a:solidFill>
                  <a:srgbClr val="000000"/>
                </a:solidFill>
                <a:latin typeface="Arial"/>
              </a:rPr>
              <a:t>, </a:t>
            </a:r>
            <a:r>
              <a:rPr lang="de-DE" dirty="0" err="1">
                <a:solidFill>
                  <a:srgbClr val="000000"/>
                </a:solidFill>
                <a:latin typeface="Arial"/>
              </a:rPr>
              <a:t>sum</a:t>
            </a:r>
            <a:r>
              <a:rPr lang="de-DE" dirty="0">
                <a:solidFill>
                  <a:srgbClr val="000000"/>
                </a:solidFill>
                <a:latin typeface="Arial"/>
              </a:rPr>
              <a:t> </a:t>
            </a:r>
            <a:r>
              <a:rPr lang="de-DE" dirty="0" err="1">
                <a:solidFill>
                  <a:srgbClr val="000000"/>
                </a:solidFill>
                <a:latin typeface="Arial"/>
              </a:rPr>
              <a:t>fugiasp</a:t>
            </a:r>
            <a:r>
              <a:rPr lang="de-DE" dirty="0">
                <a:solidFill>
                  <a:srgbClr val="000000"/>
                </a:solidFill>
                <a:latin typeface="Arial"/>
              </a:rPr>
              <a:t> </a:t>
            </a:r>
            <a:r>
              <a:rPr lang="de-DE" dirty="0" err="1">
                <a:solidFill>
                  <a:srgbClr val="000000"/>
                </a:solidFill>
                <a:latin typeface="Arial"/>
              </a:rPr>
              <a:t>eraerum</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sit</a:t>
            </a:r>
            <a:r>
              <a:rPr lang="de-DE" dirty="0">
                <a:solidFill>
                  <a:srgbClr val="000000"/>
                </a:solidFill>
                <a:latin typeface="Arial"/>
              </a:rPr>
              <a:t> </a:t>
            </a:r>
            <a:r>
              <a:rPr lang="de-DE" dirty="0" err="1">
                <a:solidFill>
                  <a:srgbClr val="000000"/>
                </a:solidFill>
                <a:latin typeface="Arial"/>
              </a:rPr>
              <a:t>autaspe</a:t>
            </a:r>
            <a:r>
              <a:rPr lang="de-DE" dirty="0">
                <a:solidFill>
                  <a:srgbClr val="000000"/>
                </a:solidFill>
                <a:latin typeface="Arial"/>
              </a:rPr>
              <a:t> </a:t>
            </a:r>
            <a:r>
              <a:rPr lang="de-DE" dirty="0" err="1">
                <a:solidFill>
                  <a:srgbClr val="000000"/>
                </a:solidFill>
                <a:latin typeface="Arial"/>
              </a:rPr>
              <a:t>molupta</a:t>
            </a:r>
            <a:r>
              <a:rPr lang="de-DE" dirty="0">
                <a:solidFill>
                  <a:srgbClr val="000000"/>
                </a:solidFill>
                <a:latin typeface="Arial"/>
              </a:rPr>
              <a:t> </a:t>
            </a:r>
            <a:r>
              <a:rPr lang="de-DE" dirty="0" err="1">
                <a:solidFill>
                  <a:srgbClr val="000000"/>
                </a:solidFill>
                <a:latin typeface="Arial"/>
              </a:rPr>
              <a:t>tiatiate</a:t>
            </a:r>
            <a:r>
              <a:rPr lang="de-DE" dirty="0">
                <a:solidFill>
                  <a:srgbClr val="000000"/>
                </a:solidFill>
                <a:latin typeface="Arial"/>
              </a:rPr>
              <a:t> </a:t>
            </a:r>
            <a:r>
              <a:rPr lang="de-DE" dirty="0" err="1">
                <a:solidFill>
                  <a:srgbClr val="000000"/>
                </a:solidFill>
                <a:latin typeface="Arial"/>
              </a:rPr>
              <a:t>voluptur</a:t>
            </a:r>
            <a:r>
              <a:rPr lang="de-DE" dirty="0">
                <a:solidFill>
                  <a:srgbClr val="000000"/>
                </a:solidFill>
                <a:latin typeface="Arial"/>
              </a:rPr>
              <a:t>?</a:t>
            </a:r>
          </a:p>
          <a:p>
            <a:pPr lvl="0"/>
            <a:r>
              <a:rPr lang="de-DE" dirty="0" err="1">
                <a:solidFill>
                  <a:srgbClr val="000000"/>
                </a:solidFill>
                <a:latin typeface="Arial"/>
              </a:rPr>
              <a:t>Equi</a:t>
            </a:r>
            <a:r>
              <a:rPr lang="de-DE" dirty="0">
                <a:solidFill>
                  <a:srgbClr val="000000"/>
                </a:solidFill>
                <a:latin typeface="Arial"/>
              </a:rPr>
              <a:t> </a:t>
            </a:r>
            <a:r>
              <a:rPr lang="de-DE" dirty="0" err="1">
                <a:solidFill>
                  <a:srgbClr val="000000"/>
                </a:solidFill>
                <a:latin typeface="Arial"/>
              </a:rPr>
              <a:t>repellab</a:t>
            </a:r>
            <a:r>
              <a:rPr lang="de-DE" dirty="0">
                <a:solidFill>
                  <a:srgbClr val="000000"/>
                </a:solidFill>
                <a:latin typeface="Arial"/>
              </a:rPr>
              <a:t> </a:t>
            </a:r>
            <a:r>
              <a:rPr lang="de-DE" dirty="0" err="1">
                <a:solidFill>
                  <a:srgbClr val="000000"/>
                </a:solidFill>
                <a:latin typeface="Arial"/>
              </a:rPr>
              <a:t>iumet</a:t>
            </a:r>
            <a:r>
              <a:rPr lang="de-DE" dirty="0">
                <a:solidFill>
                  <a:srgbClr val="000000"/>
                </a:solidFill>
                <a:latin typeface="Arial"/>
              </a:rPr>
              <a:t>, </a:t>
            </a:r>
            <a:r>
              <a:rPr lang="de-DE" dirty="0" err="1">
                <a:solidFill>
                  <a:srgbClr val="000000"/>
                </a:solidFill>
                <a:latin typeface="Arial"/>
              </a:rPr>
              <a:t>nusapit</a:t>
            </a:r>
            <a:r>
              <a:rPr lang="de-DE" dirty="0">
                <a:solidFill>
                  <a:srgbClr val="000000"/>
                </a:solidFill>
                <a:latin typeface="Arial"/>
              </a:rPr>
              <a:t> </a:t>
            </a:r>
            <a:r>
              <a:rPr lang="de-DE" dirty="0" err="1">
                <a:solidFill>
                  <a:srgbClr val="000000"/>
                </a:solidFill>
                <a:latin typeface="Arial"/>
              </a:rPr>
              <a:t>optatatus</a:t>
            </a:r>
            <a:r>
              <a:rPr lang="de-DE" dirty="0">
                <a:solidFill>
                  <a:srgbClr val="000000"/>
                </a:solidFill>
                <a:latin typeface="Arial"/>
              </a:rPr>
              <a:t> </a:t>
            </a:r>
            <a:r>
              <a:rPr lang="de-DE" dirty="0" err="1">
                <a:solidFill>
                  <a:srgbClr val="000000"/>
                </a:solidFill>
                <a:latin typeface="Arial"/>
              </a:rPr>
              <a:t>repudita</a:t>
            </a:r>
            <a:r>
              <a:rPr lang="de-DE" dirty="0">
                <a:solidFill>
                  <a:srgbClr val="000000"/>
                </a:solidFill>
                <a:latin typeface="Arial"/>
              </a:rPr>
              <a:t> </a:t>
            </a:r>
            <a:r>
              <a:rPr lang="de-DE" dirty="0" err="1">
                <a:solidFill>
                  <a:srgbClr val="000000"/>
                </a:solidFill>
                <a:latin typeface="Arial"/>
              </a:rPr>
              <a:t>nonet</a:t>
            </a:r>
            <a:r>
              <a:rPr lang="de-DE" dirty="0">
                <a:solidFill>
                  <a:srgbClr val="000000"/>
                </a:solidFill>
                <a:latin typeface="Arial"/>
              </a:rPr>
              <a:t> </a:t>
            </a:r>
            <a:r>
              <a:rPr lang="de-DE" dirty="0" err="1">
                <a:solidFill>
                  <a:srgbClr val="000000"/>
                </a:solidFill>
                <a:latin typeface="Arial"/>
              </a:rPr>
              <a:t>litius</a:t>
            </a:r>
            <a:r>
              <a:rPr lang="de-DE" dirty="0">
                <a:solidFill>
                  <a:srgbClr val="000000"/>
                </a:solidFill>
                <a:latin typeface="Arial"/>
              </a:rPr>
              <a:t> </a:t>
            </a:r>
            <a:r>
              <a:rPr lang="de-DE" dirty="0" err="1">
                <a:solidFill>
                  <a:srgbClr val="000000"/>
                </a:solidFill>
                <a:latin typeface="Arial"/>
              </a:rPr>
              <a:t>abor</a:t>
            </a:r>
            <a:r>
              <a:rPr lang="de-DE" dirty="0">
                <a:solidFill>
                  <a:srgbClr val="000000"/>
                </a:solidFill>
                <a:latin typeface="Arial"/>
              </a:rPr>
              <a:t> </a:t>
            </a:r>
            <a:r>
              <a:rPr lang="de-DE" dirty="0" err="1">
                <a:solidFill>
                  <a:srgbClr val="000000"/>
                </a:solidFill>
                <a:latin typeface="Arial"/>
              </a:rPr>
              <a:t>as</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quissimus</a:t>
            </a:r>
            <a:r>
              <a:rPr lang="de-DE" dirty="0">
                <a:solidFill>
                  <a:srgbClr val="000000"/>
                </a:solidFill>
                <a:latin typeface="Arial"/>
              </a:rPr>
              <a:t> </a:t>
            </a:r>
            <a:r>
              <a:rPr lang="de-DE" dirty="0" err="1">
                <a:solidFill>
                  <a:srgbClr val="000000"/>
                </a:solidFill>
                <a:latin typeface="Arial"/>
              </a:rPr>
              <a:t>eiume</a:t>
            </a:r>
            <a:r>
              <a:rPr lang="de-DE" dirty="0">
                <a:solidFill>
                  <a:srgbClr val="000000"/>
                </a:solidFill>
                <a:latin typeface="Arial"/>
              </a:rPr>
              <a:t> </a:t>
            </a:r>
            <a:r>
              <a:rPr lang="de-DE" dirty="0" err="1">
                <a:solidFill>
                  <a:srgbClr val="000000"/>
                </a:solidFill>
                <a:latin typeface="Arial"/>
              </a:rPr>
              <a:t>vernam</a:t>
            </a:r>
            <a:r>
              <a:rPr lang="de-DE" dirty="0">
                <a:solidFill>
                  <a:srgbClr val="000000"/>
                </a:solidFill>
                <a:latin typeface="Arial"/>
              </a:rPr>
              <a:t> </a:t>
            </a:r>
            <a:r>
              <a:rPr lang="de-DE" dirty="0" err="1">
                <a:solidFill>
                  <a:srgbClr val="000000"/>
                </a:solidFill>
                <a:latin typeface="Arial"/>
              </a:rPr>
              <a:t>sincturion</a:t>
            </a:r>
            <a:r>
              <a:rPr lang="de-DE" dirty="0">
                <a:solidFill>
                  <a:srgbClr val="000000"/>
                </a:solidFill>
                <a:latin typeface="Arial"/>
              </a:rPr>
              <a:t> </a:t>
            </a:r>
            <a:r>
              <a:rPr lang="de-DE" dirty="0" err="1">
                <a:solidFill>
                  <a:srgbClr val="000000"/>
                </a:solidFill>
                <a:latin typeface="Arial"/>
              </a:rPr>
              <a:t>nese</a:t>
            </a:r>
            <a:r>
              <a:rPr lang="de-DE" dirty="0">
                <a:solidFill>
                  <a:srgbClr val="000000"/>
                </a:solidFill>
                <a:latin typeface="Arial"/>
              </a:rPr>
              <a:t> </a:t>
            </a:r>
            <a:r>
              <a:rPr lang="de-DE" dirty="0" err="1">
                <a:solidFill>
                  <a:srgbClr val="000000"/>
                </a:solidFill>
                <a:latin typeface="Arial"/>
              </a:rPr>
              <a:t>poreptis</a:t>
            </a:r>
            <a:r>
              <a:rPr lang="de-DE" dirty="0">
                <a:solidFill>
                  <a:srgbClr val="000000"/>
                </a:solidFill>
                <a:latin typeface="Arial"/>
              </a:rPr>
              <a:t> </a:t>
            </a:r>
            <a:r>
              <a:rPr lang="de-DE" dirty="0" err="1">
                <a:solidFill>
                  <a:srgbClr val="000000"/>
                </a:solidFill>
                <a:latin typeface="Arial"/>
              </a:rPr>
              <a:t>rehenditat.Que</a:t>
            </a:r>
            <a:r>
              <a:rPr lang="de-DE" dirty="0">
                <a:solidFill>
                  <a:srgbClr val="000000"/>
                </a:solidFill>
                <a:latin typeface="Arial"/>
              </a:rPr>
              <a:t> </a:t>
            </a:r>
            <a:r>
              <a:rPr lang="de-DE" dirty="0" err="1">
                <a:solidFill>
                  <a:srgbClr val="000000"/>
                </a:solidFill>
                <a:latin typeface="Arial"/>
              </a:rPr>
              <a:t>volore</a:t>
            </a:r>
            <a:r>
              <a:rPr lang="de-DE" dirty="0">
                <a:solidFill>
                  <a:srgbClr val="000000"/>
                </a:solidFill>
                <a:latin typeface="Arial"/>
              </a:rPr>
              <a:t> </a:t>
            </a:r>
            <a:r>
              <a:rPr lang="de-DE" dirty="0" err="1">
                <a:solidFill>
                  <a:srgbClr val="000000"/>
                </a:solidFill>
                <a:latin typeface="Arial"/>
              </a:rPr>
              <a:t>cuptae</a:t>
            </a:r>
            <a:r>
              <a:rPr lang="de-DE" dirty="0">
                <a:solidFill>
                  <a:srgbClr val="000000"/>
                </a:solidFill>
                <a:latin typeface="Arial"/>
              </a:rPr>
              <a:t> </a:t>
            </a:r>
            <a:r>
              <a:rPr lang="de-DE" dirty="0" err="1">
                <a:solidFill>
                  <a:srgbClr val="000000"/>
                </a:solidFill>
                <a:latin typeface="Arial"/>
              </a:rPr>
              <a:t>iniminime</a:t>
            </a:r>
            <a:r>
              <a:rPr lang="de-DE" dirty="0">
                <a:solidFill>
                  <a:srgbClr val="000000"/>
                </a:solidFill>
                <a:latin typeface="Arial"/>
              </a:rPr>
              <a:t> </a:t>
            </a:r>
            <a:r>
              <a:rPr lang="de-DE" dirty="0" err="1">
                <a:solidFill>
                  <a:srgbClr val="000000"/>
                </a:solidFill>
                <a:latin typeface="Arial"/>
              </a:rPr>
              <a:t>prae</a:t>
            </a:r>
            <a:r>
              <a:rPr lang="de-DE" dirty="0">
                <a:solidFill>
                  <a:srgbClr val="000000"/>
                </a:solidFill>
                <a:latin typeface="Arial"/>
              </a:rPr>
              <a:t> </a:t>
            </a:r>
            <a:r>
              <a:rPr lang="de-DE" dirty="0" err="1">
                <a:solidFill>
                  <a:srgbClr val="000000"/>
                </a:solidFill>
                <a:latin typeface="Arial"/>
              </a:rPr>
              <a:t>peruntu</a:t>
            </a:r>
            <a:r>
              <a:rPr lang="de-DE" dirty="0">
                <a:solidFill>
                  <a:srgbClr val="000000"/>
                </a:solidFill>
                <a:latin typeface="Arial"/>
              </a:rPr>
              <a:t> </a:t>
            </a:r>
            <a:r>
              <a:rPr lang="de-DE" dirty="0" err="1">
                <a:solidFill>
                  <a:srgbClr val="000000"/>
                </a:solidFill>
                <a:latin typeface="Arial"/>
              </a:rPr>
              <a:t>ribusandio</a:t>
            </a:r>
            <a:r>
              <a:rPr lang="de-DE" dirty="0">
                <a:solidFill>
                  <a:srgbClr val="000000"/>
                </a:solidFill>
                <a:latin typeface="Arial"/>
              </a:rPr>
              <a:t> et </a:t>
            </a:r>
            <a:r>
              <a:rPr lang="de-DE" dirty="0" err="1">
                <a:solidFill>
                  <a:srgbClr val="000000"/>
                </a:solidFill>
                <a:latin typeface="Arial"/>
              </a:rPr>
              <a:t>quae</a:t>
            </a:r>
            <a:r>
              <a:rPr lang="de-DE" dirty="0">
                <a:solidFill>
                  <a:srgbClr val="000000"/>
                </a:solidFill>
                <a:latin typeface="Arial"/>
              </a:rPr>
              <a:t> </a:t>
            </a:r>
            <a:r>
              <a:rPr lang="de-DE" dirty="0" err="1">
                <a:solidFill>
                  <a:srgbClr val="000000"/>
                </a:solidFill>
                <a:latin typeface="Arial"/>
              </a:rPr>
              <a:t>voloreperit</a:t>
            </a:r>
            <a:r>
              <a:rPr lang="de-DE" dirty="0">
                <a:solidFill>
                  <a:srgbClr val="000000"/>
                </a:solidFill>
                <a:latin typeface="Arial"/>
              </a:rPr>
              <a:t>, </a:t>
            </a:r>
            <a:r>
              <a:rPr lang="de-DE" dirty="0" err="1">
                <a:solidFill>
                  <a:srgbClr val="000000"/>
                </a:solidFill>
                <a:latin typeface="Arial"/>
              </a:rPr>
              <a:t>od</a:t>
            </a:r>
            <a:r>
              <a:rPr lang="de-DE" dirty="0">
                <a:solidFill>
                  <a:srgbClr val="000000"/>
                </a:solidFill>
                <a:latin typeface="Arial"/>
              </a:rPr>
              <a:t> </a:t>
            </a:r>
            <a:r>
              <a:rPr lang="de-DE" dirty="0" err="1">
                <a:solidFill>
                  <a:srgbClr val="000000"/>
                </a:solidFill>
                <a:latin typeface="Arial"/>
              </a:rPr>
              <a:t>qui</a:t>
            </a:r>
            <a:r>
              <a:rPr lang="de-DE" dirty="0">
                <a:solidFill>
                  <a:srgbClr val="000000"/>
                </a:solidFill>
                <a:latin typeface="Arial"/>
              </a:rPr>
              <a:t> </a:t>
            </a:r>
            <a:r>
              <a:rPr lang="de-DE" dirty="0" err="1">
                <a:solidFill>
                  <a:srgbClr val="000000"/>
                </a:solidFill>
                <a:latin typeface="Arial"/>
              </a:rPr>
              <a:t>dolutem</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quiam</a:t>
            </a:r>
            <a:r>
              <a:rPr lang="de-DE" dirty="0">
                <a:solidFill>
                  <a:srgbClr val="000000"/>
                </a:solidFill>
                <a:latin typeface="Arial"/>
              </a:rPr>
              <a:t>, </a:t>
            </a:r>
            <a:r>
              <a:rPr lang="de-DE" dirty="0" err="1">
                <a:solidFill>
                  <a:srgbClr val="000000"/>
                </a:solidFill>
                <a:latin typeface="Arial"/>
              </a:rPr>
              <a:t>omnimpe</a:t>
            </a:r>
            <a:r>
              <a:rPr lang="de-DE" dirty="0">
                <a:solidFill>
                  <a:srgbClr val="000000"/>
                </a:solidFill>
                <a:latin typeface="Arial"/>
              </a:rPr>
              <a:t> </a:t>
            </a:r>
            <a:r>
              <a:rPr lang="de-DE" dirty="0" err="1">
                <a:solidFill>
                  <a:srgbClr val="000000"/>
                </a:solidFill>
                <a:latin typeface="Arial"/>
              </a:rPr>
              <a:t>num</a:t>
            </a:r>
            <a:r>
              <a:rPr lang="de-DE" dirty="0">
                <a:solidFill>
                  <a:srgbClr val="000000"/>
                </a:solidFill>
                <a:latin typeface="Arial"/>
              </a:rPr>
              <a:t> </a:t>
            </a:r>
            <a:r>
              <a:rPr lang="de-DE" dirty="0" err="1">
                <a:solidFill>
                  <a:srgbClr val="000000"/>
                </a:solidFill>
                <a:latin typeface="Arial"/>
              </a:rPr>
              <a:t>ipsa</a:t>
            </a:r>
            <a:r>
              <a:rPr lang="de-DE" dirty="0">
                <a:solidFill>
                  <a:srgbClr val="000000"/>
                </a:solidFill>
                <a:latin typeface="Arial"/>
              </a:rPr>
              <a:t> </a:t>
            </a:r>
            <a:r>
              <a:rPr lang="de-DE" dirty="0" err="1">
                <a:solidFill>
                  <a:srgbClr val="000000"/>
                </a:solidFill>
                <a:latin typeface="Arial"/>
              </a:rPr>
              <a:t>nus</a:t>
            </a:r>
            <a:r>
              <a:rPr lang="de-DE" dirty="0">
                <a:solidFill>
                  <a:srgbClr val="000000"/>
                </a:solidFill>
                <a:latin typeface="Arial"/>
              </a:rPr>
              <a:t> </a:t>
            </a:r>
            <a:r>
              <a:rPr lang="de-DE" dirty="0" err="1">
                <a:solidFill>
                  <a:srgbClr val="000000"/>
                </a:solidFill>
                <a:latin typeface="Arial"/>
              </a:rPr>
              <a:t>dolor</a:t>
            </a:r>
            <a:r>
              <a:rPr lang="de-DE" dirty="0">
                <a:solidFill>
                  <a:srgbClr val="000000"/>
                </a:solidFill>
                <a:latin typeface="Arial"/>
              </a:rPr>
              <a:t> </a:t>
            </a:r>
            <a:r>
              <a:rPr lang="de-DE" dirty="0" err="1">
                <a:solidFill>
                  <a:srgbClr val="000000"/>
                </a:solidFill>
                <a:latin typeface="Arial"/>
              </a:rPr>
              <a:t>ma</a:t>
            </a:r>
            <a:r>
              <a:rPr lang="de-DE" dirty="0">
                <a:solidFill>
                  <a:srgbClr val="000000"/>
                </a:solidFill>
                <a:latin typeface="Arial"/>
              </a:rPr>
              <a:t> non </a:t>
            </a:r>
            <a:r>
              <a:rPr lang="de-DE" dirty="0" err="1">
                <a:solidFill>
                  <a:srgbClr val="000000"/>
                </a:solidFill>
                <a:latin typeface="Arial"/>
              </a:rPr>
              <a:t>corrum</a:t>
            </a:r>
            <a:r>
              <a:rPr lang="de-DE" dirty="0">
                <a:solidFill>
                  <a:srgbClr val="000000"/>
                </a:solidFill>
                <a:latin typeface="Arial"/>
              </a:rPr>
              <a:t> </a:t>
            </a:r>
            <a:r>
              <a:rPr lang="de-DE" dirty="0" err="1">
                <a:solidFill>
                  <a:srgbClr val="000000"/>
                </a:solidFill>
                <a:latin typeface="Arial"/>
              </a:rPr>
              <a:t>exerior</a:t>
            </a:r>
            <a:r>
              <a:rPr lang="de-DE" dirty="0">
                <a:solidFill>
                  <a:srgbClr val="000000"/>
                </a:solidFill>
                <a:latin typeface="Arial"/>
              </a:rPr>
              <a:t> </a:t>
            </a:r>
            <a:r>
              <a:rPr lang="de-DE" dirty="0" err="1">
                <a:solidFill>
                  <a:srgbClr val="000000"/>
                </a:solidFill>
                <a:latin typeface="Arial"/>
              </a:rPr>
              <a:t>repedig</a:t>
            </a:r>
            <a:r>
              <a:rPr lang="de-DE" dirty="0">
                <a:solidFill>
                  <a:srgbClr val="000000"/>
                </a:solidFill>
                <a:latin typeface="Arial"/>
              </a:rPr>
              <a:t> </a:t>
            </a:r>
            <a:r>
              <a:rPr lang="de-DE" dirty="0" err="1">
                <a:solidFill>
                  <a:srgbClr val="000000"/>
                </a:solidFill>
                <a:latin typeface="Arial"/>
              </a:rPr>
              <a:t>entiaecta</a:t>
            </a:r>
            <a:r>
              <a:rPr lang="de-DE" dirty="0">
                <a:solidFill>
                  <a:srgbClr val="000000"/>
                </a:solidFill>
                <a:latin typeface="Arial"/>
              </a:rPr>
              <a:t> </a:t>
            </a:r>
            <a:r>
              <a:rPr lang="de-DE" dirty="0" err="1">
                <a:solidFill>
                  <a:srgbClr val="000000"/>
                </a:solidFill>
                <a:latin typeface="Arial"/>
              </a:rPr>
              <a:t>ium</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arum</a:t>
            </a:r>
            <a:r>
              <a:rPr lang="de-DE" dirty="0">
                <a:solidFill>
                  <a:srgbClr val="000000"/>
                </a:solidFill>
                <a:latin typeface="Arial"/>
              </a:rPr>
              <a:t> </a:t>
            </a:r>
            <a:r>
              <a:rPr lang="de-DE" dirty="0" err="1">
                <a:solidFill>
                  <a:srgbClr val="000000"/>
                </a:solidFill>
                <a:latin typeface="Arial"/>
              </a:rPr>
              <a:t>rere</a:t>
            </a:r>
            <a:r>
              <a:rPr lang="de-DE" dirty="0">
                <a:solidFill>
                  <a:srgbClr val="000000"/>
                </a:solidFill>
                <a:latin typeface="Arial"/>
              </a:rPr>
              <a:t>, </a:t>
            </a:r>
            <a:r>
              <a:rPr lang="de-DE" dirty="0" err="1">
                <a:solidFill>
                  <a:srgbClr val="000000"/>
                </a:solidFill>
                <a:latin typeface="Arial"/>
              </a:rPr>
              <a:t>occus</a:t>
            </a:r>
            <a:r>
              <a:rPr lang="de-DE" dirty="0">
                <a:solidFill>
                  <a:srgbClr val="000000"/>
                </a:solidFill>
                <a:latin typeface="Arial"/>
              </a:rPr>
              <a:t> </a:t>
            </a:r>
            <a:r>
              <a:rPr lang="de-DE" dirty="0" err="1">
                <a:solidFill>
                  <a:srgbClr val="000000"/>
                </a:solidFill>
                <a:latin typeface="Arial"/>
              </a:rPr>
              <a:t>utem</a:t>
            </a:r>
            <a:r>
              <a:rPr lang="de-DE" dirty="0">
                <a:solidFill>
                  <a:srgbClr val="000000"/>
                </a:solidFill>
                <a:latin typeface="Arial"/>
              </a:rPr>
              <a:t> </a:t>
            </a:r>
            <a:r>
              <a:rPr lang="de-DE" dirty="0" err="1">
                <a:solidFill>
                  <a:srgbClr val="000000"/>
                </a:solidFill>
                <a:latin typeface="Arial"/>
              </a:rPr>
              <a:t>volut</a:t>
            </a:r>
            <a:r>
              <a:rPr lang="de-DE" dirty="0">
                <a:solidFill>
                  <a:srgbClr val="000000"/>
                </a:solidFill>
                <a:latin typeface="Arial"/>
              </a:rPr>
              <a:t> </a:t>
            </a:r>
            <a:r>
              <a:rPr lang="de-DE" dirty="0" err="1">
                <a:solidFill>
                  <a:srgbClr val="000000"/>
                </a:solidFill>
                <a:latin typeface="Arial"/>
              </a:rPr>
              <a:t>qui</a:t>
            </a:r>
            <a:r>
              <a:rPr lang="de-DE" dirty="0">
                <a:solidFill>
                  <a:srgbClr val="000000"/>
                </a:solidFill>
                <a:latin typeface="Arial"/>
              </a:rPr>
              <a:t> </a:t>
            </a:r>
            <a:r>
              <a:rPr lang="de-DE" dirty="0" err="1">
                <a:solidFill>
                  <a:srgbClr val="000000"/>
                </a:solidFill>
                <a:latin typeface="Arial"/>
              </a:rPr>
              <a:t>delitas</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et </a:t>
            </a:r>
            <a:r>
              <a:rPr lang="de-DE" dirty="0" err="1">
                <a:solidFill>
                  <a:srgbClr val="000000"/>
                </a:solidFill>
                <a:latin typeface="Arial"/>
              </a:rPr>
              <a:t>alis</a:t>
            </a:r>
            <a:r>
              <a:rPr lang="de-DE" dirty="0">
                <a:solidFill>
                  <a:srgbClr val="000000"/>
                </a:solidFill>
                <a:latin typeface="Arial"/>
              </a:rPr>
              <a:t> </a:t>
            </a:r>
            <a:r>
              <a:rPr lang="de-DE" dirty="0" err="1">
                <a:solidFill>
                  <a:srgbClr val="000000"/>
                </a:solidFill>
                <a:latin typeface="Arial"/>
              </a:rPr>
              <a:t>ut</a:t>
            </a:r>
            <a:r>
              <a:rPr lang="de-DE" dirty="0">
                <a:solidFill>
                  <a:srgbClr val="000000"/>
                </a:solidFill>
                <a:latin typeface="Arial"/>
              </a:rPr>
              <a:t> </a:t>
            </a:r>
            <a:r>
              <a:rPr lang="de-DE" dirty="0" err="1">
                <a:solidFill>
                  <a:srgbClr val="000000"/>
                </a:solidFill>
                <a:latin typeface="Arial"/>
              </a:rPr>
              <a:t>quuntium</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acculpa</a:t>
            </a:r>
            <a:r>
              <a:rPr lang="de-DE" dirty="0">
                <a:solidFill>
                  <a:srgbClr val="000000"/>
                </a:solidFill>
                <a:latin typeface="Arial"/>
              </a:rPr>
              <a:t> </a:t>
            </a:r>
            <a:r>
              <a:rPr lang="de-DE" dirty="0" err="1">
                <a:solidFill>
                  <a:srgbClr val="000000"/>
                </a:solidFill>
                <a:latin typeface="Arial"/>
              </a:rPr>
              <a:t>volentius</a:t>
            </a:r>
            <a:r>
              <a:rPr lang="de-DE" dirty="0">
                <a:solidFill>
                  <a:srgbClr val="000000"/>
                </a:solidFill>
                <a:latin typeface="Arial"/>
              </a:rPr>
              <a:t> </a:t>
            </a:r>
            <a:r>
              <a:rPr lang="de-DE" dirty="0" err="1">
                <a:solidFill>
                  <a:srgbClr val="000000"/>
                </a:solidFill>
                <a:latin typeface="Arial"/>
              </a:rPr>
              <a:t>magnat</a:t>
            </a:r>
            <a:r>
              <a:rPr lang="de-DE" dirty="0">
                <a:solidFill>
                  <a:srgbClr val="000000"/>
                </a:solidFill>
                <a:latin typeface="Arial"/>
              </a:rPr>
              <a:t> </a:t>
            </a:r>
            <a:r>
              <a:rPr lang="de-DE" dirty="0" err="1">
                <a:solidFill>
                  <a:srgbClr val="000000"/>
                </a:solidFill>
                <a:latin typeface="Arial"/>
              </a:rPr>
              <a:t>rem</a:t>
            </a:r>
            <a:r>
              <a:rPr lang="de-DE" dirty="0">
                <a:solidFill>
                  <a:srgbClr val="000000"/>
                </a:solidFill>
                <a:latin typeface="Arial"/>
              </a:rPr>
              <a:t> </a:t>
            </a:r>
            <a:r>
              <a:rPr lang="de-DE" dirty="0" err="1">
                <a:solidFill>
                  <a:srgbClr val="000000"/>
                </a:solidFill>
                <a:latin typeface="Arial"/>
              </a:rPr>
              <a:t>ideliquiam</a:t>
            </a:r>
            <a:r>
              <a:rPr lang="de-DE" dirty="0">
                <a:solidFill>
                  <a:srgbClr val="000000"/>
                </a:solidFill>
                <a:latin typeface="Arial"/>
              </a:rPr>
              <a:t> </a:t>
            </a:r>
            <a:r>
              <a:rPr lang="de-DE" dirty="0" err="1">
                <a:solidFill>
                  <a:srgbClr val="000000"/>
                </a:solidFill>
                <a:latin typeface="Arial"/>
              </a:rPr>
              <a:t>aceaquid</a:t>
            </a:r>
            <a:r>
              <a:rPr lang="de-DE" dirty="0">
                <a:solidFill>
                  <a:srgbClr val="000000"/>
                </a:solidFill>
                <a:latin typeface="Arial"/>
              </a:rPr>
              <a:t> et </a:t>
            </a:r>
            <a:r>
              <a:rPr lang="de-DE" dirty="0" err="1">
                <a:solidFill>
                  <a:srgbClr val="000000"/>
                </a:solidFill>
                <a:latin typeface="Arial"/>
              </a:rPr>
              <a:t>et</a:t>
            </a:r>
            <a:r>
              <a:rPr lang="de-DE" dirty="0">
                <a:solidFill>
                  <a:srgbClr val="000000"/>
                </a:solidFill>
                <a:latin typeface="Arial"/>
              </a:rPr>
              <a:t> </a:t>
            </a:r>
            <a:r>
              <a:rPr lang="de-DE" dirty="0" err="1">
                <a:solidFill>
                  <a:srgbClr val="000000"/>
                </a:solidFill>
                <a:latin typeface="Arial"/>
              </a:rPr>
              <a:t>volorro</a:t>
            </a:r>
            <a:r>
              <a:rPr lang="de-DE" dirty="0">
                <a:solidFill>
                  <a:srgbClr val="000000"/>
                </a:solidFill>
                <a:latin typeface="Arial"/>
              </a:rPr>
              <a:t> </a:t>
            </a:r>
            <a:r>
              <a:rPr lang="de-DE" dirty="0" err="1">
                <a:solidFill>
                  <a:srgbClr val="000000"/>
                </a:solidFill>
                <a:latin typeface="Arial"/>
              </a:rPr>
              <a:t>modit</a:t>
            </a:r>
            <a:r>
              <a:rPr lang="de-DE" dirty="0">
                <a:solidFill>
                  <a:srgbClr val="000000"/>
                </a:solidFill>
                <a:latin typeface="Arial"/>
              </a:rPr>
              <a:t> </a:t>
            </a:r>
            <a:r>
              <a:rPr lang="de-DE" dirty="0" err="1">
                <a:solidFill>
                  <a:srgbClr val="000000"/>
                </a:solidFill>
                <a:latin typeface="Arial"/>
              </a:rPr>
              <a:t>aspid</a:t>
            </a:r>
            <a:r>
              <a:rPr lang="de-DE" dirty="0">
                <a:solidFill>
                  <a:srgbClr val="000000"/>
                </a:solidFill>
                <a:latin typeface="Arial"/>
              </a:rPr>
              <a:t> et, </a:t>
            </a:r>
            <a:r>
              <a:rPr lang="de-DE" dirty="0" err="1">
                <a:solidFill>
                  <a:srgbClr val="000000"/>
                </a:solidFill>
                <a:latin typeface="Arial"/>
              </a:rPr>
              <a:t>quodita</a:t>
            </a:r>
            <a:r>
              <a:rPr lang="de-DE" dirty="0">
                <a:solidFill>
                  <a:srgbClr val="000000"/>
                </a:solidFill>
                <a:latin typeface="Arial"/>
              </a:rPr>
              <a:t> </a:t>
            </a:r>
            <a:r>
              <a:rPr lang="de-DE" dirty="0" err="1">
                <a:solidFill>
                  <a:srgbClr val="000000"/>
                </a:solidFill>
                <a:latin typeface="Arial"/>
              </a:rPr>
              <a:t>sint</a:t>
            </a:r>
            <a:r>
              <a:rPr lang="de-DE" dirty="0">
                <a:solidFill>
                  <a:srgbClr val="000000"/>
                </a:solidFill>
                <a:latin typeface="Arial"/>
              </a:rPr>
              <a:t> </a:t>
            </a:r>
            <a:r>
              <a:rPr lang="de-DE" dirty="0" err="1">
                <a:solidFill>
                  <a:srgbClr val="000000"/>
                </a:solidFill>
                <a:latin typeface="Arial"/>
              </a:rPr>
              <a:t>acerum</a:t>
            </a:r>
            <a:r>
              <a:rPr lang="de-DE" dirty="0">
                <a:solidFill>
                  <a:srgbClr val="000000"/>
                </a:solidFill>
                <a:latin typeface="Arial"/>
              </a:rPr>
              <a:t> </a:t>
            </a:r>
            <a:r>
              <a:rPr lang="de-DE" dirty="0" err="1">
                <a:solidFill>
                  <a:srgbClr val="000000"/>
                </a:solidFill>
                <a:latin typeface="Arial"/>
              </a:rPr>
              <a:t>experitio</a:t>
            </a:r>
            <a:r>
              <a:rPr lang="de-DE" dirty="0">
                <a:solidFill>
                  <a:srgbClr val="000000"/>
                </a:solidFill>
                <a:latin typeface="Arial"/>
              </a:rPr>
              <a:t>. </a:t>
            </a:r>
            <a:r>
              <a:rPr lang="de-DE" dirty="0" err="1">
                <a:solidFill>
                  <a:srgbClr val="000000"/>
                </a:solidFill>
                <a:latin typeface="Arial"/>
              </a:rPr>
              <a:t>Itatur</a:t>
            </a:r>
            <a:r>
              <a:rPr lang="de-DE" dirty="0">
                <a:solidFill>
                  <a:srgbClr val="000000"/>
                </a:solidFill>
                <a:latin typeface="Arial"/>
              </a:rPr>
              <a:t> </a:t>
            </a:r>
            <a:r>
              <a:rPr lang="de-DE" dirty="0" err="1">
                <a:solidFill>
                  <a:srgbClr val="000000"/>
                </a:solidFill>
                <a:latin typeface="Arial"/>
              </a:rPr>
              <a:t>sunt</a:t>
            </a:r>
            <a:r>
              <a:rPr lang="de-DE" dirty="0">
                <a:solidFill>
                  <a:srgbClr val="000000"/>
                </a:solidFill>
                <a:latin typeface="Arial"/>
              </a:rPr>
              <a:t> </a:t>
            </a:r>
            <a:r>
              <a:rPr lang="de-DE" dirty="0" err="1">
                <a:solidFill>
                  <a:srgbClr val="000000"/>
                </a:solidFill>
                <a:latin typeface="Arial"/>
              </a:rPr>
              <a:t>utem</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ex </a:t>
            </a:r>
            <a:r>
              <a:rPr lang="de-DE" dirty="0" err="1">
                <a:solidFill>
                  <a:srgbClr val="000000"/>
                </a:solidFill>
                <a:latin typeface="Arial"/>
              </a:rPr>
              <a:t>eaque</a:t>
            </a:r>
            <a:r>
              <a:rPr lang="de-DE" dirty="0">
                <a:solidFill>
                  <a:srgbClr val="000000"/>
                </a:solidFill>
                <a:latin typeface="Arial"/>
              </a:rPr>
              <a:t> </a:t>
            </a:r>
            <a:r>
              <a:rPr lang="de-DE" dirty="0" err="1">
                <a:solidFill>
                  <a:srgbClr val="000000"/>
                </a:solidFill>
                <a:latin typeface="Arial"/>
              </a:rPr>
              <a:t>volupta</a:t>
            </a:r>
            <a:r>
              <a:rPr lang="de-DE" dirty="0">
                <a:solidFill>
                  <a:srgbClr val="000000"/>
                </a:solidFill>
                <a:latin typeface="Arial"/>
              </a:rPr>
              <a:t> </a:t>
            </a:r>
            <a:r>
              <a:rPr lang="de-DE" dirty="0" err="1">
                <a:solidFill>
                  <a:srgbClr val="000000"/>
                </a:solidFill>
                <a:latin typeface="Arial"/>
              </a:rPr>
              <a:t>illignissim</a:t>
            </a:r>
            <a:r>
              <a:rPr lang="de-DE" dirty="0">
                <a:solidFill>
                  <a:srgbClr val="000000"/>
                </a:solidFill>
                <a:latin typeface="Arial"/>
              </a:rPr>
              <a:t> </a:t>
            </a:r>
            <a:r>
              <a:rPr lang="de-DE" dirty="0" err="1">
                <a:solidFill>
                  <a:srgbClr val="000000"/>
                </a:solidFill>
                <a:latin typeface="Arial"/>
              </a:rPr>
              <a:t>quiassu</a:t>
            </a:r>
            <a:r>
              <a:rPr lang="de-DE" dirty="0">
                <a:solidFill>
                  <a:srgbClr val="000000"/>
                </a:solidFill>
                <a:latin typeface="Arial"/>
              </a:rPr>
              <a:t> </a:t>
            </a:r>
            <a:r>
              <a:rPr lang="de-DE" dirty="0" err="1">
                <a:solidFill>
                  <a:srgbClr val="000000"/>
                </a:solidFill>
                <a:latin typeface="Arial"/>
              </a:rPr>
              <a:t>nderit</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a:t>
            </a:r>
            <a:r>
              <a:rPr lang="de-DE" dirty="0" err="1">
                <a:solidFill>
                  <a:srgbClr val="000000"/>
                </a:solidFill>
                <a:latin typeface="Arial"/>
              </a:rPr>
              <a:t>nonsequis</a:t>
            </a:r>
            <a:r>
              <a:rPr lang="de-DE" dirty="0">
                <a:solidFill>
                  <a:srgbClr val="000000"/>
                </a:solidFill>
                <a:latin typeface="Arial"/>
              </a:rPr>
              <a:t> et </a:t>
            </a:r>
            <a:r>
              <a:rPr lang="de-DE" dirty="0" err="1">
                <a:solidFill>
                  <a:srgbClr val="000000"/>
                </a:solidFill>
                <a:latin typeface="Arial"/>
              </a:rPr>
              <a:t>quos</a:t>
            </a:r>
            <a:r>
              <a:rPr lang="de-DE" dirty="0">
                <a:solidFill>
                  <a:srgbClr val="000000"/>
                </a:solidFill>
                <a:latin typeface="Arial"/>
              </a:rPr>
              <a:t> </a:t>
            </a:r>
            <a:r>
              <a:rPr lang="de-DE" dirty="0" err="1">
                <a:solidFill>
                  <a:srgbClr val="000000"/>
                </a:solidFill>
                <a:latin typeface="Arial"/>
              </a:rPr>
              <a:t>corem</a:t>
            </a:r>
            <a:r>
              <a:rPr lang="de-DE" dirty="0">
                <a:solidFill>
                  <a:srgbClr val="000000"/>
                </a:solidFill>
                <a:latin typeface="Arial"/>
              </a:rPr>
              <a:t> </a:t>
            </a:r>
            <a:r>
              <a:rPr lang="de-DE" dirty="0" err="1">
                <a:solidFill>
                  <a:srgbClr val="000000"/>
                </a:solidFill>
                <a:latin typeface="Arial"/>
              </a:rPr>
              <a:t>faceata</a:t>
            </a:r>
            <a:r>
              <a:rPr lang="de-DE" dirty="0">
                <a:solidFill>
                  <a:srgbClr val="000000"/>
                </a:solidFill>
                <a:latin typeface="Arial"/>
              </a:rPr>
              <a:t> </a:t>
            </a:r>
            <a:r>
              <a:rPr lang="de-DE" dirty="0" err="1">
                <a:solidFill>
                  <a:srgbClr val="000000"/>
                </a:solidFill>
                <a:latin typeface="Arial"/>
              </a:rPr>
              <a:t>as</a:t>
            </a:r>
            <a:r>
              <a:rPr lang="de-DE" dirty="0">
                <a:solidFill>
                  <a:srgbClr val="000000"/>
                </a:solidFill>
                <a:latin typeface="Arial"/>
              </a:rPr>
              <a:t> </a:t>
            </a:r>
            <a:r>
              <a:rPr lang="de-DE" dirty="0" err="1">
                <a:solidFill>
                  <a:srgbClr val="000000"/>
                </a:solidFill>
                <a:latin typeface="Arial"/>
              </a:rPr>
              <a:t>eatur</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et la et </a:t>
            </a:r>
            <a:r>
              <a:rPr lang="de-DE" dirty="0" err="1">
                <a:solidFill>
                  <a:srgbClr val="000000"/>
                </a:solidFill>
                <a:latin typeface="Arial"/>
              </a:rPr>
              <a:t>fuga</a:t>
            </a:r>
            <a:r>
              <a:rPr lang="de-DE" dirty="0">
                <a:solidFill>
                  <a:srgbClr val="000000"/>
                </a:solidFill>
                <a:latin typeface="Arial"/>
              </a:rPr>
              <a:t>. </a:t>
            </a:r>
            <a:r>
              <a:rPr lang="de-DE" dirty="0" err="1">
                <a:solidFill>
                  <a:srgbClr val="000000"/>
                </a:solidFill>
                <a:latin typeface="Arial"/>
              </a:rPr>
              <a:t>Nequia</a:t>
            </a:r>
            <a:r>
              <a:rPr lang="de-DE" dirty="0">
                <a:solidFill>
                  <a:srgbClr val="000000"/>
                </a:solidFill>
                <a:latin typeface="Arial"/>
              </a:rPr>
              <a:t> </a:t>
            </a:r>
            <a:r>
              <a:rPr lang="de-DE" dirty="0" err="1">
                <a:solidFill>
                  <a:srgbClr val="000000"/>
                </a:solidFill>
                <a:latin typeface="Arial"/>
              </a:rPr>
              <a:t>voloratusci</a:t>
            </a:r>
            <a:r>
              <a:rPr lang="de-DE" dirty="0">
                <a:solidFill>
                  <a:srgbClr val="000000"/>
                </a:solidFill>
                <a:latin typeface="Arial"/>
              </a:rPr>
              <a:t> </a:t>
            </a:r>
            <a:r>
              <a:rPr lang="de-DE" dirty="0" err="1">
                <a:solidFill>
                  <a:srgbClr val="000000"/>
                </a:solidFill>
                <a:latin typeface="Arial"/>
              </a:rPr>
              <a:t>as</a:t>
            </a:r>
            <a:r>
              <a:rPr lang="de-DE" dirty="0">
                <a:solidFill>
                  <a:srgbClr val="000000"/>
                </a:solidFill>
                <a:latin typeface="Arial"/>
              </a:rPr>
              <a:t> </a:t>
            </a:r>
            <a:r>
              <a:rPr lang="de-DE" dirty="0" err="1">
                <a:solidFill>
                  <a:srgbClr val="000000"/>
                </a:solidFill>
                <a:latin typeface="Arial"/>
              </a:rPr>
              <a:t>mos</a:t>
            </a:r>
            <a:r>
              <a:rPr lang="de-DE" dirty="0">
                <a:solidFill>
                  <a:srgbClr val="000000"/>
                </a:solidFill>
                <a:latin typeface="Arial"/>
              </a:rPr>
              <a:t> </a:t>
            </a:r>
            <a:r>
              <a:rPr lang="de-DE" dirty="0" err="1">
                <a:solidFill>
                  <a:srgbClr val="000000"/>
                </a:solidFill>
                <a:latin typeface="Arial"/>
              </a:rPr>
              <a:t>ipidella</a:t>
            </a:r>
            <a:r>
              <a:rPr lang="de-DE" dirty="0">
                <a:solidFill>
                  <a:srgbClr val="000000"/>
                </a:solidFill>
                <a:latin typeface="Arial"/>
              </a:rPr>
              <a:t> </a:t>
            </a:r>
            <a:r>
              <a:rPr lang="de-DE" dirty="0" err="1">
                <a:solidFill>
                  <a:srgbClr val="000000"/>
                </a:solidFill>
                <a:latin typeface="Arial"/>
              </a:rPr>
              <a:t>simust</a:t>
            </a:r>
            <a:r>
              <a:rPr lang="de-DE" dirty="0">
                <a:solidFill>
                  <a:srgbClr val="000000"/>
                </a:solidFill>
                <a:latin typeface="Arial"/>
              </a:rPr>
              <a:t>, </a:t>
            </a:r>
            <a:r>
              <a:rPr lang="de-DE" dirty="0" err="1">
                <a:solidFill>
                  <a:srgbClr val="000000"/>
                </a:solidFill>
                <a:latin typeface="Arial"/>
              </a:rPr>
              <a:t>erferumquam</a:t>
            </a:r>
            <a:r>
              <a:rPr lang="de-DE" dirty="0">
                <a:solidFill>
                  <a:srgbClr val="000000"/>
                </a:solidFill>
                <a:latin typeface="Arial"/>
              </a:rPr>
              <a:t> et </a:t>
            </a:r>
            <a:r>
              <a:rPr lang="de-DE" dirty="0" err="1">
                <a:solidFill>
                  <a:srgbClr val="000000"/>
                </a:solidFill>
                <a:latin typeface="Arial"/>
              </a:rPr>
              <a:t>dolum</a:t>
            </a:r>
            <a:r>
              <a:rPr lang="de-DE" dirty="0">
                <a:solidFill>
                  <a:srgbClr val="000000"/>
                </a:solidFill>
                <a:latin typeface="Arial"/>
              </a:rPr>
              <a:t> in </a:t>
            </a:r>
            <a:r>
              <a:rPr lang="de-DE" dirty="0" err="1">
                <a:solidFill>
                  <a:srgbClr val="000000"/>
                </a:solidFill>
                <a:latin typeface="Arial"/>
              </a:rPr>
              <a:t>eseque</a:t>
            </a:r>
            <a:r>
              <a:rPr lang="de-DE" dirty="0">
                <a:solidFill>
                  <a:srgbClr val="000000"/>
                </a:solidFill>
                <a:latin typeface="Arial"/>
              </a:rPr>
              <a:t> </a:t>
            </a:r>
            <a:r>
              <a:rPr lang="de-DE" dirty="0" err="1">
                <a:solidFill>
                  <a:srgbClr val="000000"/>
                </a:solidFill>
                <a:latin typeface="Arial"/>
              </a:rPr>
              <a:t>pe</a:t>
            </a:r>
            <a:r>
              <a:rPr lang="de-DE" dirty="0">
                <a:solidFill>
                  <a:srgbClr val="000000"/>
                </a:solidFill>
                <a:latin typeface="Arial"/>
              </a:rPr>
              <a:t> </a:t>
            </a:r>
            <a:r>
              <a:rPr lang="de-DE" dirty="0" err="1">
                <a:solidFill>
                  <a:srgbClr val="000000"/>
                </a:solidFill>
                <a:latin typeface="Arial"/>
              </a:rPr>
              <a:t>sed</a:t>
            </a:r>
            <a:r>
              <a:rPr lang="de-DE" dirty="0">
                <a:solidFill>
                  <a:srgbClr val="000000"/>
                </a:solidFill>
                <a:latin typeface="Arial"/>
              </a:rPr>
              <a:t> quas </a:t>
            </a:r>
            <a:r>
              <a:rPr lang="de-DE" dirty="0" err="1">
                <a:solidFill>
                  <a:srgbClr val="000000"/>
                </a:solidFill>
                <a:latin typeface="Arial"/>
              </a:rPr>
              <a:t>doluptae</a:t>
            </a:r>
            <a:r>
              <a:rPr lang="de-DE" dirty="0">
                <a:solidFill>
                  <a:srgbClr val="000000"/>
                </a:solidFill>
                <a:latin typeface="Arial"/>
              </a:rPr>
              <a:t> </a:t>
            </a:r>
            <a:r>
              <a:rPr lang="de-DE" dirty="0" err="1">
                <a:solidFill>
                  <a:srgbClr val="000000"/>
                </a:solidFill>
                <a:latin typeface="Arial"/>
              </a:rPr>
              <a:t>nimusda</a:t>
            </a:r>
            <a:r>
              <a:rPr lang="de-DE" dirty="0">
                <a:solidFill>
                  <a:srgbClr val="000000"/>
                </a:solidFill>
                <a:latin typeface="Arial"/>
              </a:rPr>
              <a:t> </a:t>
            </a:r>
            <a:r>
              <a:rPr lang="de-DE" dirty="0" err="1">
                <a:solidFill>
                  <a:srgbClr val="000000"/>
                </a:solidFill>
                <a:latin typeface="Arial"/>
              </a:rPr>
              <a:t>ndebitas</a:t>
            </a:r>
            <a:r>
              <a:rPr lang="de-DE" dirty="0">
                <a:solidFill>
                  <a:srgbClr val="000000"/>
                </a:solidFill>
                <a:latin typeface="Arial"/>
              </a:rPr>
              <a:t> </a:t>
            </a:r>
            <a:r>
              <a:rPr lang="de-DE" dirty="0" err="1">
                <a:solidFill>
                  <a:srgbClr val="000000"/>
                </a:solidFill>
                <a:latin typeface="Arial"/>
              </a:rPr>
              <a:t>rehentio</a:t>
            </a:r>
            <a:r>
              <a:rPr lang="de-DE" dirty="0">
                <a:solidFill>
                  <a:srgbClr val="000000"/>
                </a:solidFill>
                <a:latin typeface="Arial"/>
              </a:rPr>
              <a:t> </a:t>
            </a:r>
            <a:r>
              <a:rPr lang="de-DE" dirty="0" err="1">
                <a:solidFill>
                  <a:srgbClr val="000000"/>
                </a:solidFill>
                <a:latin typeface="Arial"/>
              </a:rPr>
              <a:t>quiaspero</a:t>
            </a:r>
            <a:r>
              <a:rPr lang="de-DE" dirty="0">
                <a:solidFill>
                  <a:srgbClr val="000000"/>
                </a:solidFill>
                <a:latin typeface="Arial"/>
              </a:rPr>
              <a:t> </a:t>
            </a:r>
            <a:r>
              <a:rPr lang="de-DE" dirty="0" err="1">
                <a:solidFill>
                  <a:srgbClr val="000000"/>
                </a:solidFill>
                <a:latin typeface="Arial"/>
              </a:rPr>
              <a:t>el</a:t>
            </a:r>
            <a:r>
              <a:rPr lang="de-DE" dirty="0">
                <a:solidFill>
                  <a:srgbClr val="000000"/>
                </a:solidFill>
                <a:latin typeface="Arial"/>
              </a:rPr>
              <a:t> </a:t>
            </a:r>
            <a:r>
              <a:rPr lang="de-DE" dirty="0" err="1">
                <a:solidFill>
                  <a:srgbClr val="000000"/>
                </a:solidFill>
                <a:latin typeface="Arial"/>
              </a:rPr>
              <a:t>magnimp</a:t>
            </a:r>
            <a:r>
              <a:rPr lang="de-DE" dirty="0">
                <a:solidFill>
                  <a:srgbClr val="000000"/>
                </a:solidFill>
                <a:latin typeface="Arial"/>
              </a:rPr>
              <a:t> </a:t>
            </a:r>
            <a:r>
              <a:rPr lang="de-DE" dirty="0" err="1">
                <a:solidFill>
                  <a:srgbClr val="000000"/>
                </a:solidFill>
                <a:latin typeface="Arial"/>
              </a:rPr>
              <a:t>orrorum</a:t>
            </a:r>
            <a:r>
              <a:rPr lang="de-DE" dirty="0">
                <a:solidFill>
                  <a:srgbClr val="000000"/>
                </a:solidFill>
                <a:latin typeface="Arial"/>
              </a:rPr>
              <a:t> </a:t>
            </a:r>
            <a:r>
              <a:rPr lang="de-DE" dirty="0" err="1">
                <a:solidFill>
                  <a:srgbClr val="000000"/>
                </a:solidFill>
                <a:latin typeface="Arial"/>
              </a:rPr>
              <a:t>sit</a:t>
            </a:r>
            <a:r>
              <a:rPr lang="de-DE" dirty="0">
                <a:solidFill>
                  <a:srgbClr val="000000"/>
                </a:solidFill>
                <a:latin typeface="Arial"/>
              </a:rPr>
              <a:t> </a:t>
            </a:r>
            <a:r>
              <a:rPr lang="de-DE" dirty="0" err="1">
                <a:solidFill>
                  <a:srgbClr val="000000"/>
                </a:solidFill>
                <a:latin typeface="Arial"/>
              </a:rPr>
              <a:t>voloratur</a:t>
            </a:r>
            <a:r>
              <a:rPr lang="de-DE" dirty="0">
                <a:solidFill>
                  <a:srgbClr val="000000"/>
                </a:solidFill>
                <a:latin typeface="Arial"/>
              </a:rPr>
              <a:t>, </a:t>
            </a:r>
            <a:r>
              <a:rPr lang="de-DE" dirty="0" err="1">
                <a:solidFill>
                  <a:srgbClr val="000000"/>
                </a:solidFill>
                <a:latin typeface="Arial"/>
              </a:rPr>
              <a:t>sundam</a:t>
            </a:r>
            <a:r>
              <a:rPr lang="de-DE" dirty="0">
                <a:solidFill>
                  <a:srgbClr val="000000"/>
                </a:solidFill>
                <a:latin typeface="Arial"/>
              </a:rPr>
              <a:t> </a:t>
            </a:r>
            <a:r>
              <a:rPr lang="de-DE" dirty="0" err="1">
                <a:solidFill>
                  <a:srgbClr val="000000"/>
                </a:solidFill>
                <a:latin typeface="Arial"/>
              </a:rPr>
              <a:t>eat</a:t>
            </a:r>
            <a:r>
              <a:rPr lang="de-DE" dirty="0">
                <a:solidFill>
                  <a:srgbClr val="000000"/>
                </a:solidFill>
                <a:latin typeface="Arial"/>
              </a:rPr>
              <a:t> </a:t>
            </a:r>
            <a:r>
              <a:rPr lang="de-DE" dirty="0" err="1">
                <a:solidFill>
                  <a:srgbClr val="000000"/>
                </a:solidFill>
                <a:latin typeface="Arial"/>
              </a:rPr>
              <a:t>litatin</a:t>
            </a:r>
            <a:r>
              <a:rPr lang="de-DE" dirty="0">
                <a:solidFill>
                  <a:srgbClr val="000000"/>
                </a:solidFill>
                <a:latin typeface="Arial"/>
              </a:rPr>
              <a:t> </a:t>
            </a:r>
            <a:r>
              <a:rPr lang="de-DE" dirty="0" err="1">
                <a:solidFill>
                  <a:srgbClr val="000000"/>
                </a:solidFill>
                <a:latin typeface="Arial"/>
              </a:rPr>
              <a:t>experia</a:t>
            </a:r>
            <a:r>
              <a:rPr lang="de-DE" dirty="0">
                <a:solidFill>
                  <a:srgbClr val="000000"/>
                </a:solidFill>
                <a:latin typeface="Arial"/>
              </a:rPr>
              <a:t> </a:t>
            </a:r>
            <a:r>
              <a:rPr lang="de-DE" dirty="0" err="1">
                <a:solidFill>
                  <a:srgbClr val="000000"/>
                </a:solidFill>
                <a:latin typeface="Arial"/>
              </a:rPr>
              <a:t>sit</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offici</a:t>
            </a:r>
            <a:r>
              <a:rPr lang="de-DE" dirty="0">
                <a:solidFill>
                  <a:srgbClr val="000000"/>
                </a:solidFill>
                <a:latin typeface="Arial"/>
              </a:rPr>
              <a:t> </a:t>
            </a:r>
            <a:r>
              <a:rPr lang="de-DE" dirty="0" err="1">
                <a:solidFill>
                  <a:srgbClr val="000000"/>
                </a:solidFill>
                <a:latin typeface="Arial"/>
              </a:rPr>
              <a:t>unt</a:t>
            </a:r>
            <a:r>
              <a:rPr lang="de-DE" dirty="0">
                <a:solidFill>
                  <a:srgbClr val="000000"/>
                </a:solidFill>
                <a:latin typeface="Arial"/>
              </a:rPr>
              <a:t> </a:t>
            </a:r>
            <a:r>
              <a:rPr lang="de-DE" dirty="0" err="1">
                <a:solidFill>
                  <a:srgbClr val="000000"/>
                </a:solidFill>
                <a:latin typeface="Arial"/>
              </a:rPr>
              <a:t>quamet</a:t>
            </a:r>
            <a:r>
              <a:rPr lang="de-DE" dirty="0">
                <a:solidFill>
                  <a:srgbClr val="000000"/>
                </a:solidFill>
                <a:latin typeface="Arial"/>
              </a:rPr>
              <a:t> </a:t>
            </a:r>
            <a:r>
              <a:rPr lang="de-DE" dirty="0" err="1">
                <a:solidFill>
                  <a:srgbClr val="000000"/>
                </a:solidFill>
                <a:latin typeface="Arial"/>
              </a:rPr>
              <a:t>laccabo</a:t>
            </a:r>
            <a:r>
              <a:rPr lang="de-DE" dirty="0">
                <a:solidFill>
                  <a:srgbClr val="000000"/>
                </a:solidFill>
                <a:latin typeface="Arial"/>
              </a:rPr>
              <a:t>. Min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oditatistem</a:t>
            </a:r>
            <a:r>
              <a:rPr lang="de-DE" dirty="0">
                <a:solidFill>
                  <a:srgbClr val="000000"/>
                </a:solidFill>
                <a:latin typeface="Arial"/>
              </a:rPr>
              <a:t> </a:t>
            </a:r>
            <a:r>
              <a:rPr lang="de-DE" dirty="0" err="1">
                <a:solidFill>
                  <a:srgbClr val="000000"/>
                </a:solidFill>
                <a:latin typeface="Arial"/>
              </a:rPr>
              <a:t>volorem</a:t>
            </a:r>
            <a:r>
              <a:rPr lang="de-DE" dirty="0">
                <a:solidFill>
                  <a:srgbClr val="000000"/>
                </a:solidFill>
                <a:latin typeface="Arial"/>
              </a:rPr>
              <a:t> </a:t>
            </a:r>
            <a:r>
              <a:rPr lang="de-DE" dirty="0" err="1">
                <a:solidFill>
                  <a:srgbClr val="000000"/>
                </a:solidFill>
                <a:latin typeface="Arial"/>
              </a:rPr>
              <a:t>ratemporesti</a:t>
            </a:r>
            <a:r>
              <a:rPr lang="de-DE" dirty="0">
                <a:solidFill>
                  <a:srgbClr val="000000"/>
                </a:solidFill>
                <a:latin typeface="Arial"/>
              </a:rPr>
              <a:t> </a:t>
            </a:r>
            <a:r>
              <a:rPr lang="de-DE" dirty="0" err="1">
                <a:solidFill>
                  <a:srgbClr val="000000"/>
                </a:solidFill>
                <a:latin typeface="Arial"/>
              </a:rPr>
              <a:t>volesciur</a:t>
            </a:r>
            <a:r>
              <a:rPr lang="de-DE" dirty="0">
                <a:solidFill>
                  <a:srgbClr val="000000"/>
                </a:solidFill>
                <a:latin typeface="Arial"/>
              </a:rPr>
              <a:t>?</a:t>
            </a:r>
          </a:p>
        </p:txBody>
      </p:sp>
      <p:sp>
        <p:nvSpPr>
          <p:cNvPr id="15" name="Bildplatzhalter 14"/>
          <p:cNvSpPr>
            <a:spLocks noGrp="1"/>
          </p:cNvSpPr>
          <p:nvPr>
            <p:ph type="pic" sz="quarter" idx="16"/>
          </p:nvPr>
        </p:nvSpPr>
        <p:spPr>
          <a:xfrm>
            <a:off x="9666958" y="16397486"/>
            <a:ext cx="7380000" cy="8247557"/>
          </a:xfrm>
        </p:spPr>
        <p:txBody>
          <a:bodyPr/>
          <a:lstStyle/>
          <a:p>
            <a:endParaRPr lang="en-US"/>
          </a:p>
        </p:txBody>
      </p:sp>
      <p:sp>
        <p:nvSpPr>
          <p:cNvPr id="16" name="Textplatzhalter 15"/>
          <p:cNvSpPr>
            <a:spLocks noGrp="1"/>
          </p:cNvSpPr>
          <p:nvPr>
            <p:ph type="body" sz="quarter" idx="17"/>
          </p:nvPr>
        </p:nvSpPr>
        <p:spPr>
          <a:xfrm>
            <a:off x="9666958" y="25038446"/>
            <a:ext cx="7380000" cy="254669"/>
          </a:xfrm>
        </p:spPr>
        <p:txBody>
          <a:bodyPr/>
          <a:lstStyle/>
          <a:p>
            <a:endParaRPr lang="de-DE" dirty="0"/>
          </a:p>
        </p:txBody>
      </p:sp>
      <p:sp>
        <p:nvSpPr>
          <p:cNvPr id="17" name="Bildplatzhalter 16"/>
          <p:cNvSpPr>
            <a:spLocks noGrp="1"/>
          </p:cNvSpPr>
          <p:nvPr>
            <p:ph type="pic" sz="quarter" idx="18"/>
          </p:nvPr>
        </p:nvSpPr>
        <p:spPr>
          <a:xfrm>
            <a:off x="25761566" y="11899627"/>
            <a:ext cx="7380000" cy="7054147"/>
          </a:xfrm>
        </p:spPr>
        <p:txBody>
          <a:bodyPr/>
          <a:lstStyle/>
          <a:p>
            <a:endParaRPr lang="en-US"/>
          </a:p>
        </p:txBody>
      </p:sp>
      <p:sp>
        <p:nvSpPr>
          <p:cNvPr id="18" name="Textplatzhalter 17"/>
          <p:cNvSpPr>
            <a:spLocks noGrp="1"/>
          </p:cNvSpPr>
          <p:nvPr>
            <p:ph type="body" sz="quarter" idx="19"/>
          </p:nvPr>
        </p:nvSpPr>
        <p:spPr>
          <a:xfrm>
            <a:off x="25761566" y="19277806"/>
            <a:ext cx="7380000" cy="254669"/>
          </a:xfrm>
        </p:spPr>
        <p:txBody>
          <a:bodyPr/>
          <a:lstStyle/>
          <a:p>
            <a:endParaRPr lang="de-DE" dirty="0"/>
          </a:p>
        </p:txBody>
      </p:sp>
      <p:sp>
        <p:nvSpPr>
          <p:cNvPr id="9" name="Textplatzhalter 17">
            <a:extLst>
              <a:ext uri="{FF2B5EF4-FFF2-40B4-BE49-F238E27FC236}">
                <a16:creationId xmlns:a16="http://schemas.microsoft.com/office/drawing/2014/main" id="{03770538-128C-D61C-D2A4-1BBA6993FCE9}"/>
              </a:ext>
            </a:extLst>
          </p:cNvPr>
          <p:cNvSpPr>
            <a:spLocks noGrp="1"/>
          </p:cNvSpPr>
          <p:nvPr>
            <p:ph type="body" sz="quarter" idx="14"/>
          </p:nvPr>
        </p:nvSpPr>
        <p:spPr>
          <a:xfrm>
            <a:off x="1656000" y="7219107"/>
            <a:ext cx="39492000" cy="508672"/>
          </a:xfrm>
        </p:spPr>
        <p:txBody>
          <a:bodyPr/>
          <a:lstStyle/>
          <a:p>
            <a:r>
              <a:rPr lang="en-US" dirty="0"/>
              <a:t>Prof. Dr. Gerhard Müller (Chair of Structural Mechanics), Prof. Dr. Wolfgang Wall (Chair of Numerical Mechanics)</a:t>
            </a:r>
          </a:p>
        </p:txBody>
      </p:sp>
      <p:sp>
        <p:nvSpPr>
          <p:cNvPr id="10" name="Textplatzhalter 18">
            <a:extLst>
              <a:ext uri="{FF2B5EF4-FFF2-40B4-BE49-F238E27FC236}">
                <a16:creationId xmlns:a16="http://schemas.microsoft.com/office/drawing/2014/main" id="{E8369725-03C3-2AF0-05F3-C0268EF5FDA8}"/>
              </a:ext>
            </a:extLst>
          </p:cNvPr>
          <p:cNvSpPr>
            <a:spLocks noGrp="1"/>
          </p:cNvSpPr>
          <p:nvPr>
            <p:ph type="body" sz="quarter" idx="15"/>
          </p:nvPr>
        </p:nvSpPr>
        <p:spPr>
          <a:xfrm>
            <a:off x="1655999" y="5850955"/>
            <a:ext cx="39492000" cy="595131"/>
          </a:xfrm>
        </p:spPr>
        <p:txBody>
          <a:bodyPr/>
          <a:lstStyle/>
          <a:p>
            <a:r>
              <a:rPr lang="de-DE" dirty="0"/>
              <a:t>Wie-Teng, Kao</a:t>
            </a:r>
          </a:p>
        </p:txBody>
      </p:sp>
      <p:sp>
        <p:nvSpPr>
          <p:cNvPr id="11" name="Titel 10">
            <a:extLst>
              <a:ext uri="{FF2B5EF4-FFF2-40B4-BE49-F238E27FC236}">
                <a16:creationId xmlns:a16="http://schemas.microsoft.com/office/drawing/2014/main" id="{11AA2FD7-7BDE-74AD-5992-C3D495F0BA95}"/>
              </a:ext>
            </a:extLst>
          </p:cNvPr>
          <p:cNvSpPr>
            <a:spLocks noGrp="1"/>
          </p:cNvSpPr>
          <p:nvPr>
            <p:ph type="title"/>
          </p:nvPr>
        </p:nvSpPr>
        <p:spPr>
          <a:xfrm>
            <a:off x="1656000" y="4410795"/>
            <a:ext cx="39492000" cy="810948"/>
          </a:xfrm>
          <a:prstGeom prst="rect">
            <a:avLst/>
          </a:prstGeom>
        </p:spPr>
        <p:txBody>
          <a:bodyPr>
            <a:normAutofit fontScale="90000"/>
          </a:bodyPr>
          <a:lstStyle/>
          <a:p>
            <a:r>
              <a:rPr lang="de-DE" dirty="0"/>
              <a:t>Research title</a:t>
            </a:r>
          </a:p>
        </p:txBody>
      </p:sp>
      <p:cxnSp>
        <p:nvCxnSpPr>
          <p:cNvPr id="25" name="Straight Connector 24">
            <a:extLst>
              <a:ext uri="{FF2B5EF4-FFF2-40B4-BE49-F238E27FC236}">
                <a16:creationId xmlns:a16="http://schemas.microsoft.com/office/drawing/2014/main" id="{46EB1B3B-AB25-400F-C4C0-9AF4DAF0FB17}"/>
              </a:ext>
            </a:extLst>
          </p:cNvPr>
          <p:cNvCxnSpPr>
            <a:cxnSpLocks/>
          </p:cNvCxnSpPr>
          <p:nvPr/>
        </p:nvCxnSpPr>
        <p:spPr>
          <a:xfrm>
            <a:off x="1655999" y="9091315"/>
            <a:ext cx="7434895" cy="0"/>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B3F92D4-F60F-7DF9-EEFF-68648805D6FF}"/>
              </a:ext>
            </a:extLst>
          </p:cNvPr>
          <p:cNvCxnSpPr>
            <a:cxnSpLocks/>
          </p:cNvCxnSpPr>
          <p:nvPr/>
        </p:nvCxnSpPr>
        <p:spPr>
          <a:xfrm>
            <a:off x="1602062" y="11035531"/>
            <a:ext cx="7434895" cy="0"/>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12502D-8986-690C-328D-6D6802C58034}"/>
              </a:ext>
            </a:extLst>
          </p:cNvPr>
          <p:cNvCxnSpPr>
            <a:cxnSpLocks/>
          </p:cNvCxnSpPr>
          <p:nvPr/>
        </p:nvCxnSpPr>
        <p:spPr>
          <a:xfrm>
            <a:off x="17659847" y="9163323"/>
            <a:ext cx="7488832" cy="0"/>
          </a:xfrm>
          <a:prstGeom prst="line">
            <a:avLst/>
          </a:prstGeom>
          <a:ln w="444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9CAECB-BEEB-75A5-F738-6513160D8055}"/>
              </a:ext>
            </a:extLst>
          </p:cNvPr>
          <p:cNvCxnSpPr>
            <a:cxnSpLocks/>
          </p:cNvCxnSpPr>
          <p:nvPr/>
        </p:nvCxnSpPr>
        <p:spPr>
          <a:xfrm>
            <a:off x="17659848" y="10315451"/>
            <a:ext cx="7488832" cy="0"/>
          </a:xfrm>
          <a:prstGeom prst="line">
            <a:avLst/>
          </a:prstGeom>
          <a:ln w="444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76372D-1993-5CBA-E70F-0A23CF9EF505}"/>
              </a:ext>
            </a:extLst>
          </p:cNvPr>
          <p:cNvCxnSpPr>
            <a:cxnSpLocks/>
          </p:cNvCxnSpPr>
          <p:nvPr/>
        </p:nvCxnSpPr>
        <p:spPr>
          <a:xfrm>
            <a:off x="17659846" y="25437131"/>
            <a:ext cx="7488832" cy="0"/>
          </a:xfrm>
          <a:prstGeom prst="line">
            <a:avLst/>
          </a:prstGeom>
          <a:ln w="444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617D47-EEBD-D0F6-E4FC-8C1F0A02AF0B}"/>
              </a:ext>
            </a:extLst>
          </p:cNvPr>
          <p:cNvCxnSpPr>
            <a:cxnSpLocks/>
          </p:cNvCxnSpPr>
          <p:nvPr/>
        </p:nvCxnSpPr>
        <p:spPr>
          <a:xfrm>
            <a:off x="17659847" y="26589259"/>
            <a:ext cx="7488832" cy="0"/>
          </a:xfrm>
          <a:prstGeom prst="line">
            <a:avLst/>
          </a:prstGeom>
          <a:ln w="44450">
            <a:solidFill>
              <a:srgbClr val="92D050"/>
            </a:solidFill>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74A07477-4B90-1DB9-0BE0-9E948B9E874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55999" y="27747288"/>
            <a:ext cx="1631216" cy="1631216"/>
          </a:xfrm>
          <a:prstGeom prst="rect">
            <a:avLst/>
          </a:prstGeom>
        </p:spPr>
      </p:pic>
      <p:sp>
        <p:nvSpPr>
          <p:cNvPr id="34" name="TextBox 33">
            <a:extLst>
              <a:ext uri="{FF2B5EF4-FFF2-40B4-BE49-F238E27FC236}">
                <a16:creationId xmlns:a16="http://schemas.microsoft.com/office/drawing/2014/main" id="{95B1AF17-D963-1713-321B-BF27351FFAB9}"/>
              </a:ext>
            </a:extLst>
          </p:cNvPr>
          <p:cNvSpPr txBox="1"/>
          <p:nvPr/>
        </p:nvSpPr>
        <p:spPr>
          <a:xfrm>
            <a:off x="3474270" y="27766355"/>
            <a:ext cx="3960440" cy="1631216"/>
          </a:xfrm>
          <a:prstGeom prst="rect">
            <a:avLst/>
          </a:prstGeom>
          <a:noFill/>
        </p:spPr>
        <p:txBody>
          <a:bodyPr wrap="square" rtlCol="0">
            <a:spAutoFit/>
          </a:bodyPr>
          <a:lstStyle/>
          <a:p>
            <a:r>
              <a:rPr lang="en-GB" sz="2000" b="1" dirty="0" err="1">
                <a:solidFill>
                  <a:schemeClr val="accent5"/>
                </a:solidFill>
              </a:rPr>
              <a:t>Dr.</a:t>
            </a:r>
            <a:r>
              <a:rPr lang="en-GB" sz="2000" b="1" dirty="0">
                <a:solidFill>
                  <a:schemeClr val="accent5"/>
                </a:solidFill>
              </a:rPr>
              <a:t> </a:t>
            </a:r>
            <a:r>
              <a:rPr lang="en-GB" sz="2000" b="1" dirty="0" err="1">
                <a:solidFill>
                  <a:schemeClr val="accent5"/>
                </a:solidFill>
              </a:rPr>
              <a:t>Birte</a:t>
            </a:r>
            <a:r>
              <a:rPr lang="en-GB" sz="2000" b="1" dirty="0">
                <a:solidFill>
                  <a:schemeClr val="accent5"/>
                </a:solidFill>
              </a:rPr>
              <a:t> Maja </a:t>
            </a:r>
            <a:r>
              <a:rPr lang="en-GB" sz="2000" b="1" dirty="0" err="1">
                <a:solidFill>
                  <a:schemeClr val="accent5"/>
                </a:solidFill>
              </a:rPr>
              <a:t>Gerken</a:t>
            </a:r>
            <a:endParaRPr lang="en-GB" sz="2000" b="1" dirty="0">
              <a:solidFill>
                <a:schemeClr val="accent5"/>
              </a:solidFill>
            </a:endParaRPr>
          </a:p>
          <a:p>
            <a:r>
              <a:rPr lang="en-GB" sz="2000" b="1" dirty="0">
                <a:solidFill>
                  <a:schemeClr val="accent5"/>
                </a:solidFill>
              </a:rPr>
              <a:t>TUM Chair of Template Example</a:t>
            </a:r>
          </a:p>
          <a:p>
            <a:r>
              <a:rPr lang="en-GB" sz="2000" b="1" dirty="0">
                <a:solidFill>
                  <a:schemeClr val="accent5"/>
                </a:solidFill>
              </a:rPr>
              <a:t>Address</a:t>
            </a:r>
          </a:p>
          <a:p>
            <a:r>
              <a:rPr lang="en-GB" sz="2000" b="1" dirty="0">
                <a:solidFill>
                  <a:schemeClr val="accent5"/>
                </a:solidFill>
              </a:rPr>
              <a:t>Webpage</a:t>
            </a:r>
          </a:p>
          <a:p>
            <a:r>
              <a:rPr lang="en-GB" sz="2000" b="1" dirty="0">
                <a:solidFill>
                  <a:schemeClr val="accent5"/>
                </a:solidFill>
              </a:rPr>
              <a:t>Email Address</a:t>
            </a:r>
          </a:p>
        </p:txBody>
      </p:sp>
      <p:pic>
        <p:nvPicPr>
          <p:cNvPr id="35" name="Picture 34">
            <a:extLst>
              <a:ext uri="{FF2B5EF4-FFF2-40B4-BE49-F238E27FC236}">
                <a16:creationId xmlns:a16="http://schemas.microsoft.com/office/drawing/2014/main" id="{563B38DE-F6B1-D4F7-054A-5708D2A4541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8370814" y="27741387"/>
            <a:ext cx="1631216" cy="1631216"/>
          </a:xfrm>
          <a:prstGeom prst="rect">
            <a:avLst/>
          </a:prstGeom>
        </p:spPr>
      </p:pic>
      <p:sp>
        <p:nvSpPr>
          <p:cNvPr id="36" name="TextBox 35">
            <a:extLst>
              <a:ext uri="{FF2B5EF4-FFF2-40B4-BE49-F238E27FC236}">
                <a16:creationId xmlns:a16="http://schemas.microsoft.com/office/drawing/2014/main" id="{E8313A89-751D-56B6-A940-8B991DC29C7E}"/>
              </a:ext>
            </a:extLst>
          </p:cNvPr>
          <p:cNvSpPr txBox="1"/>
          <p:nvPr/>
        </p:nvSpPr>
        <p:spPr>
          <a:xfrm>
            <a:off x="10189085" y="27760454"/>
            <a:ext cx="3960440" cy="1631216"/>
          </a:xfrm>
          <a:prstGeom prst="rect">
            <a:avLst/>
          </a:prstGeom>
          <a:noFill/>
        </p:spPr>
        <p:txBody>
          <a:bodyPr wrap="square" rtlCol="0">
            <a:spAutoFit/>
          </a:bodyPr>
          <a:lstStyle/>
          <a:p>
            <a:r>
              <a:rPr lang="en-GB" sz="2000" b="1" dirty="0">
                <a:solidFill>
                  <a:srgbClr val="92D050"/>
                </a:solidFill>
              </a:rPr>
              <a:t>M.Sc. Lorenz Gabel </a:t>
            </a:r>
          </a:p>
          <a:p>
            <a:r>
              <a:rPr lang="en-GB" sz="2000" b="1" dirty="0">
                <a:solidFill>
                  <a:srgbClr val="92D050"/>
                </a:solidFill>
              </a:rPr>
              <a:t>TUM Chair of Template Example</a:t>
            </a:r>
          </a:p>
          <a:p>
            <a:r>
              <a:rPr lang="en-GB" sz="2000" b="1" dirty="0">
                <a:solidFill>
                  <a:srgbClr val="92D050"/>
                </a:solidFill>
              </a:rPr>
              <a:t>Address</a:t>
            </a:r>
          </a:p>
          <a:p>
            <a:r>
              <a:rPr lang="en-GB" sz="2000" b="1" dirty="0">
                <a:solidFill>
                  <a:srgbClr val="92D050"/>
                </a:solidFill>
              </a:rPr>
              <a:t>Webpage</a:t>
            </a:r>
          </a:p>
          <a:p>
            <a:r>
              <a:rPr lang="en-GB" sz="2000" b="1" dirty="0">
                <a:solidFill>
                  <a:srgbClr val="92D050"/>
                </a:solidFill>
              </a:rPr>
              <a:t>Email Address</a:t>
            </a:r>
          </a:p>
        </p:txBody>
      </p:sp>
      <p:pic>
        <p:nvPicPr>
          <p:cNvPr id="37" name="Picture 36">
            <a:extLst>
              <a:ext uri="{FF2B5EF4-FFF2-40B4-BE49-F238E27FC236}">
                <a16:creationId xmlns:a16="http://schemas.microsoft.com/office/drawing/2014/main" id="{3741208D-8615-AE65-5145-B50841E052D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5139566" y="27675280"/>
            <a:ext cx="1631216" cy="1631216"/>
          </a:xfrm>
          <a:prstGeom prst="rect">
            <a:avLst/>
          </a:prstGeom>
        </p:spPr>
      </p:pic>
      <p:sp>
        <p:nvSpPr>
          <p:cNvPr id="38" name="TextBox 37">
            <a:extLst>
              <a:ext uri="{FF2B5EF4-FFF2-40B4-BE49-F238E27FC236}">
                <a16:creationId xmlns:a16="http://schemas.microsoft.com/office/drawing/2014/main" id="{125DD0E7-F9BC-5DDE-3D5E-45C48D68B943}"/>
              </a:ext>
            </a:extLst>
          </p:cNvPr>
          <p:cNvSpPr txBox="1"/>
          <p:nvPr/>
        </p:nvSpPr>
        <p:spPr>
          <a:xfrm>
            <a:off x="16957837" y="27694347"/>
            <a:ext cx="3960440" cy="1631216"/>
          </a:xfrm>
          <a:prstGeom prst="rect">
            <a:avLst/>
          </a:prstGeom>
          <a:noFill/>
        </p:spPr>
        <p:txBody>
          <a:bodyPr wrap="square" rtlCol="0">
            <a:spAutoFit/>
          </a:bodyPr>
          <a:lstStyle/>
          <a:p>
            <a:r>
              <a:rPr lang="en-GB" sz="2000" b="1" dirty="0" err="1">
                <a:solidFill>
                  <a:srgbClr val="92D050"/>
                </a:solidFill>
              </a:rPr>
              <a:t>Dr.</a:t>
            </a:r>
            <a:r>
              <a:rPr lang="en-GB" sz="2000" b="1" dirty="0">
                <a:solidFill>
                  <a:srgbClr val="92D050"/>
                </a:solidFill>
              </a:rPr>
              <a:t> Marlene </a:t>
            </a:r>
            <a:r>
              <a:rPr lang="en-GB" sz="2000" b="1" dirty="0" err="1">
                <a:solidFill>
                  <a:srgbClr val="92D050"/>
                </a:solidFill>
              </a:rPr>
              <a:t>Backleh-Sohrt</a:t>
            </a:r>
            <a:r>
              <a:rPr lang="en-GB" sz="2000" b="1" dirty="0">
                <a:solidFill>
                  <a:srgbClr val="92D050"/>
                </a:solidFill>
              </a:rPr>
              <a:t> </a:t>
            </a:r>
          </a:p>
          <a:p>
            <a:r>
              <a:rPr lang="en-GB" sz="2000" b="1" dirty="0">
                <a:solidFill>
                  <a:srgbClr val="92D050"/>
                </a:solidFill>
              </a:rPr>
              <a:t>TUM Chair of Template Example</a:t>
            </a:r>
          </a:p>
          <a:p>
            <a:r>
              <a:rPr lang="en-GB" sz="2000" b="1" dirty="0">
                <a:solidFill>
                  <a:srgbClr val="92D050"/>
                </a:solidFill>
              </a:rPr>
              <a:t>Address</a:t>
            </a:r>
          </a:p>
          <a:p>
            <a:r>
              <a:rPr lang="en-GB" sz="2000" b="1" dirty="0">
                <a:solidFill>
                  <a:srgbClr val="92D050"/>
                </a:solidFill>
              </a:rPr>
              <a:t>Webpage</a:t>
            </a:r>
          </a:p>
          <a:p>
            <a:r>
              <a:rPr lang="en-GB" sz="2000" b="1" dirty="0">
                <a:solidFill>
                  <a:srgbClr val="92D050"/>
                </a:solidFill>
              </a:rPr>
              <a:t>Email Address</a:t>
            </a:r>
          </a:p>
        </p:txBody>
      </p:sp>
      <p:sp>
        <p:nvSpPr>
          <p:cNvPr id="2" name="Textfeld 1"/>
          <p:cNvSpPr txBox="1"/>
          <p:nvPr/>
        </p:nvSpPr>
        <p:spPr>
          <a:xfrm>
            <a:off x="22484382" y="27760454"/>
            <a:ext cx="16489832" cy="2369880"/>
          </a:xfrm>
          <a:prstGeom prst="rect">
            <a:avLst/>
          </a:prstGeom>
          <a:noFill/>
        </p:spPr>
        <p:txBody>
          <a:bodyPr wrap="square" rtlCol="0">
            <a:spAutoFit/>
          </a:bodyPr>
          <a:lstStyle/>
          <a:p>
            <a:r>
              <a:rPr lang="de-DE" sz="6600" dirty="0"/>
              <a:t>MDSI General </a:t>
            </a:r>
            <a:r>
              <a:rPr lang="de-DE" sz="6600" dirty="0" err="1"/>
              <a:t>Assembly</a:t>
            </a:r>
            <a:r>
              <a:rPr lang="de-DE" sz="6600" dirty="0"/>
              <a:t>, </a:t>
            </a:r>
            <a:r>
              <a:rPr lang="de-DE" sz="6600" dirty="0" err="1"/>
              <a:t>October</a:t>
            </a:r>
            <a:r>
              <a:rPr lang="de-DE" sz="6600" dirty="0"/>
              <a:t> 24, 2024</a:t>
            </a:r>
          </a:p>
          <a:p>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tertitel 6"/>
          <p:cNvSpPr>
            <a:spLocks noGrp="1"/>
          </p:cNvSpPr>
          <p:nvPr>
            <p:ph type="subTitle" idx="1"/>
          </p:nvPr>
        </p:nvSpPr>
        <p:spPr>
          <a:xfrm>
            <a:off x="1656000" y="7941373"/>
            <a:ext cx="39492000" cy="18935918"/>
          </a:xfrm>
        </p:spPr>
        <p:txBody>
          <a:bodyPr/>
          <a:lstStyle/>
          <a:p>
            <a:pPr lvl="1"/>
            <a:r>
              <a:rPr lang="de-DE" dirty="0">
                <a:solidFill>
                  <a:srgbClr val="000000"/>
                </a:solidFill>
                <a:latin typeface="Arial"/>
              </a:rPr>
              <a:t>Font </a:t>
            </a:r>
            <a:r>
              <a:rPr lang="de-DE" dirty="0" err="1">
                <a:solidFill>
                  <a:srgbClr val="000000"/>
                </a:solidFill>
                <a:latin typeface="Arial"/>
              </a:rPr>
              <a:t>size</a:t>
            </a:r>
            <a:r>
              <a:rPr lang="de-DE" dirty="0">
                <a:solidFill>
                  <a:srgbClr val="000000"/>
                </a:solidFill>
                <a:latin typeface="Arial"/>
              </a:rPr>
              <a:t> 25 </a:t>
            </a:r>
            <a:r>
              <a:rPr lang="de-DE" dirty="0" err="1">
                <a:solidFill>
                  <a:srgbClr val="000000"/>
                </a:solidFill>
                <a:latin typeface="Arial"/>
              </a:rPr>
              <a:t>pt</a:t>
            </a:r>
            <a:endParaRPr lang="de-DE" dirty="0">
              <a:solidFill>
                <a:srgbClr val="000000"/>
              </a:solidFill>
              <a:latin typeface="Arial"/>
            </a:endParaRPr>
          </a:p>
          <a:p>
            <a:pPr lvl="1"/>
            <a:endParaRPr lang="de-DE" dirty="0">
              <a:solidFill>
                <a:srgbClr val="000000"/>
              </a:solidFill>
              <a:latin typeface="Arial"/>
            </a:endParaRPr>
          </a:p>
          <a:p>
            <a:pPr lvl="1"/>
            <a:r>
              <a:rPr lang="en-GB" dirty="0" err="1">
                <a:solidFill>
                  <a:schemeClr val="accent5"/>
                </a:solidFill>
              </a:rPr>
              <a:t>Dr.</a:t>
            </a:r>
            <a:r>
              <a:rPr lang="en-GB" dirty="0">
                <a:solidFill>
                  <a:schemeClr val="accent5"/>
                </a:solidFill>
              </a:rPr>
              <a:t> </a:t>
            </a:r>
            <a:r>
              <a:rPr lang="en-GB" dirty="0" err="1">
                <a:solidFill>
                  <a:schemeClr val="accent5"/>
                </a:solidFill>
              </a:rPr>
              <a:t>Birte</a:t>
            </a:r>
            <a:r>
              <a:rPr lang="en-GB" dirty="0">
                <a:solidFill>
                  <a:schemeClr val="accent5"/>
                </a:solidFill>
              </a:rPr>
              <a:t> Maja </a:t>
            </a:r>
            <a:r>
              <a:rPr lang="en-GB" dirty="0" err="1">
                <a:solidFill>
                  <a:schemeClr val="accent5"/>
                </a:solidFill>
              </a:rPr>
              <a:t>Gerken</a:t>
            </a:r>
            <a:r>
              <a:rPr lang="en-GB" dirty="0">
                <a:solidFill>
                  <a:schemeClr val="accent5"/>
                </a:solidFill>
              </a:rPr>
              <a:t> - </a:t>
            </a:r>
            <a:r>
              <a:rPr lang="en-GB" dirty="0" err="1">
                <a:solidFill>
                  <a:schemeClr val="accent5"/>
                </a:solidFill>
              </a:rPr>
              <a:t>Anreicherung</a:t>
            </a:r>
            <a:r>
              <a:rPr lang="en-GB" dirty="0">
                <a:solidFill>
                  <a:schemeClr val="accent5"/>
                </a:solidFill>
              </a:rPr>
              <a:t> von Laccase C und </a:t>
            </a:r>
            <a:r>
              <a:rPr lang="en-GB" dirty="0" err="1">
                <a:solidFill>
                  <a:schemeClr val="accent5"/>
                </a:solidFill>
              </a:rPr>
              <a:t>Meerettichperoxidase</a:t>
            </a:r>
            <a:r>
              <a:rPr lang="en-GB" dirty="0">
                <a:solidFill>
                  <a:schemeClr val="accent5"/>
                </a:solidFill>
              </a:rPr>
              <a:t> </a:t>
            </a:r>
            <a:r>
              <a:rPr lang="en-GB" dirty="0" err="1">
                <a:solidFill>
                  <a:schemeClr val="accent5"/>
                </a:solidFill>
              </a:rPr>
              <a:t>aus</a:t>
            </a:r>
            <a:r>
              <a:rPr lang="en-GB" dirty="0">
                <a:solidFill>
                  <a:schemeClr val="accent5"/>
                </a:solidFill>
              </a:rPr>
              <a:t> </a:t>
            </a:r>
            <a:r>
              <a:rPr lang="en-GB" dirty="0" err="1">
                <a:solidFill>
                  <a:schemeClr val="accent5"/>
                </a:solidFill>
              </a:rPr>
              <a:t>Nährlösungen</a:t>
            </a:r>
            <a:r>
              <a:rPr lang="en-GB" dirty="0">
                <a:solidFill>
                  <a:schemeClr val="accent5"/>
                </a:solidFill>
              </a:rPr>
              <a:t> </a:t>
            </a:r>
            <a:r>
              <a:rPr lang="en-GB" dirty="0" err="1">
                <a:solidFill>
                  <a:schemeClr val="accent5"/>
                </a:solidFill>
              </a:rPr>
              <a:t>mit</a:t>
            </a:r>
            <a:r>
              <a:rPr lang="en-GB" dirty="0">
                <a:solidFill>
                  <a:schemeClr val="accent5"/>
                </a:solidFill>
              </a:rPr>
              <a:t> </a:t>
            </a:r>
            <a:r>
              <a:rPr lang="en-GB" dirty="0" err="1">
                <a:solidFill>
                  <a:schemeClr val="accent5"/>
                </a:solidFill>
              </a:rPr>
              <a:t>Hilfe</a:t>
            </a:r>
            <a:r>
              <a:rPr lang="en-GB" dirty="0">
                <a:solidFill>
                  <a:schemeClr val="accent5"/>
                </a:solidFill>
              </a:rPr>
              <a:t> des </a:t>
            </a:r>
            <a:r>
              <a:rPr lang="en-GB" dirty="0" err="1">
                <a:solidFill>
                  <a:schemeClr val="accent5"/>
                </a:solidFill>
              </a:rPr>
              <a:t>Pinzettenverfahrens</a:t>
            </a:r>
            <a:r>
              <a:rPr lang="en-GB" dirty="0">
                <a:solidFill>
                  <a:schemeClr val="accent5"/>
                </a:solidFill>
              </a:rPr>
              <a:t> (</a:t>
            </a:r>
            <a:r>
              <a:rPr lang="en-GB" dirty="0" err="1">
                <a:solidFill>
                  <a:schemeClr val="accent5"/>
                </a:solidFill>
              </a:rPr>
              <a:t>Labormaßstab</a:t>
            </a:r>
            <a:r>
              <a:rPr lang="en-GB" dirty="0">
                <a:solidFill>
                  <a:schemeClr val="accent5"/>
                </a:solidFill>
              </a:rPr>
              <a:t>)</a:t>
            </a:r>
          </a:p>
          <a:p>
            <a:pPr lvl="1"/>
            <a:endParaRPr lang="de-DE" dirty="0">
              <a:solidFill>
                <a:srgbClr val="000000"/>
              </a:solidFill>
              <a:latin typeface="Arial"/>
            </a:endParaRPr>
          </a:p>
          <a:p>
            <a:pPr lvl="1"/>
            <a:r>
              <a:rPr lang="de-DE" b="0" dirty="0">
                <a:solidFill>
                  <a:srgbClr val="000000"/>
                </a:solidFill>
                <a:latin typeface="Arial"/>
              </a:rPr>
              <a:t>This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template</a:t>
            </a:r>
            <a:r>
              <a:rPr lang="de-DE" b="0" dirty="0">
                <a:solidFill>
                  <a:srgbClr val="000000"/>
                </a:solidFill>
                <a:latin typeface="Arial"/>
              </a:rPr>
              <a:t> </a:t>
            </a:r>
            <a:r>
              <a:rPr lang="de-DE" b="0" dirty="0" err="1">
                <a:solidFill>
                  <a:srgbClr val="000000"/>
                </a:solidFill>
                <a:latin typeface="Arial"/>
              </a:rPr>
              <a:t>for</a:t>
            </a:r>
            <a:r>
              <a:rPr lang="de-DE" b="0" dirty="0">
                <a:solidFill>
                  <a:srgbClr val="000000"/>
                </a:solidFill>
                <a:latin typeface="Arial"/>
              </a:rPr>
              <a:t> a </a:t>
            </a:r>
            <a:r>
              <a:rPr lang="de-DE" b="0" dirty="0" err="1">
                <a:solidFill>
                  <a:srgbClr val="000000"/>
                </a:solidFill>
                <a:latin typeface="Arial"/>
              </a:rPr>
              <a:t>poster</a:t>
            </a:r>
            <a:r>
              <a:rPr lang="de-DE" b="0" dirty="0">
                <a:solidFill>
                  <a:srgbClr val="000000"/>
                </a:solidFill>
                <a:latin typeface="Arial"/>
              </a:rPr>
              <a:t> (DIN A0, </a:t>
            </a:r>
            <a:r>
              <a:rPr lang="de-DE" b="0" dirty="0" err="1">
                <a:solidFill>
                  <a:srgbClr val="000000"/>
                </a:solidFill>
                <a:latin typeface="Arial"/>
              </a:rPr>
              <a:t>landscape</a:t>
            </a:r>
            <a:r>
              <a:rPr lang="de-DE" b="0" dirty="0">
                <a:solidFill>
                  <a:srgbClr val="000000"/>
                </a:solidFill>
                <a:latin typeface="Arial"/>
              </a:rPr>
              <a:t> </a:t>
            </a:r>
            <a:r>
              <a:rPr lang="de-DE" b="0" dirty="0" err="1">
                <a:solidFill>
                  <a:srgbClr val="000000"/>
                </a:solidFill>
                <a:latin typeface="Arial"/>
              </a:rPr>
              <a:t>format</a:t>
            </a:r>
            <a:r>
              <a:rPr lang="de-DE" b="0" dirty="0">
                <a:solidFill>
                  <a:srgbClr val="000000"/>
                </a:solidFill>
                <a:latin typeface="Arial"/>
              </a:rPr>
              <a:t>) </a:t>
            </a:r>
            <a:r>
              <a:rPr lang="de-DE" b="0" dirty="0" err="1">
                <a:solidFill>
                  <a:srgbClr val="000000"/>
                </a:solidFill>
                <a:latin typeface="Arial"/>
              </a:rPr>
              <a:t>of</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Technical University </a:t>
            </a:r>
            <a:r>
              <a:rPr lang="de-DE" b="0" dirty="0" err="1">
                <a:solidFill>
                  <a:srgbClr val="000000"/>
                </a:solidFill>
                <a:latin typeface="Arial"/>
              </a:rPr>
              <a:t>of</a:t>
            </a:r>
            <a:r>
              <a:rPr lang="de-DE" b="0" dirty="0">
                <a:solidFill>
                  <a:srgbClr val="000000"/>
                </a:solidFill>
                <a:latin typeface="Arial"/>
              </a:rPr>
              <a:t> Munich (TUM). </a:t>
            </a:r>
            <a:r>
              <a:rPr lang="de-DE" b="0" dirty="0" err="1">
                <a:solidFill>
                  <a:srgbClr val="000000"/>
                </a:solidFill>
                <a:latin typeface="Arial"/>
              </a:rPr>
              <a:t>It</a:t>
            </a:r>
            <a:r>
              <a:rPr lang="de-DE" b="0" dirty="0">
                <a:solidFill>
                  <a:srgbClr val="000000"/>
                </a:solidFill>
                <a:latin typeface="Arial"/>
              </a:rPr>
              <a:t> </a:t>
            </a:r>
            <a:r>
              <a:rPr lang="de-DE" b="0" dirty="0" err="1">
                <a:solidFill>
                  <a:srgbClr val="000000"/>
                </a:solidFill>
                <a:latin typeface="Arial"/>
              </a:rPr>
              <a:t>corresponds</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corporate</a:t>
            </a:r>
            <a:r>
              <a:rPr lang="de-DE" b="0" dirty="0">
                <a:solidFill>
                  <a:srgbClr val="000000"/>
                </a:solidFill>
                <a:latin typeface="Arial"/>
              </a:rPr>
              <a:t> design </a:t>
            </a:r>
            <a:r>
              <a:rPr lang="de-DE" b="0" dirty="0" err="1">
                <a:solidFill>
                  <a:srgbClr val="000000"/>
                </a:solidFill>
                <a:latin typeface="Arial"/>
              </a:rPr>
              <a:t>of</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TUM and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tested</a:t>
            </a:r>
            <a:r>
              <a:rPr lang="de-DE" b="0" dirty="0">
                <a:solidFill>
                  <a:srgbClr val="000000"/>
                </a:solidFill>
                <a:latin typeface="Arial"/>
              </a:rPr>
              <a:t> </a:t>
            </a:r>
            <a:r>
              <a:rPr lang="de-DE" b="0" dirty="0" err="1">
                <a:solidFill>
                  <a:srgbClr val="000000"/>
                </a:solidFill>
                <a:latin typeface="Arial"/>
              </a:rPr>
              <a:t>for</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Windows </a:t>
            </a:r>
            <a:r>
              <a:rPr lang="de-DE" b="0" dirty="0" err="1">
                <a:solidFill>
                  <a:srgbClr val="000000"/>
                </a:solidFill>
                <a:latin typeface="Arial"/>
              </a:rPr>
              <a:t>operating</a:t>
            </a:r>
            <a:r>
              <a:rPr lang="de-DE" b="0" dirty="0">
                <a:solidFill>
                  <a:srgbClr val="000000"/>
                </a:solidFill>
                <a:latin typeface="Arial"/>
              </a:rPr>
              <a:t> </a:t>
            </a:r>
            <a:r>
              <a:rPr lang="de-DE" b="0" dirty="0" err="1">
                <a:solidFill>
                  <a:srgbClr val="000000"/>
                </a:solidFill>
                <a:latin typeface="Arial"/>
              </a:rPr>
              <a:t>system</a:t>
            </a:r>
            <a:r>
              <a:rPr lang="de-DE" b="0" dirty="0">
                <a:solidFill>
                  <a:srgbClr val="000000"/>
                </a:solidFill>
                <a:latin typeface="Arial"/>
              </a:rPr>
              <a:t>. </a:t>
            </a:r>
            <a:r>
              <a:rPr lang="de-DE" b="0" dirty="0" err="1">
                <a:solidFill>
                  <a:srgbClr val="000000"/>
                </a:solidFill>
                <a:latin typeface="Arial"/>
              </a:rPr>
              <a:t>It</a:t>
            </a:r>
            <a:r>
              <a:rPr lang="de-DE" b="0" dirty="0">
                <a:solidFill>
                  <a:srgbClr val="000000"/>
                </a:solidFill>
                <a:latin typeface="Arial"/>
              </a:rPr>
              <a:t>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compatible</a:t>
            </a:r>
            <a:r>
              <a:rPr lang="de-DE" b="0" dirty="0">
                <a:solidFill>
                  <a:srgbClr val="000000"/>
                </a:solidFill>
                <a:latin typeface="Arial"/>
              </a:rPr>
              <a:t> </a:t>
            </a:r>
            <a:r>
              <a:rPr lang="de-DE" b="0" dirty="0" err="1">
                <a:solidFill>
                  <a:srgbClr val="000000"/>
                </a:solidFill>
                <a:latin typeface="Arial"/>
              </a:rPr>
              <a:t>with</a:t>
            </a:r>
            <a:r>
              <a:rPr lang="de-DE" b="0" dirty="0">
                <a:solidFill>
                  <a:srgbClr val="000000"/>
                </a:solidFill>
                <a:latin typeface="Arial"/>
              </a:rPr>
              <a:t> Office </a:t>
            </a:r>
            <a:r>
              <a:rPr lang="de-DE" b="0" dirty="0" err="1">
                <a:solidFill>
                  <a:srgbClr val="000000"/>
                </a:solidFill>
                <a:latin typeface="Arial"/>
              </a:rPr>
              <a:t>versions</a:t>
            </a:r>
            <a:r>
              <a:rPr lang="de-DE" b="0" dirty="0">
                <a:solidFill>
                  <a:srgbClr val="000000"/>
                </a:solidFill>
                <a:latin typeface="Arial"/>
              </a:rPr>
              <a:t> </a:t>
            </a:r>
            <a:r>
              <a:rPr lang="de-DE" b="0" dirty="0" err="1">
                <a:solidFill>
                  <a:srgbClr val="000000"/>
                </a:solidFill>
                <a:latin typeface="Arial"/>
              </a:rPr>
              <a:t>from</a:t>
            </a:r>
            <a:r>
              <a:rPr lang="de-DE" b="0" dirty="0">
                <a:solidFill>
                  <a:srgbClr val="000000"/>
                </a:solidFill>
                <a:latin typeface="Arial"/>
              </a:rPr>
              <a:t> 2007 </a:t>
            </a:r>
            <a:r>
              <a:rPr lang="de-DE" b="0" dirty="0" err="1">
                <a:solidFill>
                  <a:srgbClr val="000000"/>
                </a:solidFill>
                <a:latin typeface="Arial"/>
              </a:rPr>
              <a:t>onwards</a:t>
            </a:r>
            <a:r>
              <a:rPr lang="de-DE" b="0" dirty="0">
                <a:solidFill>
                  <a:srgbClr val="000000"/>
                </a:solidFill>
                <a:latin typeface="Arial"/>
              </a:rPr>
              <a:t>.</a:t>
            </a:r>
          </a:p>
          <a:p>
            <a:pPr lvl="1"/>
            <a:endParaRPr lang="de-DE" b="0" dirty="0">
              <a:solidFill>
                <a:srgbClr val="000000"/>
              </a:solidFill>
              <a:latin typeface="Arial"/>
            </a:endParaRPr>
          </a:p>
          <a:p>
            <a:pPr lvl="1"/>
            <a:r>
              <a:rPr lang="de-DE" b="0" dirty="0" err="1">
                <a:solidFill>
                  <a:srgbClr val="000000"/>
                </a:solidFill>
                <a:latin typeface="Arial"/>
              </a:rPr>
              <a:t>Please</a:t>
            </a:r>
            <a:r>
              <a:rPr lang="de-DE" b="0" dirty="0">
                <a:solidFill>
                  <a:srgbClr val="000000"/>
                </a:solidFill>
                <a:latin typeface="Arial"/>
              </a:rPr>
              <a:t> </a:t>
            </a:r>
            <a:r>
              <a:rPr lang="de-DE" b="0" dirty="0" err="1">
                <a:solidFill>
                  <a:srgbClr val="000000"/>
                </a:solidFill>
                <a:latin typeface="Arial"/>
              </a:rPr>
              <a:t>enter</a:t>
            </a:r>
            <a:r>
              <a:rPr lang="de-DE" b="0" dirty="0">
                <a:solidFill>
                  <a:srgbClr val="000000"/>
                </a:solidFill>
                <a:latin typeface="Arial"/>
              </a:rPr>
              <a:t> </a:t>
            </a:r>
            <a:r>
              <a:rPr lang="de-DE" b="0" dirty="0" err="1">
                <a:solidFill>
                  <a:srgbClr val="000000"/>
                </a:solidFill>
                <a:latin typeface="Arial"/>
              </a:rPr>
              <a:t>your</a:t>
            </a:r>
            <a:r>
              <a:rPr lang="de-DE" b="0" dirty="0">
                <a:solidFill>
                  <a:srgbClr val="000000"/>
                </a:solidFill>
                <a:latin typeface="Arial"/>
              </a:rPr>
              <a:t> individual </a:t>
            </a:r>
            <a:r>
              <a:rPr lang="de-DE" b="0" dirty="0" err="1">
                <a:solidFill>
                  <a:srgbClr val="000000"/>
                </a:solidFill>
                <a:latin typeface="Arial"/>
              </a:rPr>
              <a:t>text</a:t>
            </a:r>
            <a:r>
              <a:rPr lang="de-DE" b="0" dirty="0">
                <a:solidFill>
                  <a:srgbClr val="000000"/>
                </a:solidFill>
                <a:latin typeface="Arial"/>
              </a:rPr>
              <a:t> in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spaces</a:t>
            </a:r>
            <a:r>
              <a:rPr lang="de-DE" b="0" dirty="0">
                <a:solidFill>
                  <a:srgbClr val="000000"/>
                </a:solidFill>
                <a:latin typeface="Arial"/>
              </a:rPr>
              <a:t> </a:t>
            </a:r>
            <a:r>
              <a:rPr lang="de-DE" b="0" dirty="0" err="1">
                <a:solidFill>
                  <a:srgbClr val="000000"/>
                </a:solidFill>
                <a:latin typeface="Arial"/>
              </a:rPr>
              <a:t>provided</a:t>
            </a:r>
            <a:r>
              <a:rPr lang="de-DE" b="0" dirty="0">
                <a:solidFill>
                  <a:srgbClr val="000000"/>
                </a:solidFill>
                <a:latin typeface="Arial"/>
              </a:rPr>
              <a:t> and </a:t>
            </a:r>
            <a:r>
              <a:rPr lang="de-DE" b="0" dirty="0" err="1">
                <a:solidFill>
                  <a:srgbClr val="000000"/>
                </a:solidFill>
                <a:latin typeface="Arial"/>
              </a:rPr>
              <a:t>use</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installed</a:t>
            </a:r>
            <a:r>
              <a:rPr lang="de-DE" b="0" dirty="0">
                <a:solidFill>
                  <a:srgbClr val="000000"/>
                </a:solidFill>
                <a:latin typeface="Arial"/>
              </a:rPr>
              <a:t> style </a:t>
            </a:r>
            <a:r>
              <a:rPr lang="de-DE" b="0" dirty="0" err="1">
                <a:solidFill>
                  <a:srgbClr val="000000"/>
                </a:solidFill>
                <a:latin typeface="Arial"/>
              </a:rPr>
              <a:t>sheets</a:t>
            </a:r>
            <a:r>
              <a:rPr lang="de-DE" b="0" dirty="0">
                <a:solidFill>
                  <a:srgbClr val="000000"/>
                </a:solidFill>
                <a:latin typeface="Arial"/>
              </a:rPr>
              <a:t> </a:t>
            </a:r>
            <a:r>
              <a:rPr lang="de-DE" b="0" dirty="0" err="1">
                <a:solidFill>
                  <a:srgbClr val="000000"/>
                </a:solidFill>
                <a:latin typeface="Arial"/>
              </a:rPr>
              <a:t>for</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respective</a:t>
            </a:r>
            <a:r>
              <a:rPr lang="de-DE" b="0" dirty="0">
                <a:solidFill>
                  <a:srgbClr val="000000"/>
                </a:solidFill>
                <a:latin typeface="Arial"/>
              </a:rPr>
              <a:t> </a:t>
            </a:r>
            <a:r>
              <a:rPr lang="de-DE" b="0" dirty="0" err="1">
                <a:solidFill>
                  <a:srgbClr val="000000"/>
                </a:solidFill>
                <a:latin typeface="Arial"/>
              </a:rPr>
              <a:t>text</a:t>
            </a:r>
            <a:r>
              <a:rPr lang="de-DE" b="0" dirty="0">
                <a:solidFill>
                  <a:srgbClr val="000000"/>
                </a:solidFill>
                <a:latin typeface="Arial"/>
              </a:rPr>
              <a:t> </a:t>
            </a:r>
            <a:r>
              <a:rPr lang="de-DE" b="0" dirty="0" err="1">
                <a:solidFill>
                  <a:srgbClr val="000000"/>
                </a:solidFill>
                <a:latin typeface="Arial"/>
              </a:rPr>
              <a:t>section</a:t>
            </a:r>
            <a:r>
              <a:rPr lang="de-DE" b="0" dirty="0">
                <a:solidFill>
                  <a:srgbClr val="000000"/>
                </a:solidFill>
                <a:latin typeface="Arial"/>
              </a:rPr>
              <a:t>.</a:t>
            </a:r>
          </a:p>
          <a:p>
            <a:pPr lvl="1"/>
            <a:endParaRPr lang="de-DE" b="0" dirty="0">
              <a:solidFill>
                <a:srgbClr val="000000"/>
              </a:solidFill>
              <a:latin typeface="Arial"/>
            </a:endParaRPr>
          </a:p>
          <a:p>
            <a:pPr lvl="1"/>
            <a:r>
              <a:rPr lang="de-DE" dirty="0">
                <a:solidFill>
                  <a:srgbClr val="000000"/>
                </a:solidFill>
                <a:latin typeface="Arial"/>
              </a:rPr>
              <a:t>Header and </a:t>
            </a:r>
            <a:r>
              <a:rPr lang="de-DE" dirty="0" err="1">
                <a:solidFill>
                  <a:srgbClr val="000000"/>
                </a:solidFill>
                <a:latin typeface="Arial"/>
              </a:rPr>
              <a:t>sender</a:t>
            </a:r>
            <a:endParaRPr lang="de-DE" dirty="0">
              <a:solidFill>
                <a:srgbClr val="000000"/>
              </a:solidFill>
              <a:latin typeface="Arial"/>
            </a:endParaRPr>
          </a:p>
          <a:p>
            <a:pPr lvl="1"/>
            <a:r>
              <a:rPr lang="de-DE" b="0" dirty="0" err="1">
                <a:solidFill>
                  <a:srgbClr val="000000"/>
                </a:solidFill>
                <a:latin typeface="Arial"/>
              </a:rPr>
              <a:t>There</a:t>
            </a:r>
            <a:r>
              <a:rPr lang="de-DE" b="0" dirty="0">
                <a:solidFill>
                  <a:srgbClr val="000000"/>
                </a:solidFill>
                <a:latin typeface="Arial"/>
              </a:rPr>
              <a:t> </a:t>
            </a:r>
            <a:r>
              <a:rPr lang="de-DE" b="0" dirty="0" err="1">
                <a:solidFill>
                  <a:srgbClr val="000000"/>
                </a:solidFill>
                <a:latin typeface="Arial"/>
              </a:rPr>
              <a:t>are</a:t>
            </a:r>
            <a:r>
              <a:rPr lang="de-DE" b="0" dirty="0">
                <a:solidFill>
                  <a:srgbClr val="000000"/>
                </a:solidFill>
                <a:latin typeface="Arial"/>
              </a:rPr>
              <a:t> </a:t>
            </a:r>
            <a:r>
              <a:rPr lang="de-DE" b="0" dirty="0" err="1">
                <a:solidFill>
                  <a:srgbClr val="000000"/>
                </a:solidFill>
                <a:latin typeface="Arial"/>
              </a:rPr>
              <a:t>several</a:t>
            </a:r>
            <a:r>
              <a:rPr lang="de-DE" b="0" dirty="0">
                <a:solidFill>
                  <a:srgbClr val="000000"/>
                </a:solidFill>
                <a:latin typeface="Arial"/>
              </a:rPr>
              <a:t> </a:t>
            </a:r>
            <a:r>
              <a:rPr lang="de-DE" b="0" dirty="0" err="1">
                <a:solidFill>
                  <a:srgbClr val="000000"/>
                </a:solidFill>
                <a:latin typeface="Arial"/>
              </a:rPr>
              <a:t>variants</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choose</a:t>
            </a:r>
            <a:r>
              <a:rPr lang="de-DE" b="0" dirty="0">
                <a:solidFill>
                  <a:srgbClr val="000000"/>
                </a:solidFill>
                <a:latin typeface="Arial"/>
              </a:rPr>
              <a:t> </a:t>
            </a:r>
            <a:r>
              <a:rPr lang="de-DE" b="0" dirty="0" err="1">
                <a:solidFill>
                  <a:srgbClr val="000000"/>
                </a:solidFill>
                <a:latin typeface="Arial"/>
              </a:rPr>
              <a:t>from</a:t>
            </a:r>
            <a:r>
              <a:rPr lang="de-DE" b="0" dirty="0">
                <a:solidFill>
                  <a:srgbClr val="000000"/>
                </a:solidFill>
                <a:latin typeface="Arial"/>
              </a:rPr>
              <a:t>. </a:t>
            </a:r>
            <a:r>
              <a:rPr lang="de-DE" b="0" dirty="0" err="1">
                <a:solidFill>
                  <a:srgbClr val="000000"/>
                </a:solidFill>
                <a:latin typeface="Arial"/>
              </a:rPr>
              <a:t>You</a:t>
            </a:r>
            <a:r>
              <a:rPr lang="de-DE" b="0" dirty="0">
                <a:solidFill>
                  <a:srgbClr val="000000"/>
                </a:solidFill>
                <a:latin typeface="Arial"/>
              </a:rPr>
              <a:t> will find </a:t>
            </a:r>
            <a:r>
              <a:rPr lang="de-DE" b="0" dirty="0" err="1">
                <a:solidFill>
                  <a:srgbClr val="000000"/>
                </a:solidFill>
                <a:latin typeface="Arial"/>
              </a:rPr>
              <a:t>these</a:t>
            </a:r>
            <a:r>
              <a:rPr lang="de-DE" b="0" dirty="0">
                <a:solidFill>
                  <a:srgbClr val="000000"/>
                </a:solidFill>
                <a:latin typeface="Arial"/>
              </a:rPr>
              <a:t> on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next</a:t>
            </a:r>
            <a:r>
              <a:rPr lang="de-DE" b="0" dirty="0">
                <a:solidFill>
                  <a:srgbClr val="000000"/>
                </a:solidFill>
                <a:latin typeface="Arial"/>
              </a:rPr>
              <a:t> </a:t>
            </a:r>
            <a:r>
              <a:rPr lang="de-DE" b="0" dirty="0" err="1">
                <a:solidFill>
                  <a:srgbClr val="000000"/>
                </a:solidFill>
                <a:latin typeface="Arial"/>
              </a:rPr>
              <a:t>pages</a:t>
            </a:r>
            <a:r>
              <a:rPr lang="de-DE" b="0" dirty="0">
                <a:solidFill>
                  <a:srgbClr val="000000"/>
                </a:solidFill>
                <a:latin typeface="Arial"/>
              </a:rPr>
              <a:t> </a:t>
            </a:r>
            <a:r>
              <a:rPr lang="de-DE" b="0" dirty="0" err="1">
                <a:solidFill>
                  <a:srgbClr val="000000"/>
                </a:solidFill>
                <a:latin typeface="Arial"/>
              </a:rPr>
              <a:t>as</a:t>
            </a:r>
            <a:r>
              <a:rPr lang="de-DE" b="0" dirty="0">
                <a:solidFill>
                  <a:srgbClr val="000000"/>
                </a:solidFill>
                <a:latin typeface="Arial"/>
              </a:rPr>
              <a:t> </a:t>
            </a:r>
            <a:r>
              <a:rPr lang="de-DE" b="0" dirty="0" err="1">
                <a:solidFill>
                  <a:srgbClr val="000000"/>
                </a:solidFill>
                <a:latin typeface="Arial"/>
              </a:rPr>
              <a:t>examples</a:t>
            </a:r>
            <a:r>
              <a:rPr lang="de-DE" b="0" dirty="0">
                <a:solidFill>
                  <a:srgbClr val="000000"/>
                </a:solidFill>
                <a:latin typeface="Arial"/>
              </a:rPr>
              <a:t> </a:t>
            </a:r>
            <a:r>
              <a:rPr lang="de-DE" b="0" dirty="0" err="1">
                <a:solidFill>
                  <a:srgbClr val="000000"/>
                </a:solidFill>
                <a:latin typeface="Arial"/>
              </a:rPr>
              <a:t>or</a:t>
            </a:r>
            <a:r>
              <a:rPr lang="de-DE" b="0" dirty="0">
                <a:solidFill>
                  <a:srgbClr val="000000"/>
                </a:solidFill>
                <a:latin typeface="Arial"/>
              </a:rPr>
              <a:t> at </a:t>
            </a:r>
            <a:r>
              <a:rPr lang="de-DE" b="0" dirty="0" err="1">
                <a:solidFill>
                  <a:srgbClr val="000000"/>
                </a:solidFill>
                <a:latin typeface="Arial"/>
              </a:rPr>
              <a:t>www.tum.de</a:t>
            </a:r>
            <a:r>
              <a:rPr lang="de-DE" b="0" dirty="0">
                <a:solidFill>
                  <a:srgbClr val="000000"/>
                </a:solidFill>
                <a:latin typeface="Arial"/>
              </a:rPr>
              <a:t>/cd, </a:t>
            </a:r>
            <a:r>
              <a:rPr lang="de-DE" b="0" dirty="0" err="1">
                <a:solidFill>
                  <a:srgbClr val="000000"/>
                </a:solidFill>
                <a:latin typeface="Arial"/>
              </a:rPr>
              <a:t>which</a:t>
            </a:r>
            <a:r>
              <a:rPr lang="de-DE" b="0" dirty="0">
                <a:solidFill>
                  <a:srgbClr val="000000"/>
                </a:solidFill>
                <a:latin typeface="Arial"/>
              </a:rPr>
              <a:t> </a:t>
            </a:r>
            <a:r>
              <a:rPr lang="de-DE" b="0" dirty="0" err="1">
                <a:solidFill>
                  <a:srgbClr val="000000"/>
                </a:solidFill>
                <a:latin typeface="Arial"/>
              </a:rPr>
              <a:t>are</a:t>
            </a:r>
            <a:r>
              <a:rPr lang="de-DE" b="0" dirty="0">
                <a:solidFill>
                  <a:srgbClr val="000000"/>
                </a:solidFill>
                <a:latin typeface="Arial"/>
              </a:rPr>
              <a:t> </a:t>
            </a:r>
            <a:r>
              <a:rPr lang="de-DE" b="0" dirty="0" err="1">
                <a:solidFill>
                  <a:srgbClr val="000000"/>
                </a:solidFill>
                <a:latin typeface="Arial"/>
              </a:rPr>
              <a:t>intended</a:t>
            </a:r>
            <a:r>
              <a:rPr lang="de-DE" b="0" dirty="0">
                <a:solidFill>
                  <a:srgbClr val="000000"/>
                </a:solidFill>
                <a:latin typeface="Arial"/>
              </a:rPr>
              <a:t> </a:t>
            </a:r>
            <a:r>
              <a:rPr lang="de-DE" b="0" dirty="0" err="1">
                <a:solidFill>
                  <a:srgbClr val="000000"/>
                </a:solidFill>
                <a:latin typeface="Arial"/>
              </a:rPr>
              <a:t>for</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different </a:t>
            </a:r>
            <a:r>
              <a:rPr lang="de-DE" b="0" dirty="0" err="1">
                <a:solidFill>
                  <a:srgbClr val="000000"/>
                </a:solidFill>
                <a:latin typeface="Arial"/>
              </a:rPr>
              <a:t>user</a:t>
            </a:r>
            <a:r>
              <a:rPr lang="de-DE" b="0" dirty="0">
                <a:solidFill>
                  <a:srgbClr val="000000"/>
                </a:solidFill>
                <a:latin typeface="Arial"/>
              </a:rPr>
              <a:t> </a:t>
            </a:r>
            <a:r>
              <a:rPr lang="de-DE" b="0" dirty="0" err="1">
                <a:solidFill>
                  <a:srgbClr val="000000"/>
                </a:solidFill>
                <a:latin typeface="Arial"/>
              </a:rPr>
              <a:t>groups</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edit</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header</a:t>
            </a:r>
            <a:r>
              <a:rPr lang="de-DE" b="0" dirty="0">
                <a:solidFill>
                  <a:srgbClr val="000000"/>
                </a:solidFill>
                <a:latin typeface="Arial"/>
              </a:rPr>
              <a:t> </a:t>
            </a:r>
            <a:r>
              <a:rPr lang="de-DE" b="0" dirty="0" err="1">
                <a:solidFill>
                  <a:srgbClr val="000000"/>
                </a:solidFill>
                <a:latin typeface="Arial"/>
              </a:rPr>
              <a:t>or</a:t>
            </a:r>
            <a:r>
              <a:rPr lang="de-DE" b="0" dirty="0">
                <a:solidFill>
                  <a:srgbClr val="000000"/>
                </a:solidFill>
                <a:latin typeface="Arial"/>
              </a:rPr>
              <a:t> </a:t>
            </a:r>
            <a:r>
              <a:rPr lang="de-DE" b="0" dirty="0" err="1">
                <a:solidFill>
                  <a:srgbClr val="000000"/>
                </a:solidFill>
                <a:latin typeface="Arial"/>
              </a:rPr>
              <a:t>footer</a:t>
            </a:r>
            <a:r>
              <a:rPr lang="de-DE" b="0" dirty="0">
                <a:solidFill>
                  <a:srgbClr val="000000"/>
                </a:solidFill>
                <a:latin typeface="Arial"/>
              </a:rPr>
              <a:t>, </a:t>
            </a:r>
            <a:r>
              <a:rPr lang="de-DE" b="0" dirty="0" err="1">
                <a:solidFill>
                  <a:srgbClr val="000000"/>
                </a:solidFill>
                <a:latin typeface="Arial"/>
              </a:rPr>
              <a:t>you</a:t>
            </a:r>
            <a:r>
              <a:rPr lang="de-DE" b="0" dirty="0">
                <a:solidFill>
                  <a:srgbClr val="000000"/>
                </a:solidFill>
                <a:latin typeface="Arial"/>
              </a:rPr>
              <a:t> </a:t>
            </a:r>
            <a:r>
              <a:rPr lang="de-DE" b="0" dirty="0" err="1">
                <a:solidFill>
                  <a:srgbClr val="000000"/>
                </a:solidFill>
                <a:latin typeface="Arial"/>
              </a:rPr>
              <a:t>must</a:t>
            </a:r>
            <a:r>
              <a:rPr lang="de-DE" b="0" dirty="0">
                <a:solidFill>
                  <a:srgbClr val="000000"/>
                </a:solidFill>
                <a:latin typeface="Arial"/>
              </a:rPr>
              <a:t> switch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Slide Master </a:t>
            </a:r>
            <a:r>
              <a:rPr lang="de-DE" b="0" dirty="0" err="1">
                <a:solidFill>
                  <a:srgbClr val="000000"/>
                </a:solidFill>
                <a:latin typeface="Arial"/>
              </a:rPr>
              <a:t>view</a:t>
            </a:r>
            <a:r>
              <a:rPr lang="de-DE" b="0" dirty="0">
                <a:solidFill>
                  <a:srgbClr val="000000"/>
                </a:solidFill>
                <a:latin typeface="Arial"/>
              </a:rPr>
              <a:t> and </a:t>
            </a:r>
            <a:r>
              <a:rPr lang="de-DE" b="0" dirty="0" err="1">
                <a:solidFill>
                  <a:srgbClr val="000000"/>
                </a:solidFill>
                <a:latin typeface="Arial"/>
              </a:rPr>
              <a:t>make</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changes</a:t>
            </a:r>
            <a:r>
              <a:rPr lang="de-DE" b="0" dirty="0">
                <a:solidFill>
                  <a:srgbClr val="000000"/>
                </a:solidFill>
                <a:latin typeface="Arial"/>
              </a:rPr>
              <a:t> </a:t>
            </a:r>
            <a:r>
              <a:rPr lang="de-DE" b="0" dirty="0" err="1">
                <a:solidFill>
                  <a:srgbClr val="000000"/>
                </a:solidFill>
                <a:latin typeface="Arial"/>
              </a:rPr>
              <a:t>there</a:t>
            </a:r>
            <a:r>
              <a:rPr lang="de-DE" b="0" dirty="0">
                <a:solidFill>
                  <a:srgbClr val="000000"/>
                </a:solidFill>
                <a:latin typeface="Arial"/>
              </a:rPr>
              <a:t>.</a:t>
            </a:r>
          </a:p>
          <a:p>
            <a:pPr lvl="1"/>
            <a:endParaRPr lang="de-DE" b="0" dirty="0">
              <a:solidFill>
                <a:srgbClr val="000000"/>
              </a:solidFill>
              <a:latin typeface="Arial"/>
            </a:endParaRPr>
          </a:p>
          <a:p>
            <a:pPr lvl="1"/>
            <a:r>
              <a:rPr lang="de-DE" dirty="0">
                <a:solidFill>
                  <a:srgbClr val="000000"/>
                </a:solidFill>
                <a:latin typeface="Arial"/>
              </a:rPr>
              <a:t>Text</a:t>
            </a:r>
          </a:p>
          <a:p>
            <a:pPr lvl="1"/>
            <a:r>
              <a:rPr lang="de-DE" b="0" dirty="0" err="1">
                <a:solidFill>
                  <a:srgbClr val="000000"/>
                </a:solidFill>
                <a:latin typeface="Arial"/>
              </a:rPr>
              <a:t>Structure</a:t>
            </a:r>
            <a:r>
              <a:rPr lang="de-DE" b="0" dirty="0">
                <a:solidFill>
                  <a:srgbClr val="000000"/>
                </a:solidFill>
                <a:latin typeface="Arial"/>
              </a:rPr>
              <a:t> </a:t>
            </a:r>
            <a:r>
              <a:rPr lang="de-DE" b="0" dirty="0" err="1">
                <a:solidFill>
                  <a:srgbClr val="000000"/>
                </a:solidFill>
                <a:latin typeface="Arial"/>
              </a:rPr>
              <a:t>your</a:t>
            </a:r>
            <a:r>
              <a:rPr lang="de-DE" b="0" dirty="0">
                <a:solidFill>
                  <a:srgbClr val="000000"/>
                </a:solidFill>
                <a:latin typeface="Arial"/>
              </a:rPr>
              <a:t> </a:t>
            </a:r>
            <a:r>
              <a:rPr lang="de-DE" b="0" dirty="0" err="1">
                <a:solidFill>
                  <a:srgbClr val="000000"/>
                </a:solidFill>
                <a:latin typeface="Arial"/>
              </a:rPr>
              <a:t>poster</a:t>
            </a:r>
            <a:r>
              <a:rPr lang="de-DE" b="0" dirty="0">
                <a:solidFill>
                  <a:srgbClr val="000000"/>
                </a:solidFill>
                <a:latin typeface="Arial"/>
              </a:rPr>
              <a:t> </a:t>
            </a:r>
            <a:r>
              <a:rPr lang="de-DE" b="0" dirty="0" err="1">
                <a:solidFill>
                  <a:srgbClr val="000000"/>
                </a:solidFill>
                <a:latin typeface="Arial"/>
              </a:rPr>
              <a:t>as</a:t>
            </a:r>
            <a:r>
              <a:rPr lang="de-DE" b="0" dirty="0">
                <a:solidFill>
                  <a:srgbClr val="000000"/>
                </a:solidFill>
                <a:latin typeface="Arial"/>
              </a:rPr>
              <a:t> </a:t>
            </a:r>
            <a:r>
              <a:rPr lang="de-DE" b="0" dirty="0" err="1">
                <a:solidFill>
                  <a:srgbClr val="000000"/>
                </a:solidFill>
                <a:latin typeface="Arial"/>
              </a:rPr>
              <a:t>clearly</a:t>
            </a:r>
            <a:r>
              <a:rPr lang="de-DE" b="0" dirty="0">
                <a:solidFill>
                  <a:srgbClr val="000000"/>
                </a:solidFill>
                <a:latin typeface="Arial"/>
              </a:rPr>
              <a:t> </a:t>
            </a:r>
            <a:r>
              <a:rPr lang="de-DE" b="0" dirty="0" err="1">
                <a:solidFill>
                  <a:srgbClr val="000000"/>
                </a:solidFill>
                <a:latin typeface="Arial"/>
              </a:rPr>
              <a:t>as</a:t>
            </a:r>
            <a:r>
              <a:rPr lang="de-DE" b="0" dirty="0">
                <a:solidFill>
                  <a:srgbClr val="000000"/>
                </a:solidFill>
                <a:latin typeface="Arial"/>
              </a:rPr>
              <a:t> possible and </a:t>
            </a:r>
            <a:r>
              <a:rPr lang="de-DE" b="0" dirty="0" err="1">
                <a:solidFill>
                  <a:srgbClr val="000000"/>
                </a:solidFill>
                <a:latin typeface="Arial"/>
              </a:rPr>
              <a:t>limit</a:t>
            </a:r>
            <a:r>
              <a:rPr lang="de-DE" b="0" dirty="0">
                <a:solidFill>
                  <a:srgbClr val="000000"/>
                </a:solidFill>
                <a:latin typeface="Arial"/>
              </a:rPr>
              <a:t> </a:t>
            </a:r>
            <a:r>
              <a:rPr lang="de-DE" b="0" dirty="0" err="1">
                <a:solidFill>
                  <a:srgbClr val="000000"/>
                </a:solidFill>
                <a:latin typeface="Arial"/>
              </a:rPr>
              <a:t>it</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most</a:t>
            </a:r>
            <a:r>
              <a:rPr lang="de-DE" b="0" dirty="0">
                <a:solidFill>
                  <a:srgbClr val="000000"/>
                </a:solidFill>
                <a:latin typeface="Arial"/>
              </a:rPr>
              <a:t> </a:t>
            </a:r>
            <a:r>
              <a:rPr lang="de-DE" b="0" dirty="0" err="1">
                <a:solidFill>
                  <a:srgbClr val="000000"/>
                </a:solidFill>
                <a:latin typeface="Arial"/>
              </a:rPr>
              <a:t>important</a:t>
            </a:r>
            <a:r>
              <a:rPr lang="de-DE" b="0" dirty="0">
                <a:solidFill>
                  <a:srgbClr val="000000"/>
                </a:solidFill>
                <a:latin typeface="Arial"/>
              </a:rPr>
              <a:t> </a:t>
            </a:r>
            <a:r>
              <a:rPr lang="de-DE" b="0" dirty="0" err="1">
                <a:solidFill>
                  <a:srgbClr val="000000"/>
                </a:solidFill>
                <a:latin typeface="Arial"/>
              </a:rPr>
              <a:t>information</a:t>
            </a:r>
            <a:r>
              <a:rPr lang="de-DE" b="0" dirty="0">
                <a:solidFill>
                  <a:srgbClr val="000000"/>
                </a:solidFill>
                <a:latin typeface="Arial"/>
              </a:rPr>
              <a:t>. </a:t>
            </a:r>
            <a:r>
              <a:rPr lang="de-DE" b="0" dirty="0" err="1">
                <a:solidFill>
                  <a:srgbClr val="000000"/>
                </a:solidFill>
                <a:latin typeface="Arial"/>
              </a:rPr>
              <a:t>Decide</a:t>
            </a:r>
            <a:r>
              <a:rPr lang="de-DE" b="0" dirty="0">
                <a:solidFill>
                  <a:srgbClr val="000000"/>
                </a:solidFill>
                <a:latin typeface="Arial"/>
              </a:rPr>
              <a:t> on a </a:t>
            </a:r>
            <a:r>
              <a:rPr lang="de-DE" b="0" dirty="0" err="1">
                <a:solidFill>
                  <a:srgbClr val="000000"/>
                </a:solidFill>
                <a:latin typeface="Arial"/>
              </a:rPr>
              <a:t>single</a:t>
            </a:r>
            <a:r>
              <a:rPr lang="de-DE" b="0" dirty="0">
                <a:solidFill>
                  <a:srgbClr val="000000"/>
                </a:solidFill>
                <a:latin typeface="Arial"/>
              </a:rPr>
              <a:t> </a:t>
            </a:r>
            <a:r>
              <a:rPr lang="de-DE" b="0" dirty="0" err="1">
                <a:solidFill>
                  <a:srgbClr val="000000"/>
                </a:solidFill>
                <a:latin typeface="Arial"/>
              </a:rPr>
              <a:t>or</a:t>
            </a:r>
            <a:r>
              <a:rPr lang="de-DE" b="0" dirty="0">
                <a:solidFill>
                  <a:srgbClr val="000000"/>
                </a:solidFill>
                <a:latin typeface="Arial"/>
              </a:rPr>
              <a:t> multi-</a:t>
            </a:r>
            <a:r>
              <a:rPr lang="de-DE" b="0" dirty="0" err="1">
                <a:solidFill>
                  <a:srgbClr val="000000"/>
                </a:solidFill>
                <a:latin typeface="Arial"/>
              </a:rPr>
              <a:t>column</a:t>
            </a:r>
            <a:r>
              <a:rPr lang="de-DE" b="0" dirty="0">
                <a:solidFill>
                  <a:srgbClr val="000000"/>
                </a:solidFill>
                <a:latin typeface="Arial"/>
              </a:rPr>
              <a:t> </a:t>
            </a:r>
            <a:r>
              <a:rPr lang="de-DE" b="0" dirty="0" err="1">
                <a:solidFill>
                  <a:srgbClr val="000000"/>
                </a:solidFill>
                <a:latin typeface="Arial"/>
              </a:rPr>
              <a:t>structure</a:t>
            </a:r>
            <a:r>
              <a:rPr lang="de-DE" b="0" dirty="0">
                <a:solidFill>
                  <a:srgbClr val="000000"/>
                </a:solidFill>
                <a:latin typeface="Arial"/>
              </a:rPr>
              <a:t>, </a:t>
            </a:r>
            <a:r>
              <a:rPr lang="de-DE" b="0" dirty="0" err="1">
                <a:solidFill>
                  <a:srgbClr val="000000"/>
                </a:solidFill>
                <a:latin typeface="Arial"/>
              </a:rPr>
              <a:t>left-aligned</a:t>
            </a:r>
            <a:r>
              <a:rPr lang="de-DE" b="0" dirty="0">
                <a:solidFill>
                  <a:srgbClr val="000000"/>
                </a:solidFill>
                <a:latin typeface="Arial"/>
              </a:rPr>
              <a:t> </a:t>
            </a:r>
            <a:r>
              <a:rPr lang="de-DE" b="0" dirty="0" err="1">
                <a:solidFill>
                  <a:srgbClr val="000000"/>
                </a:solidFill>
                <a:latin typeface="Arial"/>
              </a:rPr>
              <a:t>or</a:t>
            </a:r>
            <a:r>
              <a:rPr lang="de-DE" b="0" dirty="0">
                <a:solidFill>
                  <a:srgbClr val="000000"/>
                </a:solidFill>
                <a:latin typeface="Arial"/>
              </a:rPr>
              <a:t> </a:t>
            </a:r>
            <a:r>
              <a:rPr lang="de-DE" b="0" dirty="0" err="1">
                <a:solidFill>
                  <a:srgbClr val="000000"/>
                </a:solidFill>
                <a:latin typeface="Arial"/>
              </a:rPr>
              <a:t>justified</a:t>
            </a:r>
            <a:r>
              <a:rPr lang="de-DE" b="0" dirty="0">
                <a:solidFill>
                  <a:srgbClr val="000000"/>
                </a:solidFill>
                <a:latin typeface="Arial"/>
              </a:rPr>
              <a:t>. And </a:t>
            </a:r>
            <a:r>
              <a:rPr lang="de-DE" b="0" dirty="0" err="1">
                <a:solidFill>
                  <a:srgbClr val="000000"/>
                </a:solidFill>
                <a:latin typeface="Arial"/>
              </a:rPr>
              <a:t>if</a:t>
            </a:r>
            <a:r>
              <a:rPr lang="de-DE" b="0" dirty="0">
                <a:solidFill>
                  <a:srgbClr val="000000"/>
                </a:solidFill>
                <a:latin typeface="Arial"/>
              </a:rPr>
              <a:t> </a:t>
            </a:r>
            <a:r>
              <a:rPr lang="de-DE" b="0" dirty="0" err="1">
                <a:solidFill>
                  <a:srgbClr val="000000"/>
                </a:solidFill>
                <a:latin typeface="Arial"/>
              </a:rPr>
              <a:t>there</a:t>
            </a:r>
            <a:r>
              <a:rPr lang="de-DE" b="0" dirty="0">
                <a:solidFill>
                  <a:srgbClr val="000000"/>
                </a:solidFill>
                <a:latin typeface="Arial"/>
              </a:rPr>
              <a:t>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little</a:t>
            </a:r>
            <a:r>
              <a:rPr lang="de-DE" b="0" dirty="0">
                <a:solidFill>
                  <a:srgbClr val="000000"/>
                </a:solidFill>
                <a:latin typeface="Arial"/>
              </a:rPr>
              <a:t> </a:t>
            </a:r>
            <a:r>
              <a:rPr lang="de-DE" b="0" dirty="0" err="1">
                <a:solidFill>
                  <a:srgbClr val="000000"/>
                </a:solidFill>
                <a:latin typeface="Arial"/>
              </a:rPr>
              <a:t>text</a:t>
            </a:r>
            <a:r>
              <a:rPr lang="de-DE" b="0" dirty="0">
                <a:solidFill>
                  <a:srgbClr val="000000"/>
                </a:solidFill>
                <a:latin typeface="Arial"/>
              </a:rPr>
              <a:t>, </a:t>
            </a:r>
            <a:r>
              <a:rPr lang="de-DE" b="0" dirty="0" err="1">
                <a:solidFill>
                  <a:srgbClr val="000000"/>
                </a:solidFill>
                <a:latin typeface="Arial"/>
              </a:rPr>
              <a:t>choose</a:t>
            </a:r>
            <a:r>
              <a:rPr lang="de-DE" b="0" dirty="0">
                <a:solidFill>
                  <a:srgbClr val="000000"/>
                </a:solidFill>
                <a:latin typeface="Arial"/>
              </a:rPr>
              <a:t> a </a:t>
            </a:r>
            <a:r>
              <a:rPr lang="de-DE" b="0" dirty="0" err="1">
                <a:solidFill>
                  <a:srgbClr val="000000"/>
                </a:solidFill>
                <a:latin typeface="Arial"/>
              </a:rPr>
              <a:t>correspondingly</a:t>
            </a:r>
            <a:r>
              <a:rPr lang="de-DE" b="0" dirty="0">
                <a:solidFill>
                  <a:srgbClr val="000000"/>
                </a:solidFill>
                <a:latin typeface="Arial"/>
              </a:rPr>
              <a:t> larger </a:t>
            </a:r>
            <a:r>
              <a:rPr lang="de-DE" b="0" dirty="0" err="1">
                <a:solidFill>
                  <a:srgbClr val="000000"/>
                </a:solidFill>
                <a:latin typeface="Arial"/>
              </a:rPr>
              <a:t>font</a:t>
            </a:r>
            <a:r>
              <a:rPr lang="de-DE" b="0" dirty="0">
                <a:solidFill>
                  <a:srgbClr val="000000"/>
                </a:solidFill>
                <a:latin typeface="Arial"/>
              </a:rPr>
              <a:t>.</a:t>
            </a:r>
          </a:p>
          <a:p>
            <a:pPr lvl="1"/>
            <a:endParaRPr lang="de-DE" b="0" dirty="0">
              <a:solidFill>
                <a:srgbClr val="000000"/>
              </a:solidFill>
              <a:latin typeface="Arial"/>
            </a:endParaRPr>
          </a:p>
          <a:p>
            <a:pPr lvl="1"/>
            <a:r>
              <a:rPr lang="de-DE" dirty="0">
                <a:solidFill>
                  <a:srgbClr val="000000"/>
                </a:solidFill>
                <a:latin typeface="Arial"/>
              </a:rPr>
              <a:t>Images</a:t>
            </a:r>
          </a:p>
          <a:p>
            <a:pPr lvl="1"/>
            <a:r>
              <a:rPr lang="de-DE" b="0" dirty="0">
                <a:solidFill>
                  <a:srgbClr val="000000"/>
                </a:solidFill>
                <a:latin typeface="Arial"/>
              </a:rPr>
              <a:t>Even </a:t>
            </a:r>
            <a:r>
              <a:rPr lang="de-DE" b="0" dirty="0" err="1">
                <a:solidFill>
                  <a:srgbClr val="000000"/>
                </a:solidFill>
                <a:latin typeface="Arial"/>
              </a:rPr>
              <a:t>if</a:t>
            </a:r>
            <a:r>
              <a:rPr lang="de-DE" b="0" dirty="0">
                <a:solidFill>
                  <a:srgbClr val="000000"/>
                </a:solidFill>
                <a:latin typeface="Arial"/>
              </a:rPr>
              <a:t> </a:t>
            </a:r>
            <a:r>
              <a:rPr lang="de-DE" b="0" dirty="0" err="1">
                <a:solidFill>
                  <a:srgbClr val="000000"/>
                </a:solidFill>
                <a:latin typeface="Arial"/>
              </a:rPr>
              <a:t>you</a:t>
            </a:r>
            <a:r>
              <a:rPr lang="de-DE" b="0" dirty="0">
                <a:solidFill>
                  <a:srgbClr val="000000"/>
                </a:solidFill>
                <a:latin typeface="Arial"/>
              </a:rPr>
              <a:t> </a:t>
            </a:r>
            <a:r>
              <a:rPr lang="de-DE" b="0" dirty="0" err="1">
                <a:solidFill>
                  <a:srgbClr val="000000"/>
                </a:solidFill>
                <a:latin typeface="Arial"/>
              </a:rPr>
              <a:t>want</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integrate</a:t>
            </a:r>
            <a:r>
              <a:rPr lang="de-DE" b="0" dirty="0">
                <a:solidFill>
                  <a:srgbClr val="000000"/>
                </a:solidFill>
                <a:latin typeface="Arial"/>
              </a:rPr>
              <a:t> </a:t>
            </a:r>
            <a:r>
              <a:rPr lang="de-DE" b="0" dirty="0" err="1">
                <a:solidFill>
                  <a:srgbClr val="000000"/>
                </a:solidFill>
                <a:latin typeface="Arial"/>
              </a:rPr>
              <a:t>images</a:t>
            </a:r>
            <a:r>
              <a:rPr lang="de-DE" b="0" dirty="0">
                <a:solidFill>
                  <a:srgbClr val="000000"/>
                </a:solidFill>
                <a:latin typeface="Arial"/>
              </a:rPr>
              <a:t>, </a:t>
            </a:r>
            <a:r>
              <a:rPr lang="de-DE" b="0" dirty="0" err="1">
                <a:solidFill>
                  <a:srgbClr val="000000"/>
                </a:solidFill>
                <a:latin typeface="Arial"/>
              </a:rPr>
              <a:t>you</a:t>
            </a:r>
            <a:r>
              <a:rPr lang="de-DE" b="0" dirty="0">
                <a:solidFill>
                  <a:srgbClr val="000000"/>
                </a:solidFill>
                <a:latin typeface="Arial"/>
              </a:rPr>
              <a:t> </a:t>
            </a:r>
            <a:r>
              <a:rPr lang="de-DE" b="0" dirty="0" err="1">
                <a:solidFill>
                  <a:srgbClr val="000000"/>
                </a:solidFill>
                <a:latin typeface="Arial"/>
              </a:rPr>
              <a:t>can</a:t>
            </a:r>
            <a:r>
              <a:rPr lang="de-DE" b="0" dirty="0">
                <a:solidFill>
                  <a:srgbClr val="000000"/>
                </a:solidFill>
                <a:latin typeface="Arial"/>
              </a:rPr>
              <a:t> </a:t>
            </a:r>
            <a:r>
              <a:rPr lang="de-DE" b="0" dirty="0" err="1">
                <a:solidFill>
                  <a:srgbClr val="000000"/>
                </a:solidFill>
                <a:latin typeface="Arial"/>
              </a:rPr>
              <a:t>vary</a:t>
            </a:r>
            <a:r>
              <a:rPr lang="de-DE" b="0" dirty="0">
                <a:solidFill>
                  <a:srgbClr val="000000"/>
                </a:solidFill>
                <a:latin typeface="Arial"/>
              </a:rPr>
              <a:t> </a:t>
            </a:r>
            <a:r>
              <a:rPr lang="de-DE" b="0" dirty="0" err="1">
                <a:solidFill>
                  <a:srgbClr val="000000"/>
                </a:solidFill>
                <a:latin typeface="Arial"/>
              </a:rPr>
              <a:t>within</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given</a:t>
            </a:r>
            <a:r>
              <a:rPr lang="de-DE" b="0" dirty="0">
                <a:solidFill>
                  <a:srgbClr val="000000"/>
                </a:solidFill>
                <a:latin typeface="Arial"/>
              </a:rPr>
              <a:t> </a:t>
            </a:r>
            <a:r>
              <a:rPr lang="de-DE" b="0" dirty="0" err="1">
                <a:solidFill>
                  <a:srgbClr val="000000"/>
                </a:solidFill>
                <a:latin typeface="Arial"/>
              </a:rPr>
              <a:t>framework</a:t>
            </a:r>
            <a:r>
              <a:rPr lang="de-DE" b="0" dirty="0">
                <a:solidFill>
                  <a:srgbClr val="000000"/>
                </a:solidFill>
                <a:latin typeface="Arial"/>
              </a:rPr>
              <a:t>:</a:t>
            </a:r>
          </a:p>
          <a:p>
            <a:pPr marL="342900" lvl="1" indent="-342900">
              <a:lnSpc>
                <a:spcPct val="200000"/>
              </a:lnSpc>
              <a:buFont typeface="Arial" panose="020B0604020202020204" pitchFamily="34" charset="0"/>
              <a:buChar char="•"/>
            </a:pPr>
            <a:r>
              <a:rPr lang="de-DE" b="0" dirty="0">
                <a:solidFill>
                  <a:srgbClr val="000000"/>
                </a:solidFill>
                <a:latin typeface="Arial"/>
              </a:rPr>
              <a:t>The </a:t>
            </a:r>
            <a:r>
              <a:rPr lang="de-DE" b="0" dirty="0" err="1">
                <a:solidFill>
                  <a:srgbClr val="000000"/>
                </a:solidFill>
                <a:latin typeface="Arial"/>
              </a:rPr>
              <a:t>image</a:t>
            </a:r>
            <a:r>
              <a:rPr lang="de-DE" b="0" dirty="0">
                <a:solidFill>
                  <a:srgbClr val="000000"/>
                </a:solidFill>
                <a:latin typeface="Arial"/>
              </a:rPr>
              <a:t>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adjusted</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width</a:t>
            </a:r>
            <a:r>
              <a:rPr lang="de-DE" b="0" dirty="0">
                <a:solidFill>
                  <a:srgbClr val="000000"/>
                </a:solidFill>
                <a:latin typeface="Arial"/>
              </a:rPr>
              <a:t> </a:t>
            </a:r>
            <a:r>
              <a:rPr lang="de-DE" b="0" dirty="0" err="1">
                <a:solidFill>
                  <a:srgbClr val="000000"/>
                </a:solidFill>
                <a:latin typeface="Arial"/>
              </a:rPr>
              <a:t>of</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text</a:t>
            </a:r>
            <a:r>
              <a:rPr lang="de-DE" b="0" dirty="0">
                <a:solidFill>
                  <a:srgbClr val="000000"/>
                </a:solidFill>
                <a:latin typeface="Arial"/>
              </a:rPr>
              <a:t> </a:t>
            </a:r>
            <a:r>
              <a:rPr lang="de-DE" b="0" dirty="0" err="1">
                <a:solidFill>
                  <a:srgbClr val="000000"/>
                </a:solidFill>
                <a:latin typeface="Arial"/>
              </a:rPr>
              <a:t>column</a:t>
            </a:r>
            <a:r>
              <a:rPr lang="de-DE" b="0" dirty="0">
                <a:solidFill>
                  <a:srgbClr val="000000"/>
                </a:solidFill>
                <a:latin typeface="Arial"/>
              </a:rPr>
              <a:t>.</a:t>
            </a:r>
          </a:p>
          <a:p>
            <a:pPr marL="342900" lvl="1" indent="-342900">
              <a:lnSpc>
                <a:spcPct val="200000"/>
              </a:lnSpc>
              <a:buFont typeface="Arial" panose="020B0604020202020204" pitchFamily="34" charset="0"/>
              <a:buChar char="•"/>
            </a:pPr>
            <a:r>
              <a:rPr lang="de-DE" b="0" dirty="0">
                <a:solidFill>
                  <a:srgbClr val="000000"/>
                </a:solidFill>
                <a:latin typeface="Arial"/>
              </a:rPr>
              <a:t>The </a:t>
            </a:r>
            <a:r>
              <a:rPr lang="de-DE" b="0" dirty="0" err="1">
                <a:solidFill>
                  <a:srgbClr val="000000"/>
                </a:solidFill>
                <a:latin typeface="Arial"/>
              </a:rPr>
              <a:t>image</a:t>
            </a:r>
            <a:r>
              <a:rPr lang="de-DE" b="0" dirty="0">
                <a:solidFill>
                  <a:srgbClr val="000000"/>
                </a:solidFill>
                <a:latin typeface="Arial"/>
              </a:rPr>
              <a:t> </a:t>
            </a:r>
            <a:r>
              <a:rPr lang="de-DE" b="0" dirty="0" err="1">
                <a:solidFill>
                  <a:srgbClr val="000000"/>
                </a:solidFill>
                <a:latin typeface="Arial"/>
              </a:rPr>
              <a:t>goes</a:t>
            </a:r>
            <a:r>
              <a:rPr lang="de-DE" b="0" dirty="0">
                <a:solidFill>
                  <a:srgbClr val="000000"/>
                </a:solidFill>
                <a:latin typeface="Arial"/>
              </a:rPr>
              <a:t> </a:t>
            </a:r>
            <a:r>
              <a:rPr lang="de-DE" b="0" dirty="0" err="1">
                <a:solidFill>
                  <a:srgbClr val="000000"/>
                </a:solidFill>
                <a:latin typeface="Arial"/>
              </a:rPr>
              <a:t>across</a:t>
            </a:r>
            <a:r>
              <a:rPr lang="de-DE" b="0" dirty="0">
                <a:solidFill>
                  <a:srgbClr val="000000"/>
                </a:solidFill>
                <a:latin typeface="Arial"/>
              </a:rPr>
              <a:t> all </a:t>
            </a:r>
            <a:r>
              <a:rPr lang="de-DE" b="0" dirty="0" err="1">
                <a:solidFill>
                  <a:srgbClr val="000000"/>
                </a:solidFill>
                <a:latin typeface="Arial"/>
              </a:rPr>
              <a:t>text</a:t>
            </a:r>
            <a:r>
              <a:rPr lang="de-DE" b="0" dirty="0">
                <a:solidFill>
                  <a:srgbClr val="000000"/>
                </a:solidFill>
                <a:latin typeface="Arial"/>
              </a:rPr>
              <a:t> </a:t>
            </a:r>
            <a:r>
              <a:rPr lang="de-DE" b="0" dirty="0" err="1">
                <a:solidFill>
                  <a:srgbClr val="000000"/>
                </a:solidFill>
                <a:latin typeface="Arial"/>
              </a:rPr>
              <a:t>columns</a:t>
            </a:r>
            <a:r>
              <a:rPr lang="de-DE" b="0" dirty="0">
                <a:solidFill>
                  <a:srgbClr val="000000"/>
                </a:solidFill>
                <a:latin typeface="Arial"/>
              </a:rPr>
              <a:t>.</a:t>
            </a:r>
          </a:p>
          <a:p>
            <a:pPr marL="342900" lvl="1" indent="-342900">
              <a:lnSpc>
                <a:spcPct val="200000"/>
              </a:lnSpc>
              <a:buFont typeface="Arial" panose="020B0604020202020204" pitchFamily="34" charset="0"/>
              <a:buChar char="•"/>
            </a:pPr>
            <a:r>
              <a:rPr lang="de-DE" b="0" dirty="0">
                <a:solidFill>
                  <a:srgbClr val="000000"/>
                </a:solidFill>
                <a:latin typeface="Arial"/>
              </a:rPr>
              <a:t>The </a:t>
            </a:r>
            <a:r>
              <a:rPr lang="de-DE" b="0" dirty="0" err="1">
                <a:solidFill>
                  <a:srgbClr val="000000"/>
                </a:solidFill>
                <a:latin typeface="Arial"/>
              </a:rPr>
              <a:t>image</a:t>
            </a:r>
            <a:r>
              <a:rPr lang="de-DE" b="0" dirty="0">
                <a:solidFill>
                  <a:srgbClr val="000000"/>
                </a:solidFill>
                <a:latin typeface="Arial"/>
              </a:rPr>
              <a:t> </a:t>
            </a:r>
            <a:r>
              <a:rPr lang="de-DE" b="0" dirty="0" err="1">
                <a:solidFill>
                  <a:srgbClr val="000000"/>
                </a:solidFill>
                <a:latin typeface="Arial"/>
              </a:rPr>
              <a:t>is</a:t>
            </a:r>
            <a:r>
              <a:rPr lang="de-DE" b="0" dirty="0">
                <a:solidFill>
                  <a:srgbClr val="000000"/>
                </a:solidFill>
                <a:latin typeface="Arial"/>
              </a:rPr>
              <a:t> page-</a:t>
            </a:r>
            <a:r>
              <a:rPr lang="de-DE" b="0" dirty="0" err="1">
                <a:solidFill>
                  <a:srgbClr val="000000"/>
                </a:solidFill>
                <a:latin typeface="Arial"/>
              </a:rPr>
              <a:t>filling</a:t>
            </a:r>
            <a:r>
              <a:rPr lang="de-DE" b="0" dirty="0">
                <a:solidFill>
                  <a:srgbClr val="000000"/>
                </a:solidFill>
                <a:latin typeface="Arial"/>
              </a:rPr>
              <a:t> </a:t>
            </a:r>
            <a:r>
              <a:rPr lang="de-DE" b="0" dirty="0" err="1">
                <a:solidFill>
                  <a:srgbClr val="000000"/>
                </a:solidFill>
                <a:latin typeface="Arial"/>
              </a:rPr>
              <a:t>within</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provided</a:t>
            </a:r>
            <a:r>
              <a:rPr lang="de-DE" b="0" dirty="0">
                <a:solidFill>
                  <a:srgbClr val="000000"/>
                </a:solidFill>
                <a:latin typeface="Arial"/>
              </a:rPr>
              <a:t> </a:t>
            </a:r>
            <a:r>
              <a:rPr lang="de-DE" b="0" dirty="0" err="1">
                <a:solidFill>
                  <a:srgbClr val="000000"/>
                </a:solidFill>
                <a:latin typeface="Arial"/>
              </a:rPr>
              <a:t>text</a:t>
            </a:r>
            <a:r>
              <a:rPr lang="de-DE" b="0" dirty="0">
                <a:solidFill>
                  <a:srgbClr val="000000"/>
                </a:solidFill>
                <a:latin typeface="Arial"/>
              </a:rPr>
              <a:t> frame (</a:t>
            </a:r>
            <a:r>
              <a:rPr lang="de-DE" b="0" dirty="0" err="1">
                <a:solidFill>
                  <a:srgbClr val="000000"/>
                </a:solidFill>
                <a:latin typeface="Arial"/>
              </a:rPr>
              <a:t>with</a:t>
            </a:r>
            <a:r>
              <a:rPr lang="de-DE" b="0" dirty="0">
                <a:solidFill>
                  <a:srgbClr val="000000"/>
                </a:solidFill>
                <a:latin typeface="Arial"/>
              </a:rPr>
              <a:t> </a:t>
            </a:r>
            <a:r>
              <a:rPr lang="de-DE" b="0" dirty="0" err="1">
                <a:solidFill>
                  <a:srgbClr val="000000"/>
                </a:solidFill>
                <a:latin typeface="Arial"/>
              </a:rPr>
              <a:t>white</a:t>
            </a:r>
            <a:r>
              <a:rPr lang="de-DE" b="0" dirty="0">
                <a:solidFill>
                  <a:srgbClr val="000000"/>
                </a:solidFill>
                <a:latin typeface="Arial"/>
              </a:rPr>
              <a:t> </a:t>
            </a:r>
            <a:r>
              <a:rPr lang="de-DE" b="0" dirty="0" err="1">
                <a:solidFill>
                  <a:srgbClr val="000000"/>
                </a:solidFill>
                <a:latin typeface="Arial"/>
              </a:rPr>
              <a:t>border</a:t>
            </a:r>
            <a:r>
              <a:rPr lang="de-DE" b="0" dirty="0">
                <a:solidFill>
                  <a:srgbClr val="000000"/>
                </a:solidFill>
                <a:latin typeface="Arial"/>
              </a:rPr>
              <a:t>).</a:t>
            </a:r>
          </a:p>
          <a:p>
            <a:pPr marL="342900" lvl="1" indent="-342900">
              <a:lnSpc>
                <a:spcPct val="200000"/>
              </a:lnSpc>
              <a:buFont typeface="Arial" panose="020B0604020202020204" pitchFamily="34" charset="0"/>
              <a:buChar char="•"/>
            </a:pPr>
            <a:r>
              <a:rPr lang="de-DE" b="0" dirty="0">
                <a:solidFill>
                  <a:srgbClr val="000000"/>
                </a:solidFill>
                <a:latin typeface="Arial"/>
              </a:rPr>
              <a:t>The </a:t>
            </a:r>
            <a:r>
              <a:rPr lang="de-DE" b="0" dirty="0" err="1">
                <a:solidFill>
                  <a:srgbClr val="000000"/>
                </a:solidFill>
                <a:latin typeface="Arial"/>
              </a:rPr>
              <a:t>image</a:t>
            </a:r>
            <a:r>
              <a:rPr lang="de-DE" b="0" dirty="0">
                <a:solidFill>
                  <a:srgbClr val="000000"/>
                </a:solidFill>
                <a:latin typeface="Arial"/>
              </a:rPr>
              <a:t> </a:t>
            </a:r>
            <a:r>
              <a:rPr lang="de-DE" b="0" dirty="0" err="1">
                <a:solidFill>
                  <a:srgbClr val="000000"/>
                </a:solidFill>
                <a:latin typeface="Arial"/>
              </a:rPr>
              <a:t>is</a:t>
            </a:r>
            <a:r>
              <a:rPr lang="de-DE" b="0" dirty="0">
                <a:solidFill>
                  <a:srgbClr val="000000"/>
                </a:solidFill>
                <a:latin typeface="Arial"/>
              </a:rPr>
              <a:t> page-</a:t>
            </a:r>
            <a:r>
              <a:rPr lang="de-DE" b="0" dirty="0" err="1">
                <a:solidFill>
                  <a:srgbClr val="000000"/>
                </a:solidFill>
                <a:latin typeface="Arial"/>
              </a:rPr>
              <a:t>filling</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edge</a:t>
            </a:r>
            <a:r>
              <a:rPr lang="de-DE" b="0" dirty="0">
                <a:solidFill>
                  <a:srgbClr val="000000"/>
                </a:solidFill>
                <a:latin typeface="Arial"/>
              </a:rPr>
              <a:t> </a:t>
            </a:r>
            <a:r>
              <a:rPr lang="de-DE" b="0" dirty="0" err="1">
                <a:solidFill>
                  <a:srgbClr val="000000"/>
                </a:solidFill>
                <a:latin typeface="Arial"/>
              </a:rPr>
              <a:t>of</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paper</a:t>
            </a:r>
            <a:r>
              <a:rPr lang="de-DE" b="0" dirty="0">
                <a:solidFill>
                  <a:srgbClr val="000000"/>
                </a:solidFill>
                <a:latin typeface="Arial"/>
              </a:rPr>
              <a:t> (</a:t>
            </a:r>
            <a:r>
              <a:rPr lang="de-DE" b="0" dirty="0" err="1">
                <a:solidFill>
                  <a:srgbClr val="000000"/>
                </a:solidFill>
                <a:latin typeface="Arial"/>
              </a:rPr>
              <a:t>margin-filling</a:t>
            </a:r>
            <a:r>
              <a:rPr lang="de-DE" b="0" dirty="0">
                <a:solidFill>
                  <a:srgbClr val="000000"/>
                </a:solidFill>
                <a:latin typeface="Arial"/>
              </a:rPr>
              <a:t>) - on at least </a:t>
            </a:r>
            <a:r>
              <a:rPr lang="de-DE" b="0" dirty="0" err="1">
                <a:solidFill>
                  <a:srgbClr val="000000"/>
                </a:solidFill>
                <a:latin typeface="Arial"/>
              </a:rPr>
              <a:t>three</a:t>
            </a:r>
            <a:r>
              <a:rPr lang="de-DE" b="0" dirty="0">
                <a:solidFill>
                  <a:srgbClr val="000000"/>
                </a:solidFill>
                <a:latin typeface="Arial"/>
              </a:rPr>
              <a:t> </a:t>
            </a:r>
            <a:r>
              <a:rPr lang="de-DE" b="0" dirty="0" err="1">
                <a:solidFill>
                  <a:srgbClr val="000000"/>
                </a:solidFill>
                <a:latin typeface="Arial"/>
              </a:rPr>
              <a:t>sides</a:t>
            </a:r>
            <a:r>
              <a:rPr lang="de-DE" b="0" dirty="0">
                <a:solidFill>
                  <a:srgbClr val="000000"/>
                </a:solidFill>
                <a:latin typeface="Arial"/>
              </a:rPr>
              <a:t>.</a:t>
            </a:r>
          </a:p>
          <a:p>
            <a:pPr lvl="1"/>
            <a:endParaRPr lang="de-DE" b="0" dirty="0">
              <a:solidFill>
                <a:srgbClr val="000000"/>
              </a:solidFill>
              <a:latin typeface="Arial"/>
            </a:endParaRPr>
          </a:p>
          <a:p>
            <a:pPr lvl="1"/>
            <a:r>
              <a:rPr lang="de-DE" b="0" dirty="0">
                <a:solidFill>
                  <a:srgbClr val="000000"/>
                </a:solidFill>
                <a:latin typeface="Arial"/>
              </a:rPr>
              <a:t>Images </a:t>
            </a:r>
            <a:r>
              <a:rPr lang="de-DE" b="0" dirty="0" err="1">
                <a:solidFill>
                  <a:srgbClr val="000000"/>
                </a:solidFill>
                <a:latin typeface="Arial"/>
              </a:rPr>
              <a:t>should</a:t>
            </a:r>
            <a:r>
              <a:rPr lang="de-DE" b="0" dirty="0">
                <a:solidFill>
                  <a:srgbClr val="000000"/>
                </a:solidFill>
                <a:latin typeface="Arial"/>
              </a:rPr>
              <a:t> </a:t>
            </a:r>
            <a:r>
              <a:rPr lang="de-DE" b="0" dirty="0" err="1">
                <a:solidFill>
                  <a:srgbClr val="000000"/>
                </a:solidFill>
                <a:latin typeface="Arial"/>
              </a:rPr>
              <a:t>always</a:t>
            </a:r>
            <a:r>
              <a:rPr lang="de-DE" b="0" dirty="0">
                <a:solidFill>
                  <a:srgbClr val="000000"/>
                </a:solidFill>
                <a:latin typeface="Arial"/>
              </a:rPr>
              <a:t> </a:t>
            </a:r>
            <a:r>
              <a:rPr lang="de-DE" b="0" dirty="0" err="1">
                <a:solidFill>
                  <a:srgbClr val="000000"/>
                </a:solidFill>
                <a:latin typeface="Arial"/>
              </a:rPr>
              <a:t>have</a:t>
            </a:r>
            <a:r>
              <a:rPr lang="de-DE" b="0" dirty="0">
                <a:solidFill>
                  <a:srgbClr val="000000"/>
                </a:solidFill>
                <a:latin typeface="Arial"/>
              </a:rPr>
              <a:t> a </a:t>
            </a:r>
            <a:r>
              <a:rPr lang="de-DE" b="0" dirty="0" err="1">
                <a:solidFill>
                  <a:srgbClr val="000000"/>
                </a:solidFill>
                <a:latin typeface="Arial"/>
              </a:rPr>
              <a:t>caption</a:t>
            </a:r>
            <a:r>
              <a:rPr lang="de-DE" b="0" dirty="0">
                <a:solidFill>
                  <a:srgbClr val="000000"/>
                </a:solidFill>
                <a:latin typeface="Arial"/>
              </a:rPr>
              <a:t> </a:t>
            </a:r>
            <a:r>
              <a:rPr lang="de-DE" b="0" dirty="0" err="1">
                <a:solidFill>
                  <a:srgbClr val="000000"/>
                </a:solidFill>
                <a:latin typeface="Arial"/>
              </a:rPr>
              <a:t>that</a:t>
            </a:r>
            <a:r>
              <a:rPr lang="de-DE" b="0" dirty="0">
                <a:solidFill>
                  <a:srgbClr val="000000"/>
                </a:solidFill>
                <a:latin typeface="Arial"/>
              </a:rPr>
              <a:t> </a:t>
            </a:r>
            <a:r>
              <a:rPr lang="de-DE" b="0" dirty="0" err="1">
                <a:solidFill>
                  <a:srgbClr val="000000"/>
                </a:solidFill>
                <a:latin typeface="Arial"/>
              </a:rPr>
              <a:t>includes</a:t>
            </a:r>
            <a:r>
              <a:rPr lang="de-DE" b="0" dirty="0">
                <a:solidFill>
                  <a:srgbClr val="000000"/>
                </a:solidFill>
                <a:latin typeface="Arial"/>
              </a:rPr>
              <a:t> </a:t>
            </a:r>
            <a:r>
              <a:rPr lang="de-DE" b="0" dirty="0" err="1">
                <a:solidFill>
                  <a:srgbClr val="000000"/>
                </a:solidFill>
                <a:latin typeface="Arial"/>
              </a:rPr>
              <a:t>information</a:t>
            </a:r>
            <a:r>
              <a:rPr lang="de-DE" b="0" dirty="0">
                <a:solidFill>
                  <a:srgbClr val="000000"/>
                </a:solidFill>
                <a:latin typeface="Arial"/>
              </a:rPr>
              <a:t> </a:t>
            </a:r>
            <a:r>
              <a:rPr lang="de-DE" b="0" dirty="0" err="1">
                <a:solidFill>
                  <a:srgbClr val="000000"/>
                </a:solidFill>
                <a:latin typeface="Arial"/>
              </a:rPr>
              <a:t>about</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image</a:t>
            </a:r>
            <a:r>
              <a:rPr lang="de-DE" b="0" dirty="0">
                <a:solidFill>
                  <a:srgbClr val="000000"/>
                </a:solidFill>
                <a:latin typeface="Arial"/>
              </a:rPr>
              <a:t> and </a:t>
            </a:r>
            <a:r>
              <a:rPr lang="de-DE" b="0" dirty="0" err="1">
                <a:solidFill>
                  <a:srgbClr val="000000"/>
                </a:solidFill>
                <a:latin typeface="Arial"/>
              </a:rPr>
              <a:t>authorship</a:t>
            </a:r>
            <a:r>
              <a:rPr lang="de-DE" b="0" dirty="0">
                <a:solidFill>
                  <a:srgbClr val="000000"/>
                </a:solidFill>
                <a:latin typeface="Arial"/>
              </a:rPr>
              <a:t>, </a:t>
            </a:r>
            <a:r>
              <a:rPr lang="de-DE" b="0" dirty="0" err="1">
                <a:solidFill>
                  <a:srgbClr val="000000"/>
                </a:solidFill>
                <a:latin typeface="Arial"/>
              </a:rPr>
              <a:t>if</a:t>
            </a:r>
            <a:r>
              <a:rPr lang="de-DE" b="0" dirty="0">
                <a:solidFill>
                  <a:srgbClr val="000000"/>
                </a:solidFill>
                <a:latin typeface="Arial"/>
              </a:rPr>
              <a:t> </a:t>
            </a:r>
            <a:r>
              <a:rPr lang="de-DE" b="0" dirty="0" err="1">
                <a:solidFill>
                  <a:srgbClr val="000000"/>
                </a:solidFill>
                <a:latin typeface="Arial"/>
              </a:rPr>
              <a:t>applicable</a:t>
            </a:r>
            <a:r>
              <a:rPr lang="de-DE" b="0" dirty="0">
                <a:solidFill>
                  <a:srgbClr val="000000"/>
                </a:solidFill>
                <a:latin typeface="Arial"/>
              </a:rPr>
              <a:t>. The </a:t>
            </a:r>
            <a:r>
              <a:rPr lang="de-DE" b="0" dirty="0" err="1">
                <a:solidFill>
                  <a:srgbClr val="000000"/>
                </a:solidFill>
                <a:latin typeface="Arial"/>
              </a:rPr>
              <a:t>image</a:t>
            </a:r>
            <a:r>
              <a:rPr lang="de-DE" b="0" dirty="0">
                <a:solidFill>
                  <a:srgbClr val="000000"/>
                </a:solidFill>
                <a:latin typeface="Arial"/>
              </a:rPr>
              <a:t> </a:t>
            </a:r>
            <a:r>
              <a:rPr lang="de-DE" b="0" dirty="0" err="1">
                <a:solidFill>
                  <a:srgbClr val="000000"/>
                </a:solidFill>
                <a:latin typeface="Arial"/>
              </a:rPr>
              <a:t>should</a:t>
            </a:r>
            <a:r>
              <a:rPr lang="de-DE" b="0" dirty="0">
                <a:solidFill>
                  <a:srgbClr val="000000"/>
                </a:solidFill>
                <a:latin typeface="Arial"/>
              </a:rPr>
              <a:t> </a:t>
            </a:r>
            <a:r>
              <a:rPr lang="de-DE" b="0" dirty="0" err="1">
                <a:solidFill>
                  <a:srgbClr val="000000"/>
                </a:solidFill>
                <a:latin typeface="Arial"/>
              </a:rPr>
              <a:t>always</a:t>
            </a:r>
            <a:r>
              <a:rPr lang="de-DE" b="0" dirty="0">
                <a:solidFill>
                  <a:srgbClr val="000000"/>
                </a:solidFill>
                <a:latin typeface="Arial"/>
              </a:rPr>
              <a:t> </a:t>
            </a:r>
            <a:r>
              <a:rPr lang="de-DE" b="0" dirty="0" err="1">
                <a:solidFill>
                  <a:srgbClr val="000000"/>
                </a:solidFill>
                <a:latin typeface="Arial"/>
              </a:rPr>
              <a:t>have</a:t>
            </a:r>
            <a:r>
              <a:rPr lang="de-DE" b="0" dirty="0">
                <a:solidFill>
                  <a:srgbClr val="000000"/>
                </a:solidFill>
                <a:latin typeface="Arial"/>
              </a:rPr>
              <a:t> </a:t>
            </a:r>
            <a:r>
              <a:rPr lang="de-DE" b="0" dirty="0" err="1">
                <a:solidFill>
                  <a:srgbClr val="000000"/>
                </a:solidFill>
                <a:latin typeface="Arial"/>
              </a:rPr>
              <a:t>sufficient</a:t>
            </a:r>
            <a:r>
              <a:rPr lang="de-DE" b="0" dirty="0">
                <a:solidFill>
                  <a:srgbClr val="000000"/>
                </a:solidFill>
                <a:latin typeface="Arial"/>
              </a:rPr>
              <a:t> </a:t>
            </a:r>
            <a:r>
              <a:rPr lang="de-DE" b="0" dirty="0" err="1">
                <a:solidFill>
                  <a:srgbClr val="000000"/>
                </a:solidFill>
                <a:latin typeface="Arial"/>
              </a:rPr>
              <a:t>spacing</a:t>
            </a:r>
            <a:r>
              <a:rPr lang="de-DE" b="0" dirty="0">
                <a:solidFill>
                  <a:srgbClr val="000000"/>
                </a:solidFill>
                <a:latin typeface="Arial"/>
              </a:rPr>
              <a:t> </a:t>
            </a:r>
            <a:r>
              <a:rPr lang="de-DE" b="0" dirty="0" err="1">
                <a:solidFill>
                  <a:srgbClr val="000000"/>
                </a:solidFill>
                <a:latin typeface="Arial"/>
              </a:rPr>
              <a:t>from</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text</a:t>
            </a:r>
            <a:r>
              <a:rPr lang="de-DE" b="0" dirty="0">
                <a:solidFill>
                  <a:srgbClr val="000000"/>
                </a:solidFill>
                <a:latin typeface="Arial"/>
              </a:rPr>
              <a:t>. The same </a:t>
            </a:r>
            <a:r>
              <a:rPr lang="de-DE" b="0" dirty="0" err="1">
                <a:solidFill>
                  <a:srgbClr val="000000"/>
                </a:solidFill>
                <a:latin typeface="Arial"/>
              </a:rPr>
              <a:t>applies</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graphics</a:t>
            </a:r>
            <a:r>
              <a:rPr lang="de-DE" b="0" dirty="0">
                <a:solidFill>
                  <a:srgbClr val="000000"/>
                </a:solidFill>
                <a:latin typeface="Arial"/>
              </a:rPr>
              <a:t>.</a:t>
            </a:r>
          </a:p>
          <a:p>
            <a:pPr lvl="1"/>
            <a:r>
              <a:rPr lang="de-DE" b="0" dirty="0">
                <a:solidFill>
                  <a:srgbClr val="000000"/>
                </a:solidFill>
                <a:latin typeface="Arial"/>
              </a:rPr>
              <a:t>Print </a:t>
            </a:r>
            <a:r>
              <a:rPr lang="de-DE" b="0" dirty="0" err="1">
                <a:solidFill>
                  <a:srgbClr val="000000"/>
                </a:solidFill>
                <a:latin typeface="Arial"/>
              </a:rPr>
              <a:t>If</a:t>
            </a:r>
            <a:r>
              <a:rPr lang="de-DE" b="0" dirty="0">
                <a:solidFill>
                  <a:srgbClr val="000000"/>
                </a:solidFill>
                <a:latin typeface="Arial"/>
              </a:rPr>
              <a:t> </a:t>
            </a:r>
            <a:r>
              <a:rPr lang="de-DE" b="0" dirty="0" err="1">
                <a:solidFill>
                  <a:srgbClr val="000000"/>
                </a:solidFill>
                <a:latin typeface="Arial"/>
              </a:rPr>
              <a:t>you</a:t>
            </a:r>
            <a:r>
              <a:rPr lang="de-DE" b="0" dirty="0">
                <a:solidFill>
                  <a:srgbClr val="000000"/>
                </a:solidFill>
                <a:latin typeface="Arial"/>
              </a:rPr>
              <a:t> </a:t>
            </a:r>
            <a:r>
              <a:rPr lang="de-DE" b="0" dirty="0" err="1">
                <a:solidFill>
                  <a:srgbClr val="000000"/>
                </a:solidFill>
                <a:latin typeface="Arial"/>
              </a:rPr>
              <a:t>want</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print</a:t>
            </a:r>
            <a:r>
              <a:rPr lang="de-DE" b="0" dirty="0">
                <a:solidFill>
                  <a:srgbClr val="000000"/>
                </a:solidFill>
                <a:latin typeface="Arial"/>
              </a:rPr>
              <a:t> </a:t>
            </a:r>
            <a:r>
              <a:rPr lang="de-DE" b="0" dirty="0" err="1">
                <a:solidFill>
                  <a:srgbClr val="000000"/>
                </a:solidFill>
                <a:latin typeface="Arial"/>
              </a:rPr>
              <a:t>your</a:t>
            </a:r>
            <a:r>
              <a:rPr lang="de-DE" b="0" dirty="0">
                <a:solidFill>
                  <a:srgbClr val="000000"/>
                </a:solidFill>
                <a:latin typeface="Arial"/>
              </a:rPr>
              <a:t> </a:t>
            </a:r>
            <a:r>
              <a:rPr lang="de-DE" b="0" dirty="0" err="1">
                <a:solidFill>
                  <a:srgbClr val="000000"/>
                </a:solidFill>
                <a:latin typeface="Arial"/>
              </a:rPr>
              <a:t>document</a:t>
            </a:r>
            <a:r>
              <a:rPr lang="de-DE" b="0" dirty="0">
                <a:solidFill>
                  <a:srgbClr val="000000"/>
                </a:solidFill>
                <a:latin typeface="Arial"/>
              </a:rPr>
              <a:t> </a:t>
            </a:r>
            <a:r>
              <a:rPr lang="de-DE" b="0" dirty="0" err="1">
                <a:solidFill>
                  <a:srgbClr val="000000"/>
                </a:solidFill>
                <a:latin typeface="Arial"/>
              </a:rPr>
              <a:t>yourself</a:t>
            </a:r>
            <a:r>
              <a:rPr lang="de-DE" b="0" dirty="0">
                <a:solidFill>
                  <a:srgbClr val="000000"/>
                </a:solidFill>
                <a:latin typeface="Arial"/>
              </a:rPr>
              <a:t>, e.g. </a:t>
            </a:r>
            <a:r>
              <a:rPr lang="de-DE" b="0" dirty="0" err="1">
                <a:solidFill>
                  <a:srgbClr val="000000"/>
                </a:solidFill>
                <a:latin typeface="Arial"/>
              </a:rPr>
              <a:t>for</a:t>
            </a:r>
            <a:r>
              <a:rPr lang="de-DE" b="0" dirty="0">
                <a:solidFill>
                  <a:srgbClr val="000000"/>
                </a:solidFill>
                <a:latin typeface="Arial"/>
              </a:rPr>
              <a:t> review, </a:t>
            </a:r>
            <a:r>
              <a:rPr lang="de-DE" b="0" dirty="0" err="1">
                <a:solidFill>
                  <a:srgbClr val="000000"/>
                </a:solidFill>
                <a:latin typeface="Arial"/>
              </a:rPr>
              <a:t>it</a:t>
            </a:r>
            <a:r>
              <a:rPr lang="de-DE" b="0" dirty="0">
                <a:solidFill>
                  <a:srgbClr val="000000"/>
                </a:solidFill>
                <a:latin typeface="Arial"/>
              </a:rPr>
              <a:t>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recommended</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create</a:t>
            </a:r>
            <a:r>
              <a:rPr lang="de-DE" b="0" dirty="0">
                <a:solidFill>
                  <a:srgbClr val="000000"/>
                </a:solidFill>
                <a:latin typeface="Arial"/>
              </a:rPr>
              <a:t> a PDF in original </a:t>
            </a:r>
            <a:r>
              <a:rPr lang="de-DE" b="0" dirty="0" err="1">
                <a:solidFill>
                  <a:srgbClr val="000000"/>
                </a:solidFill>
                <a:latin typeface="Arial"/>
              </a:rPr>
              <a:t>size</a:t>
            </a:r>
            <a:r>
              <a:rPr lang="de-DE" b="0" dirty="0">
                <a:solidFill>
                  <a:srgbClr val="000000"/>
                </a:solidFill>
                <a:latin typeface="Arial"/>
              </a:rPr>
              <a:t>. </a:t>
            </a:r>
            <a:r>
              <a:rPr lang="de-DE" b="0" dirty="0" err="1">
                <a:solidFill>
                  <a:srgbClr val="000000"/>
                </a:solidFill>
                <a:latin typeface="Arial"/>
              </a:rPr>
              <a:t>Make</a:t>
            </a:r>
            <a:r>
              <a:rPr lang="de-DE" b="0" dirty="0">
                <a:solidFill>
                  <a:srgbClr val="000000"/>
                </a:solidFill>
                <a:latin typeface="Arial"/>
              </a:rPr>
              <a:t> </a:t>
            </a:r>
            <a:r>
              <a:rPr lang="de-DE" b="0" dirty="0" err="1">
                <a:solidFill>
                  <a:srgbClr val="000000"/>
                </a:solidFill>
                <a:latin typeface="Arial"/>
              </a:rPr>
              <a:t>sure</a:t>
            </a:r>
            <a:r>
              <a:rPr lang="de-DE" b="0" dirty="0">
                <a:solidFill>
                  <a:srgbClr val="000000"/>
                </a:solidFill>
                <a:latin typeface="Arial"/>
              </a:rPr>
              <a:t> </a:t>
            </a:r>
            <a:r>
              <a:rPr lang="de-DE" b="0" dirty="0" err="1">
                <a:solidFill>
                  <a:srgbClr val="000000"/>
                </a:solidFill>
                <a:latin typeface="Arial"/>
              </a:rPr>
              <a:t>that</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document</a:t>
            </a:r>
            <a:r>
              <a:rPr lang="de-DE" b="0" dirty="0">
                <a:solidFill>
                  <a:srgbClr val="000000"/>
                </a:solidFill>
                <a:latin typeface="Arial"/>
              </a:rPr>
              <a:t> </a:t>
            </a:r>
            <a:r>
              <a:rPr lang="de-DE" b="0" dirty="0" err="1">
                <a:solidFill>
                  <a:srgbClr val="000000"/>
                </a:solidFill>
                <a:latin typeface="Arial"/>
              </a:rPr>
              <a:t>is</a:t>
            </a:r>
            <a:r>
              <a:rPr lang="de-DE" b="0" dirty="0">
                <a:solidFill>
                  <a:srgbClr val="000000"/>
                </a:solidFill>
                <a:latin typeface="Arial"/>
              </a:rPr>
              <a:t> printed in </a:t>
            </a:r>
            <a:r>
              <a:rPr lang="de-DE" b="0" dirty="0" err="1">
                <a:solidFill>
                  <a:srgbClr val="000000"/>
                </a:solidFill>
                <a:latin typeface="Arial"/>
              </a:rPr>
              <a:t>its</a:t>
            </a:r>
            <a:r>
              <a:rPr lang="de-DE" b="0" dirty="0">
                <a:solidFill>
                  <a:srgbClr val="000000"/>
                </a:solidFill>
                <a:latin typeface="Arial"/>
              </a:rPr>
              <a:t> original </a:t>
            </a:r>
            <a:r>
              <a:rPr lang="de-DE" b="0" dirty="0" err="1">
                <a:solidFill>
                  <a:srgbClr val="000000"/>
                </a:solidFill>
                <a:latin typeface="Arial"/>
              </a:rPr>
              <a:t>size</a:t>
            </a:r>
            <a:r>
              <a:rPr lang="de-DE" b="0" dirty="0">
                <a:solidFill>
                  <a:srgbClr val="000000"/>
                </a:solidFill>
                <a:latin typeface="Arial"/>
              </a:rPr>
              <a:t>, i.e. </a:t>
            </a:r>
            <a:r>
              <a:rPr lang="de-DE" b="0" dirty="0" err="1">
                <a:solidFill>
                  <a:srgbClr val="000000"/>
                </a:solidFill>
                <a:latin typeface="Arial"/>
              </a:rPr>
              <a:t>that</a:t>
            </a:r>
            <a:r>
              <a:rPr lang="de-DE" b="0" dirty="0">
                <a:solidFill>
                  <a:srgbClr val="000000"/>
                </a:solidFill>
                <a:latin typeface="Arial"/>
              </a:rPr>
              <a:t> </a:t>
            </a:r>
            <a:r>
              <a:rPr lang="de-DE" b="0" dirty="0" err="1">
                <a:solidFill>
                  <a:srgbClr val="000000"/>
                </a:solidFill>
                <a:latin typeface="Arial"/>
              </a:rPr>
              <a:t>no</a:t>
            </a:r>
            <a:r>
              <a:rPr lang="de-DE" b="0" dirty="0">
                <a:solidFill>
                  <a:srgbClr val="000000"/>
                </a:solidFill>
                <a:latin typeface="Arial"/>
              </a:rPr>
              <a:t> </a:t>
            </a:r>
            <a:r>
              <a:rPr lang="de-DE" b="0" dirty="0" err="1">
                <a:solidFill>
                  <a:srgbClr val="000000"/>
                </a:solidFill>
                <a:latin typeface="Arial"/>
              </a:rPr>
              <a:t>adjustment</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print</a:t>
            </a:r>
            <a:r>
              <a:rPr lang="de-DE" b="0" dirty="0">
                <a:solidFill>
                  <a:srgbClr val="000000"/>
                </a:solidFill>
                <a:latin typeface="Arial"/>
              </a:rPr>
              <a:t> </a:t>
            </a:r>
            <a:r>
              <a:rPr lang="de-DE" b="0" dirty="0" err="1">
                <a:solidFill>
                  <a:srgbClr val="000000"/>
                </a:solidFill>
                <a:latin typeface="Arial"/>
              </a:rPr>
              <a:t>margins</a:t>
            </a:r>
            <a:r>
              <a:rPr lang="de-DE" b="0" dirty="0">
                <a:solidFill>
                  <a:srgbClr val="000000"/>
                </a:solidFill>
                <a:latin typeface="Arial"/>
              </a:rPr>
              <a:t>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activated</a:t>
            </a:r>
            <a:r>
              <a:rPr lang="de-DE" b="0" dirty="0">
                <a:solidFill>
                  <a:srgbClr val="000000"/>
                </a:solidFill>
                <a:latin typeface="Arial"/>
              </a:rPr>
              <a:t> in </a:t>
            </a:r>
            <a:r>
              <a:rPr lang="de-DE" b="0" dirty="0" err="1">
                <a:solidFill>
                  <a:srgbClr val="000000"/>
                </a:solidFill>
                <a:latin typeface="Arial"/>
              </a:rPr>
              <a:t>your</a:t>
            </a:r>
            <a:r>
              <a:rPr lang="de-DE" b="0" dirty="0">
                <a:solidFill>
                  <a:srgbClr val="000000"/>
                </a:solidFill>
                <a:latin typeface="Arial"/>
              </a:rPr>
              <a:t> </a:t>
            </a:r>
            <a:r>
              <a:rPr lang="de-DE" b="0" dirty="0" err="1">
                <a:solidFill>
                  <a:srgbClr val="000000"/>
                </a:solidFill>
                <a:latin typeface="Arial"/>
              </a:rPr>
              <a:t>printer</a:t>
            </a:r>
            <a:r>
              <a:rPr lang="de-DE" b="0" dirty="0">
                <a:solidFill>
                  <a:srgbClr val="000000"/>
                </a:solidFill>
                <a:latin typeface="Arial"/>
              </a:rPr>
              <a:t> </a:t>
            </a:r>
            <a:r>
              <a:rPr lang="de-DE" b="0" dirty="0" err="1">
                <a:solidFill>
                  <a:srgbClr val="000000"/>
                </a:solidFill>
                <a:latin typeface="Arial"/>
              </a:rPr>
              <a:t>settings</a:t>
            </a:r>
            <a:r>
              <a:rPr lang="de-DE" b="0" dirty="0">
                <a:solidFill>
                  <a:srgbClr val="000000"/>
                </a:solidFill>
                <a:latin typeface="Arial"/>
              </a:rPr>
              <a:t>. </a:t>
            </a:r>
          </a:p>
          <a:p>
            <a:pPr lvl="1"/>
            <a:endParaRPr lang="de-DE" b="0" dirty="0">
              <a:solidFill>
                <a:srgbClr val="000000"/>
              </a:solidFill>
              <a:latin typeface="Arial"/>
            </a:endParaRPr>
          </a:p>
          <a:p>
            <a:pPr lvl="1"/>
            <a:r>
              <a:rPr lang="de-DE" b="0" dirty="0" err="1">
                <a:solidFill>
                  <a:srgbClr val="000000"/>
                </a:solidFill>
                <a:latin typeface="Arial"/>
              </a:rPr>
              <a:t>Please</a:t>
            </a:r>
            <a:r>
              <a:rPr lang="de-DE" b="0" dirty="0">
                <a:solidFill>
                  <a:srgbClr val="000000"/>
                </a:solidFill>
                <a:latin typeface="Arial"/>
              </a:rPr>
              <a:t> </a:t>
            </a:r>
            <a:r>
              <a:rPr lang="de-DE" b="0" dirty="0" err="1">
                <a:solidFill>
                  <a:srgbClr val="000000"/>
                </a:solidFill>
                <a:latin typeface="Arial"/>
              </a:rPr>
              <a:t>be</a:t>
            </a:r>
            <a:r>
              <a:rPr lang="de-DE" b="0" dirty="0">
                <a:solidFill>
                  <a:srgbClr val="000000"/>
                </a:solidFill>
                <a:latin typeface="Arial"/>
              </a:rPr>
              <a:t> </a:t>
            </a:r>
            <a:r>
              <a:rPr lang="de-DE" b="0" dirty="0" err="1">
                <a:solidFill>
                  <a:srgbClr val="000000"/>
                </a:solidFill>
                <a:latin typeface="Arial"/>
              </a:rPr>
              <a:t>sure</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choose</a:t>
            </a:r>
            <a:r>
              <a:rPr lang="de-DE" b="0" dirty="0">
                <a:solidFill>
                  <a:srgbClr val="000000"/>
                </a:solidFill>
                <a:latin typeface="Arial"/>
              </a:rPr>
              <a:t> </a:t>
            </a:r>
            <a:r>
              <a:rPr lang="de-DE" b="0" dirty="0" err="1">
                <a:solidFill>
                  <a:srgbClr val="000000"/>
                </a:solidFill>
                <a:latin typeface="Arial"/>
              </a:rPr>
              <a:t>white</a:t>
            </a:r>
            <a:r>
              <a:rPr lang="de-DE" b="0" dirty="0">
                <a:solidFill>
                  <a:srgbClr val="000000"/>
                </a:solidFill>
                <a:latin typeface="Arial"/>
              </a:rPr>
              <a:t> </a:t>
            </a:r>
            <a:r>
              <a:rPr lang="de-DE" b="0" dirty="0" err="1">
                <a:solidFill>
                  <a:srgbClr val="000000"/>
                </a:solidFill>
                <a:latin typeface="Arial"/>
              </a:rPr>
              <a:t>paper</a:t>
            </a:r>
            <a:r>
              <a:rPr lang="de-DE" b="0" dirty="0">
                <a:solidFill>
                  <a:srgbClr val="000000"/>
                </a:solidFill>
                <a:latin typeface="Arial"/>
              </a:rPr>
              <a:t> </a:t>
            </a:r>
            <a:r>
              <a:rPr lang="de-DE" b="0" dirty="0" err="1">
                <a:solidFill>
                  <a:srgbClr val="000000"/>
                </a:solidFill>
                <a:latin typeface="Arial"/>
              </a:rPr>
              <a:t>instead</a:t>
            </a:r>
            <a:r>
              <a:rPr lang="de-DE" b="0" dirty="0">
                <a:solidFill>
                  <a:srgbClr val="000000"/>
                </a:solidFill>
                <a:latin typeface="Arial"/>
              </a:rPr>
              <a:t> </a:t>
            </a:r>
            <a:r>
              <a:rPr lang="de-DE" b="0" dirty="0" err="1">
                <a:solidFill>
                  <a:srgbClr val="000000"/>
                </a:solidFill>
                <a:latin typeface="Arial"/>
              </a:rPr>
              <a:t>of</a:t>
            </a:r>
            <a:r>
              <a:rPr lang="de-DE" b="0" dirty="0">
                <a:solidFill>
                  <a:srgbClr val="000000"/>
                </a:solidFill>
                <a:latin typeface="Arial"/>
              </a:rPr>
              <a:t> </a:t>
            </a:r>
            <a:r>
              <a:rPr lang="de-DE" b="0" dirty="0" err="1">
                <a:solidFill>
                  <a:srgbClr val="000000"/>
                </a:solidFill>
                <a:latin typeface="Arial"/>
              </a:rPr>
              <a:t>uncoated</a:t>
            </a:r>
            <a:r>
              <a:rPr lang="de-DE" b="0" dirty="0">
                <a:solidFill>
                  <a:srgbClr val="000000"/>
                </a:solidFill>
                <a:latin typeface="Arial"/>
              </a:rPr>
              <a:t> </a:t>
            </a:r>
            <a:r>
              <a:rPr lang="de-DE" b="0" dirty="0" err="1">
                <a:solidFill>
                  <a:srgbClr val="000000"/>
                </a:solidFill>
                <a:latin typeface="Arial"/>
              </a:rPr>
              <a:t>paper</a:t>
            </a:r>
            <a:r>
              <a:rPr lang="de-DE" b="0" dirty="0">
                <a:solidFill>
                  <a:srgbClr val="000000"/>
                </a:solidFill>
                <a:latin typeface="Arial"/>
              </a:rPr>
              <a:t> </a:t>
            </a:r>
            <a:r>
              <a:rPr lang="de-DE" b="0" dirty="0" err="1">
                <a:solidFill>
                  <a:srgbClr val="000000"/>
                </a:solidFill>
                <a:latin typeface="Arial"/>
              </a:rPr>
              <a:t>with</a:t>
            </a:r>
            <a:r>
              <a:rPr lang="de-DE" b="0" dirty="0">
                <a:solidFill>
                  <a:srgbClr val="000000"/>
                </a:solidFill>
                <a:latin typeface="Arial"/>
              </a:rPr>
              <a:t> a strong </a:t>
            </a:r>
            <a:r>
              <a:rPr lang="de-DE" b="0" dirty="0" err="1">
                <a:solidFill>
                  <a:srgbClr val="000000"/>
                </a:solidFill>
                <a:latin typeface="Arial"/>
              </a:rPr>
              <a:t>brown</a:t>
            </a:r>
            <a:r>
              <a:rPr lang="de-DE" b="0" dirty="0">
                <a:solidFill>
                  <a:srgbClr val="000000"/>
                </a:solidFill>
                <a:latin typeface="Arial"/>
              </a:rPr>
              <a:t> </a:t>
            </a:r>
            <a:r>
              <a:rPr lang="de-DE" b="0" dirty="0" err="1">
                <a:solidFill>
                  <a:srgbClr val="000000"/>
                </a:solidFill>
                <a:latin typeface="Arial"/>
              </a:rPr>
              <a:t>or</a:t>
            </a:r>
            <a:r>
              <a:rPr lang="de-DE" b="0" dirty="0">
                <a:solidFill>
                  <a:srgbClr val="000000"/>
                </a:solidFill>
                <a:latin typeface="Arial"/>
              </a:rPr>
              <a:t> </a:t>
            </a:r>
            <a:r>
              <a:rPr lang="de-DE" b="0" dirty="0" err="1">
                <a:solidFill>
                  <a:srgbClr val="000000"/>
                </a:solidFill>
                <a:latin typeface="Arial"/>
              </a:rPr>
              <a:t>gray</a:t>
            </a:r>
            <a:r>
              <a:rPr lang="de-DE" b="0" dirty="0">
                <a:solidFill>
                  <a:srgbClr val="000000"/>
                </a:solidFill>
                <a:latin typeface="Arial"/>
              </a:rPr>
              <a:t> </a:t>
            </a:r>
            <a:r>
              <a:rPr lang="de-DE" b="0" dirty="0" err="1">
                <a:solidFill>
                  <a:srgbClr val="000000"/>
                </a:solidFill>
                <a:latin typeface="Arial"/>
              </a:rPr>
              <a:t>tint</a:t>
            </a:r>
            <a:r>
              <a:rPr lang="de-DE" b="0" dirty="0">
                <a:solidFill>
                  <a:srgbClr val="000000"/>
                </a:solidFill>
                <a:latin typeface="Arial"/>
              </a:rPr>
              <a:t>. </a:t>
            </a:r>
            <a:r>
              <a:rPr lang="de-DE" b="0" dirty="0" err="1">
                <a:solidFill>
                  <a:srgbClr val="000000"/>
                </a:solidFill>
                <a:latin typeface="Arial"/>
              </a:rPr>
              <a:t>Because</a:t>
            </a:r>
            <a:r>
              <a:rPr lang="de-DE" b="0" dirty="0">
                <a:solidFill>
                  <a:srgbClr val="000000"/>
                </a:solidFill>
                <a:latin typeface="Arial"/>
              </a:rPr>
              <a:t> </a:t>
            </a:r>
            <a:r>
              <a:rPr lang="de-DE" b="0" dirty="0" err="1">
                <a:solidFill>
                  <a:srgbClr val="000000"/>
                </a:solidFill>
                <a:latin typeface="Arial"/>
              </a:rPr>
              <a:t>only</a:t>
            </a:r>
            <a:r>
              <a:rPr lang="de-DE" b="0" dirty="0">
                <a:solidFill>
                  <a:srgbClr val="000000"/>
                </a:solidFill>
                <a:latin typeface="Arial"/>
              </a:rPr>
              <a:t> </a:t>
            </a:r>
            <a:r>
              <a:rPr lang="de-DE" b="0" dirty="0" err="1">
                <a:solidFill>
                  <a:srgbClr val="000000"/>
                </a:solidFill>
                <a:latin typeface="Arial"/>
              </a:rPr>
              <a:t>they</a:t>
            </a:r>
            <a:r>
              <a:rPr lang="de-DE" b="0" dirty="0">
                <a:solidFill>
                  <a:srgbClr val="000000"/>
                </a:solidFill>
                <a:latin typeface="Arial"/>
              </a:rPr>
              <a:t> </a:t>
            </a:r>
            <a:r>
              <a:rPr lang="de-DE" b="0" dirty="0" err="1">
                <a:solidFill>
                  <a:srgbClr val="000000"/>
                </a:solidFill>
                <a:latin typeface="Arial"/>
              </a:rPr>
              <a:t>correspond</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character</a:t>
            </a:r>
            <a:r>
              <a:rPr lang="de-DE" b="0" dirty="0">
                <a:solidFill>
                  <a:srgbClr val="000000"/>
                </a:solidFill>
                <a:latin typeface="Arial"/>
              </a:rPr>
              <a:t> </a:t>
            </a:r>
            <a:r>
              <a:rPr lang="de-DE" b="0" dirty="0" err="1">
                <a:solidFill>
                  <a:srgbClr val="000000"/>
                </a:solidFill>
                <a:latin typeface="Arial"/>
              </a:rPr>
              <a:t>of</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corporate</a:t>
            </a:r>
            <a:r>
              <a:rPr lang="de-DE" b="0" dirty="0">
                <a:solidFill>
                  <a:srgbClr val="000000"/>
                </a:solidFill>
                <a:latin typeface="Arial"/>
              </a:rPr>
              <a:t> design </a:t>
            </a:r>
            <a:r>
              <a:rPr lang="de-DE" b="0" dirty="0" err="1">
                <a:solidFill>
                  <a:srgbClr val="000000"/>
                </a:solidFill>
                <a:latin typeface="Arial"/>
              </a:rPr>
              <a:t>of</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TUM. </a:t>
            </a:r>
            <a:r>
              <a:rPr lang="de-DE" b="0" dirty="0" err="1">
                <a:solidFill>
                  <a:srgbClr val="000000"/>
                </a:solidFill>
                <a:latin typeface="Arial"/>
              </a:rPr>
              <a:t>Remember</a:t>
            </a:r>
            <a:r>
              <a:rPr lang="de-DE" b="0" dirty="0">
                <a:solidFill>
                  <a:srgbClr val="000000"/>
                </a:solidFill>
                <a:latin typeface="Arial"/>
              </a:rPr>
              <a:t> </a:t>
            </a:r>
            <a:r>
              <a:rPr lang="de-DE" b="0" dirty="0" err="1">
                <a:solidFill>
                  <a:srgbClr val="000000"/>
                </a:solidFill>
                <a:latin typeface="Arial"/>
              </a:rPr>
              <a:t>that</a:t>
            </a:r>
            <a:r>
              <a:rPr lang="de-DE" b="0" dirty="0">
                <a:solidFill>
                  <a:srgbClr val="000000"/>
                </a:solidFill>
                <a:latin typeface="Arial"/>
              </a:rPr>
              <a:t> </a:t>
            </a:r>
            <a:r>
              <a:rPr lang="de-DE" b="0" dirty="0" err="1">
                <a:solidFill>
                  <a:srgbClr val="000000"/>
                </a:solidFill>
                <a:latin typeface="Arial"/>
              </a:rPr>
              <a:t>paper</a:t>
            </a:r>
            <a:r>
              <a:rPr lang="de-DE" b="0" dirty="0">
                <a:solidFill>
                  <a:srgbClr val="000000"/>
                </a:solidFill>
                <a:latin typeface="Arial"/>
              </a:rPr>
              <a:t> </a:t>
            </a:r>
            <a:r>
              <a:rPr lang="de-DE" b="0" dirty="0" err="1">
                <a:solidFill>
                  <a:srgbClr val="000000"/>
                </a:solidFill>
                <a:latin typeface="Arial"/>
              </a:rPr>
              <a:t>thickness</a:t>
            </a:r>
            <a:r>
              <a:rPr lang="de-DE" b="0" dirty="0">
                <a:solidFill>
                  <a:srgbClr val="000000"/>
                </a:solidFill>
                <a:latin typeface="Arial"/>
              </a:rPr>
              <a:t> and </a:t>
            </a:r>
            <a:r>
              <a:rPr lang="de-DE" b="0" dirty="0" err="1">
                <a:solidFill>
                  <a:srgbClr val="000000"/>
                </a:solidFill>
                <a:latin typeface="Arial"/>
              </a:rPr>
              <a:t>feel</a:t>
            </a:r>
            <a:r>
              <a:rPr lang="de-DE" b="0" dirty="0">
                <a:solidFill>
                  <a:srgbClr val="000000"/>
                </a:solidFill>
                <a:latin typeface="Arial"/>
              </a:rPr>
              <a:t> also </a:t>
            </a:r>
            <a:r>
              <a:rPr lang="de-DE" b="0" dirty="0" err="1">
                <a:solidFill>
                  <a:srgbClr val="000000"/>
                </a:solidFill>
                <a:latin typeface="Arial"/>
              </a:rPr>
              <a:t>have</a:t>
            </a:r>
            <a:r>
              <a:rPr lang="de-DE" b="0" dirty="0">
                <a:solidFill>
                  <a:srgbClr val="000000"/>
                </a:solidFill>
                <a:latin typeface="Arial"/>
              </a:rPr>
              <a:t> an </a:t>
            </a:r>
            <a:r>
              <a:rPr lang="de-DE" b="0" dirty="0" err="1">
                <a:solidFill>
                  <a:srgbClr val="000000"/>
                </a:solidFill>
                <a:latin typeface="Arial"/>
              </a:rPr>
              <a:t>influence</a:t>
            </a:r>
            <a:r>
              <a:rPr lang="de-DE" b="0" dirty="0">
                <a:solidFill>
                  <a:srgbClr val="000000"/>
                </a:solidFill>
                <a:latin typeface="Arial"/>
              </a:rPr>
              <a:t> on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print</a:t>
            </a:r>
            <a:r>
              <a:rPr lang="de-DE" b="0" dirty="0">
                <a:solidFill>
                  <a:srgbClr val="000000"/>
                </a:solidFill>
                <a:latin typeface="Arial"/>
              </a:rPr>
              <a:t> </a:t>
            </a:r>
            <a:r>
              <a:rPr lang="de-DE" b="0" dirty="0" err="1">
                <a:solidFill>
                  <a:srgbClr val="000000"/>
                </a:solidFill>
                <a:latin typeface="Arial"/>
              </a:rPr>
              <a:t>result</a:t>
            </a:r>
            <a:r>
              <a:rPr lang="de-DE" b="0" dirty="0">
                <a:solidFill>
                  <a:srgbClr val="000000"/>
                </a:solidFill>
                <a:latin typeface="Arial"/>
              </a:rPr>
              <a:t>.</a:t>
            </a: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r>
              <a:rPr lang="de-DE" dirty="0" err="1">
                <a:solidFill>
                  <a:srgbClr val="000000"/>
                </a:solidFill>
                <a:latin typeface="Arial"/>
              </a:rPr>
              <a:t>For</a:t>
            </a:r>
            <a:r>
              <a:rPr lang="de-DE" dirty="0">
                <a:solidFill>
                  <a:srgbClr val="000000"/>
                </a:solidFill>
                <a:latin typeface="Arial"/>
              </a:rPr>
              <a:t> </a:t>
            </a:r>
            <a:r>
              <a:rPr lang="de-DE" dirty="0" err="1">
                <a:solidFill>
                  <a:srgbClr val="000000"/>
                </a:solidFill>
                <a:latin typeface="Arial"/>
              </a:rPr>
              <a:t>more</a:t>
            </a:r>
            <a:r>
              <a:rPr lang="de-DE" dirty="0">
                <a:solidFill>
                  <a:srgbClr val="000000"/>
                </a:solidFill>
                <a:latin typeface="Arial"/>
              </a:rPr>
              <a:t> </a:t>
            </a:r>
            <a:r>
              <a:rPr lang="de-DE" dirty="0" err="1">
                <a:solidFill>
                  <a:srgbClr val="000000"/>
                </a:solidFill>
                <a:latin typeface="Arial"/>
              </a:rPr>
              <a:t>information</a:t>
            </a:r>
            <a:r>
              <a:rPr lang="de-DE" dirty="0">
                <a:solidFill>
                  <a:srgbClr val="000000"/>
                </a:solidFill>
                <a:latin typeface="Arial"/>
              </a:rPr>
              <a:t> on </a:t>
            </a:r>
            <a:r>
              <a:rPr lang="de-DE" dirty="0" err="1">
                <a:solidFill>
                  <a:srgbClr val="000000"/>
                </a:solidFill>
                <a:latin typeface="Arial"/>
              </a:rPr>
              <a:t>TUM's</a:t>
            </a:r>
            <a:r>
              <a:rPr lang="de-DE" dirty="0">
                <a:solidFill>
                  <a:srgbClr val="000000"/>
                </a:solidFill>
                <a:latin typeface="Arial"/>
              </a:rPr>
              <a:t> </a:t>
            </a:r>
            <a:r>
              <a:rPr lang="de-DE" dirty="0" err="1">
                <a:solidFill>
                  <a:srgbClr val="000000"/>
                </a:solidFill>
                <a:latin typeface="Arial"/>
              </a:rPr>
              <a:t>corporate</a:t>
            </a:r>
            <a:r>
              <a:rPr lang="de-DE" dirty="0">
                <a:solidFill>
                  <a:srgbClr val="000000"/>
                </a:solidFill>
                <a:latin typeface="Arial"/>
              </a:rPr>
              <a:t> design, </a:t>
            </a:r>
            <a:r>
              <a:rPr lang="de-DE" dirty="0" err="1">
                <a:solidFill>
                  <a:srgbClr val="000000"/>
                </a:solidFill>
                <a:latin typeface="Arial"/>
              </a:rPr>
              <a:t>go</a:t>
            </a:r>
            <a:r>
              <a:rPr lang="de-DE" dirty="0">
                <a:solidFill>
                  <a:srgbClr val="000000"/>
                </a:solidFill>
                <a:latin typeface="Arial"/>
              </a:rPr>
              <a:t> </a:t>
            </a:r>
            <a:r>
              <a:rPr lang="de-DE" dirty="0" err="1">
                <a:solidFill>
                  <a:srgbClr val="000000"/>
                </a:solidFill>
                <a:latin typeface="Arial"/>
              </a:rPr>
              <a:t>to</a:t>
            </a:r>
            <a:r>
              <a:rPr lang="de-DE" dirty="0">
                <a:solidFill>
                  <a:srgbClr val="000000"/>
                </a:solidFill>
                <a:latin typeface="Arial"/>
              </a:rPr>
              <a:t> </a:t>
            </a:r>
            <a:r>
              <a:rPr lang="de-DE" dirty="0" err="1">
                <a:solidFill>
                  <a:srgbClr val="000000"/>
                </a:solidFill>
                <a:latin typeface="Arial"/>
              </a:rPr>
              <a:t>www.tum.de</a:t>
            </a:r>
            <a:r>
              <a:rPr lang="de-DE" dirty="0">
                <a:solidFill>
                  <a:srgbClr val="000000"/>
                </a:solidFill>
                <a:latin typeface="Arial"/>
              </a:rPr>
              <a:t>/cd.</a:t>
            </a:r>
          </a:p>
          <a:p>
            <a:pPr lvl="1"/>
            <a:r>
              <a:rPr lang="de-DE" dirty="0"/>
              <a:t>Dummy </a:t>
            </a:r>
            <a:r>
              <a:rPr lang="de-DE" dirty="0" err="1"/>
              <a:t>text</a:t>
            </a:r>
            <a:endParaRPr lang="de-DE" dirty="0"/>
          </a:p>
          <a:p>
            <a:pPr lvl="1"/>
            <a:endParaRPr lang="de-DE" dirty="0"/>
          </a:p>
          <a:p>
            <a:pPr lvl="1"/>
            <a:r>
              <a:rPr lang="en-GB" dirty="0">
                <a:solidFill>
                  <a:srgbClr val="92D050"/>
                </a:solidFill>
              </a:rPr>
              <a:t>M.Sc. Lorenz Gabel - Upscaling-</a:t>
            </a:r>
            <a:r>
              <a:rPr lang="en-GB" dirty="0" err="1">
                <a:solidFill>
                  <a:srgbClr val="92D050"/>
                </a:solidFill>
              </a:rPr>
              <a:t>Prozess</a:t>
            </a:r>
            <a:r>
              <a:rPr lang="en-GB" dirty="0">
                <a:solidFill>
                  <a:srgbClr val="92D050"/>
                </a:solidFill>
              </a:rPr>
              <a:t> </a:t>
            </a:r>
            <a:r>
              <a:rPr lang="en-GB" dirty="0" err="1">
                <a:solidFill>
                  <a:srgbClr val="92D050"/>
                </a:solidFill>
              </a:rPr>
              <a:t>vom</a:t>
            </a:r>
            <a:r>
              <a:rPr lang="en-GB" dirty="0">
                <a:solidFill>
                  <a:srgbClr val="92D050"/>
                </a:solidFill>
              </a:rPr>
              <a:t> </a:t>
            </a:r>
            <a:r>
              <a:rPr lang="en-GB" dirty="0" err="1">
                <a:solidFill>
                  <a:srgbClr val="92D050"/>
                </a:solidFill>
              </a:rPr>
              <a:t>Labor</a:t>
            </a:r>
            <a:r>
              <a:rPr lang="en-GB" dirty="0">
                <a:solidFill>
                  <a:srgbClr val="92D050"/>
                </a:solidFill>
              </a:rPr>
              <a:t>- </a:t>
            </a:r>
            <a:r>
              <a:rPr lang="en-GB" dirty="0" err="1">
                <a:solidFill>
                  <a:srgbClr val="92D050"/>
                </a:solidFill>
              </a:rPr>
              <a:t>zum</a:t>
            </a:r>
            <a:r>
              <a:rPr lang="en-GB" dirty="0">
                <a:solidFill>
                  <a:srgbClr val="92D050"/>
                </a:solidFill>
              </a:rPr>
              <a:t> </a:t>
            </a:r>
            <a:r>
              <a:rPr lang="en-GB" dirty="0" err="1">
                <a:solidFill>
                  <a:srgbClr val="92D050"/>
                </a:solidFill>
              </a:rPr>
              <a:t>halbtechnischen</a:t>
            </a:r>
            <a:r>
              <a:rPr lang="en-GB" dirty="0">
                <a:solidFill>
                  <a:srgbClr val="92D050"/>
                </a:solidFill>
              </a:rPr>
              <a:t> </a:t>
            </a:r>
            <a:r>
              <a:rPr lang="en-GB" dirty="0" err="1">
                <a:solidFill>
                  <a:srgbClr val="92D050"/>
                </a:solidFill>
              </a:rPr>
              <a:t>Maßstab</a:t>
            </a:r>
            <a:endParaRPr lang="en-GB" dirty="0">
              <a:solidFill>
                <a:srgbClr val="92D050"/>
              </a:solidFill>
            </a:endParaRPr>
          </a:p>
          <a:p>
            <a:pPr lvl="1"/>
            <a:endParaRPr lang="de-DE" dirty="0"/>
          </a:p>
          <a:p>
            <a:r>
              <a:rPr lang="de-DE" dirty="0" err="1">
                <a:solidFill>
                  <a:srgbClr val="000000"/>
                </a:solidFill>
                <a:latin typeface="Arial"/>
              </a:rPr>
              <a:t>Pa</a:t>
            </a:r>
            <a:r>
              <a:rPr lang="de-DE" dirty="0">
                <a:solidFill>
                  <a:srgbClr val="000000"/>
                </a:solidFill>
                <a:latin typeface="Arial"/>
              </a:rPr>
              <a:t> </a:t>
            </a:r>
            <a:r>
              <a:rPr lang="de-DE" dirty="0" err="1">
                <a:solidFill>
                  <a:srgbClr val="000000"/>
                </a:solidFill>
                <a:latin typeface="Arial"/>
              </a:rPr>
              <a:t>dolumquatur</a:t>
            </a:r>
            <a:r>
              <a:rPr lang="de-DE" dirty="0">
                <a:solidFill>
                  <a:srgbClr val="000000"/>
                </a:solidFill>
                <a:latin typeface="Arial"/>
              </a:rPr>
              <a:t>? </a:t>
            </a:r>
            <a:r>
              <a:rPr lang="de-DE" dirty="0" err="1">
                <a:solidFill>
                  <a:srgbClr val="000000"/>
                </a:solidFill>
                <a:latin typeface="Arial"/>
              </a:rPr>
              <a:t>Num</a:t>
            </a:r>
            <a:r>
              <a:rPr lang="de-DE" dirty="0">
                <a:solidFill>
                  <a:srgbClr val="000000"/>
                </a:solidFill>
                <a:latin typeface="Arial"/>
              </a:rPr>
              <a:t>, </a:t>
            </a:r>
            <a:r>
              <a:rPr lang="de-DE" dirty="0" err="1">
                <a:solidFill>
                  <a:srgbClr val="000000"/>
                </a:solidFill>
                <a:latin typeface="Arial"/>
              </a:rPr>
              <a:t>officiist</a:t>
            </a:r>
            <a:r>
              <a:rPr lang="de-DE" dirty="0">
                <a:solidFill>
                  <a:srgbClr val="000000"/>
                </a:solidFill>
                <a:latin typeface="Arial"/>
              </a:rPr>
              <a:t>, </a:t>
            </a:r>
            <a:r>
              <a:rPr lang="de-DE" dirty="0" err="1">
                <a:solidFill>
                  <a:srgbClr val="000000"/>
                </a:solidFill>
                <a:latin typeface="Arial"/>
              </a:rPr>
              <a:t>cullacc</a:t>
            </a:r>
            <a:r>
              <a:rPr lang="de-DE" dirty="0">
                <a:solidFill>
                  <a:srgbClr val="000000"/>
                </a:solidFill>
                <a:latin typeface="Arial"/>
              </a:rPr>
              <a:t> </a:t>
            </a:r>
            <a:r>
              <a:rPr lang="de-DE" dirty="0" err="1">
                <a:solidFill>
                  <a:srgbClr val="000000"/>
                </a:solidFill>
                <a:latin typeface="Arial"/>
              </a:rPr>
              <a:t>umquod</a:t>
            </a:r>
            <a:r>
              <a:rPr lang="de-DE" dirty="0">
                <a:solidFill>
                  <a:srgbClr val="000000"/>
                </a:solidFill>
                <a:latin typeface="Arial"/>
              </a:rPr>
              <a:t> </a:t>
            </a:r>
            <a:r>
              <a:rPr lang="de-DE" dirty="0" err="1">
                <a:solidFill>
                  <a:srgbClr val="000000"/>
                </a:solidFill>
                <a:latin typeface="Arial"/>
              </a:rPr>
              <a:t>quia</a:t>
            </a:r>
            <a:r>
              <a:rPr lang="de-DE" dirty="0">
                <a:solidFill>
                  <a:srgbClr val="000000"/>
                </a:solidFill>
                <a:latin typeface="Arial"/>
              </a:rPr>
              <a:t> non </a:t>
            </a:r>
            <a:r>
              <a:rPr lang="de-DE" dirty="0" err="1">
                <a:solidFill>
                  <a:srgbClr val="000000"/>
                </a:solidFill>
                <a:latin typeface="Arial"/>
              </a:rPr>
              <a:t>res</a:t>
            </a:r>
            <a:r>
              <a:rPr lang="de-DE" dirty="0">
                <a:solidFill>
                  <a:srgbClr val="000000"/>
                </a:solidFill>
                <a:latin typeface="Arial"/>
              </a:rPr>
              <a:t> ex et </a:t>
            </a:r>
            <a:r>
              <a:rPr lang="de-DE" dirty="0" err="1">
                <a:solidFill>
                  <a:srgbClr val="000000"/>
                </a:solidFill>
                <a:latin typeface="Arial"/>
              </a:rPr>
              <a:t>odita</a:t>
            </a:r>
            <a:r>
              <a:rPr lang="de-DE" dirty="0">
                <a:solidFill>
                  <a:srgbClr val="000000"/>
                </a:solidFill>
                <a:latin typeface="Arial"/>
              </a:rPr>
              <a:t> </a:t>
            </a:r>
            <a:r>
              <a:rPr lang="de-DE" dirty="0" err="1">
                <a:solidFill>
                  <a:srgbClr val="000000"/>
                </a:solidFill>
                <a:latin typeface="Arial"/>
              </a:rPr>
              <a:t>volum</a:t>
            </a:r>
            <a:r>
              <a:rPr lang="de-DE" dirty="0">
                <a:solidFill>
                  <a:srgbClr val="000000"/>
                </a:solidFill>
                <a:latin typeface="Arial"/>
              </a:rPr>
              <a:t> </a:t>
            </a:r>
            <a:r>
              <a:rPr lang="de-DE" dirty="0" err="1">
                <a:solidFill>
                  <a:srgbClr val="000000"/>
                </a:solidFill>
                <a:latin typeface="Arial"/>
              </a:rPr>
              <a:t>ut</a:t>
            </a:r>
            <a:r>
              <a:rPr lang="de-DE" dirty="0">
                <a:solidFill>
                  <a:srgbClr val="000000"/>
                </a:solidFill>
                <a:latin typeface="Arial"/>
              </a:rPr>
              <a:t> </a:t>
            </a:r>
            <a:r>
              <a:rPr lang="de-DE" dirty="0" err="1">
                <a:solidFill>
                  <a:srgbClr val="000000"/>
                </a:solidFill>
                <a:latin typeface="Arial"/>
              </a:rPr>
              <a:t>estibus</a:t>
            </a:r>
            <a:r>
              <a:rPr lang="de-DE" dirty="0">
                <a:solidFill>
                  <a:srgbClr val="000000"/>
                </a:solidFill>
                <a:latin typeface="Arial"/>
              </a:rPr>
              <a:t>, </a:t>
            </a:r>
            <a:r>
              <a:rPr lang="de-DE" dirty="0" err="1">
                <a:solidFill>
                  <a:srgbClr val="000000"/>
                </a:solidFill>
                <a:latin typeface="Arial"/>
              </a:rPr>
              <a:t>voluptas</a:t>
            </a:r>
            <a:r>
              <a:rPr lang="de-DE" dirty="0">
                <a:solidFill>
                  <a:srgbClr val="000000"/>
                </a:solidFill>
                <a:latin typeface="Arial"/>
              </a:rPr>
              <a:t> et </a:t>
            </a:r>
            <a:r>
              <a:rPr lang="de-DE" dirty="0" err="1">
                <a:solidFill>
                  <a:srgbClr val="000000"/>
                </a:solidFill>
                <a:latin typeface="Arial"/>
              </a:rPr>
              <a:t>lit</a:t>
            </a:r>
            <a:r>
              <a:rPr lang="de-DE" dirty="0">
                <a:solidFill>
                  <a:srgbClr val="000000"/>
                </a:solidFill>
                <a:latin typeface="Arial"/>
              </a:rPr>
              <a:t> quo </a:t>
            </a:r>
            <a:r>
              <a:rPr lang="de-DE" dirty="0" err="1">
                <a:solidFill>
                  <a:srgbClr val="000000"/>
                </a:solidFill>
                <a:latin typeface="Arial"/>
              </a:rPr>
              <a:t>quam</a:t>
            </a:r>
            <a:r>
              <a:rPr lang="de-DE" dirty="0">
                <a:solidFill>
                  <a:srgbClr val="000000"/>
                </a:solidFill>
                <a:latin typeface="Arial"/>
              </a:rPr>
              <a:t> quo </a:t>
            </a:r>
            <a:r>
              <a:rPr lang="de-DE" dirty="0" err="1">
                <a:solidFill>
                  <a:srgbClr val="000000"/>
                </a:solidFill>
                <a:latin typeface="Arial"/>
              </a:rPr>
              <a:t>ea</a:t>
            </a:r>
            <a:r>
              <a:rPr lang="de-DE" dirty="0">
                <a:solidFill>
                  <a:srgbClr val="000000"/>
                </a:solidFill>
                <a:latin typeface="Arial"/>
              </a:rPr>
              <a:t> </a:t>
            </a:r>
            <a:r>
              <a:rPr lang="de-DE" dirty="0" err="1">
                <a:solidFill>
                  <a:srgbClr val="000000"/>
                </a:solidFill>
                <a:latin typeface="Arial"/>
              </a:rPr>
              <a:t>voluptis</a:t>
            </a:r>
            <a:r>
              <a:rPr lang="de-DE" dirty="0">
                <a:solidFill>
                  <a:srgbClr val="000000"/>
                </a:solidFill>
                <a:latin typeface="Arial"/>
              </a:rPr>
              <a:t> et </a:t>
            </a:r>
            <a:r>
              <a:rPr lang="de-DE" dirty="0" err="1">
                <a:solidFill>
                  <a:srgbClr val="000000"/>
                </a:solidFill>
                <a:latin typeface="Arial"/>
              </a:rPr>
              <a:t>fuga</a:t>
            </a:r>
            <a:r>
              <a:rPr lang="de-DE" dirty="0">
                <a:solidFill>
                  <a:srgbClr val="000000"/>
                </a:solidFill>
                <a:latin typeface="Arial"/>
              </a:rPr>
              <a:t>. </a:t>
            </a:r>
            <a:r>
              <a:rPr lang="de-DE" dirty="0" err="1">
                <a:solidFill>
                  <a:srgbClr val="000000"/>
                </a:solidFill>
                <a:latin typeface="Arial"/>
              </a:rPr>
              <a:t>Ut</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elitatur</a:t>
            </a:r>
            <a:r>
              <a:rPr lang="de-DE" dirty="0">
                <a:solidFill>
                  <a:srgbClr val="000000"/>
                </a:solidFill>
                <a:latin typeface="Arial"/>
              </a:rPr>
              <a:t>, ex </a:t>
            </a:r>
            <a:r>
              <a:rPr lang="de-DE" dirty="0" err="1">
                <a:solidFill>
                  <a:srgbClr val="000000"/>
                </a:solidFill>
                <a:latin typeface="Arial"/>
              </a:rPr>
              <a:t>experep</a:t>
            </a:r>
            <a:r>
              <a:rPr lang="de-DE" dirty="0">
                <a:solidFill>
                  <a:srgbClr val="000000"/>
                </a:solidFill>
                <a:latin typeface="Arial"/>
              </a:rPr>
              <a:t> </a:t>
            </a:r>
            <a:r>
              <a:rPr lang="de-DE" dirty="0" err="1">
                <a:solidFill>
                  <a:srgbClr val="000000"/>
                </a:solidFill>
                <a:latin typeface="Arial"/>
              </a:rPr>
              <a:t>elibus</a:t>
            </a:r>
            <a:r>
              <a:rPr lang="de-DE" dirty="0">
                <a:solidFill>
                  <a:srgbClr val="000000"/>
                </a:solidFill>
                <a:latin typeface="Arial"/>
              </a:rPr>
              <a:t>, </a:t>
            </a:r>
            <a:r>
              <a:rPr lang="de-DE" dirty="0" err="1">
                <a:solidFill>
                  <a:srgbClr val="000000"/>
                </a:solidFill>
                <a:latin typeface="Arial"/>
              </a:rPr>
              <a:t>officius</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inciam</a:t>
            </a:r>
            <a:r>
              <a:rPr lang="de-DE" dirty="0">
                <a:solidFill>
                  <a:srgbClr val="000000"/>
                </a:solidFill>
                <a:latin typeface="Arial"/>
              </a:rPr>
              <a:t> </a:t>
            </a:r>
            <a:r>
              <a:rPr lang="de-DE" dirty="0" err="1">
                <a:solidFill>
                  <a:srgbClr val="000000"/>
                </a:solidFill>
                <a:latin typeface="Arial"/>
              </a:rPr>
              <a:t>volupta</a:t>
            </a:r>
            <a:r>
              <a:rPr lang="de-DE" dirty="0">
                <a:solidFill>
                  <a:srgbClr val="000000"/>
                </a:solidFill>
                <a:latin typeface="Arial"/>
              </a:rPr>
              <a:t> </a:t>
            </a:r>
            <a:r>
              <a:rPr lang="de-DE" dirty="0" err="1">
                <a:solidFill>
                  <a:srgbClr val="000000"/>
                </a:solidFill>
                <a:latin typeface="Arial"/>
              </a:rPr>
              <a:t>tureictest</a:t>
            </a:r>
            <a:r>
              <a:rPr lang="de-DE" dirty="0">
                <a:solidFill>
                  <a:srgbClr val="000000"/>
                </a:solidFill>
                <a:latin typeface="Arial"/>
              </a:rPr>
              <a:t> </a:t>
            </a:r>
            <a:r>
              <a:rPr lang="de-DE" dirty="0" err="1">
                <a:solidFill>
                  <a:srgbClr val="000000"/>
                </a:solidFill>
                <a:latin typeface="Arial"/>
              </a:rPr>
              <a:t>vererenienda</a:t>
            </a:r>
            <a:r>
              <a:rPr lang="de-DE" dirty="0">
                <a:solidFill>
                  <a:srgbClr val="000000"/>
                </a:solidFill>
                <a:latin typeface="Arial"/>
              </a:rPr>
              <a:t> pro </a:t>
            </a:r>
            <a:r>
              <a:rPr lang="de-DE" dirty="0" err="1">
                <a:solidFill>
                  <a:srgbClr val="000000"/>
                </a:solidFill>
                <a:latin typeface="Arial"/>
              </a:rPr>
              <a:t>omnim</a:t>
            </a:r>
            <a:r>
              <a:rPr lang="de-DE" dirty="0">
                <a:solidFill>
                  <a:srgbClr val="000000"/>
                </a:solidFill>
                <a:latin typeface="Arial"/>
              </a:rPr>
              <a:t> </a:t>
            </a:r>
            <a:r>
              <a:rPr lang="de-DE" dirty="0" err="1">
                <a:solidFill>
                  <a:srgbClr val="000000"/>
                </a:solidFill>
                <a:latin typeface="Arial"/>
              </a:rPr>
              <a:t>quunt</a:t>
            </a:r>
            <a:r>
              <a:rPr lang="de-DE" dirty="0">
                <a:solidFill>
                  <a:srgbClr val="000000"/>
                </a:solidFill>
                <a:latin typeface="Arial"/>
              </a:rPr>
              <a:t> ex </a:t>
            </a:r>
            <a:r>
              <a:rPr lang="de-DE" dirty="0" err="1">
                <a:solidFill>
                  <a:srgbClr val="000000"/>
                </a:solidFill>
                <a:latin typeface="Arial"/>
              </a:rPr>
              <a:t>exped</a:t>
            </a:r>
            <a:r>
              <a:rPr lang="de-DE" dirty="0">
                <a:solidFill>
                  <a:srgbClr val="000000"/>
                </a:solidFill>
                <a:latin typeface="Arial"/>
              </a:rPr>
              <a:t> </a:t>
            </a:r>
            <a:r>
              <a:rPr lang="de-DE" dirty="0" err="1">
                <a:solidFill>
                  <a:srgbClr val="000000"/>
                </a:solidFill>
                <a:latin typeface="Arial"/>
              </a:rPr>
              <a:t>qui</a:t>
            </a:r>
            <a:r>
              <a:rPr lang="de-DE" dirty="0">
                <a:solidFill>
                  <a:srgbClr val="000000"/>
                </a:solidFill>
                <a:latin typeface="Arial"/>
              </a:rPr>
              <a:t> </a:t>
            </a:r>
            <a:r>
              <a:rPr lang="de-DE" dirty="0" err="1">
                <a:solidFill>
                  <a:srgbClr val="000000"/>
                </a:solidFill>
                <a:latin typeface="Arial"/>
              </a:rPr>
              <a:t>doloresed</a:t>
            </a:r>
            <a:r>
              <a:rPr lang="de-DE" dirty="0">
                <a:solidFill>
                  <a:srgbClr val="000000"/>
                </a:solidFill>
                <a:latin typeface="Arial"/>
              </a:rPr>
              <a:t> </a:t>
            </a:r>
            <a:r>
              <a:rPr lang="de-DE" dirty="0" err="1">
                <a:solidFill>
                  <a:srgbClr val="000000"/>
                </a:solidFill>
                <a:latin typeface="Arial"/>
              </a:rPr>
              <a:t>quam</a:t>
            </a:r>
            <a:r>
              <a:rPr lang="de-DE" dirty="0">
                <a:solidFill>
                  <a:srgbClr val="000000"/>
                </a:solidFill>
                <a:latin typeface="Arial"/>
              </a:rPr>
              <a:t> </a:t>
            </a:r>
            <a:r>
              <a:rPr lang="de-DE" dirty="0" err="1">
                <a:solidFill>
                  <a:srgbClr val="000000"/>
                </a:solidFill>
                <a:latin typeface="Arial"/>
              </a:rPr>
              <a:t>fugiamus</a:t>
            </a:r>
            <a:r>
              <a:rPr lang="de-DE" dirty="0">
                <a:solidFill>
                  <a:srgbClr val="000000"/>
                </a:solidFill>
                <a:latin typeface="Arial"/>
              </a:rPr>
              <a:t> </a:t>
            </a:r>
            <a:r>
              <a:rPr lang="de-DE" dirty="0" err="1">
                <a:solidFill>
                  <a:srgbClr val="000000"/>
                </a:solidFill>
                <a:latin typeface="Arial"/>
              </a:rPr>
              <a:t>reperem</a:t>
            </a:r>
            <a:r>
              <a:rPr lang="de-DE" dirty="0">
                <a:solidFill>
                  <a:srgbClr val="000000"/>
                </a:solidFill>
                <a:latin typeface="Arial"/>
              </a:rPr>
              <a:t> </a:t>
            </a:r>
            <a:r>
              <a:rPr lang="de-DE" dirty="0" err="1">
                <a:solidFill>
                  <a:srgbClr val="000000"/>
                </a:solidFill>
                <a:latin typeface="Arial"/>
              </a:rPr>
              <a:t>eum</a:t>
            </a:r>
            <a:r>
              <a:rPr lang="de-DE" dirty="0">
                <a:solidFill>
                  <a:srgbClr val="000000"/>
                </a:solidFill>
                <a:latin typeface="Arial"/>
              </a:rPr>
              <a:t> </a:t>
            </a:r>
            <a:r>
              <a:rPr lang="de-DE" dirty="0" err="1">
                <a:solidFill>
                  <a:srgbClr val="000000"/>
                </a:solidFill>
                <a:latin typeface="Arial"/>
              </a:rPr>
              <a:t>vel</a:t>
            </a:r>
            <a:r>
              <a:rPr lang="de-DE" dirty="0">
                <a:solidFill>
                  <a:srgbClr val="000000"/>
                </a:solidFill>
                <a:latin typeface="Arial"/>
              </a:rPr>
              <a:t> </a:t>
            </a:r>
            <a:r>
              <a:rPr lang="de-DE" dirty="0" err="1">
                <a:solidFill>
                  <a:srgbClr val="000000"/>
                </a:solidFill>
                <a:latin typeface="Arial"/>
              </a:rPr>
              <a:t>ipsam</a:t>
            </a:r>
            <a:r>
              <a:rPr lang="de-DE" dirty="0">
                <a:solidFill>
                  <a:srgbClr val="000000"/>
                </a:solidFill>
                <a:latin typeface="Arial"/>
              </a:rPr>
              <a:t> </a:t>
            </a:r>
            <a:r>
              <a:rPr lang="de-DE" dirty="0" err="1">
                <a:solidFill>
                  <a:srgbClr val="000000"/>
                </a:solidFill>
                <a:latin typeface="Arial"/>
              </a:rPr>
              <a:t>audi</a:t>
            </a:r>
            <a:r>
              <a:rPr lang="de-DE" dirty="0">
                <a:solidFill>
                  <a:srgbClr val="000000"/>
                </a:solidFill>
                <a:latin typeface="Arial"/>
              </a:rPr>
              <a:t> </a:t>
            </a:r>
            <a:r>
              <a:rPr lang="de-DE" dirty="0" err="1">
                <a:solidFill>
                  <a:srgbClr val="000000"/>
                </a:solidFill>
                <a:latin typeface="Arial"/>
              </a:rPr>
              <a:t>apicili</a:t>
            </a:r>
            <a:r>
              <a:rPr lang="de-DE" dirty="0">
                <a:solidFill>
                  <a:srgbClr val="000000"/>
                </a:solidFill>
                <a:latin typeface="Arial"/>
              </a:rPr>
              <a:t> </a:t>
            </a:r>
            <a:r>
              <a:rPr lang="de-DE" dirty="0" err="1">
                <a:solidFill>
                  <a:srgbClr val="000000"/>
                </a:solidFill>
                <a:latin typeface="Arial"/>
              </a:rPr>
              <a:t>busam</a:t>
            </a:r>
            <a:r>
              <a:rPr lang="de-DE" dirty="0">
                <a:solidFill>
                  <a:srgbClr val="000000"/>
                </a:solidFill>
                <a:latin typeface="Arial"/>
              </a:rPr>
              <a:t>, </a:t>
            </a:r>
            <a:r>
              <a:rPr lang="de-DE" dirty="0" err="1">
                <a:solidFill>
                  <a:srgbClr val="000000"/>
                </a:solidFill>
                <a:latin typeface="Arial"/>
              </a:rPr>
              <a:t>eostionsedi</a:t>
            </a:r>
            <a:r>
              <a:rPr lang="de-DE" dirty="0">
                <a:solidFill>
                  <a:srgbClr val="000000"/>
                </a:solidFill>
                <a:latin typeface="Arial"/>
              </a:rPr>
              <a:t> </a:t>
            </a:r>
            <a:r>
              <a:rPr lang="de-DE" dirty="0" err="1">
                <a:solidFill>
                  <a:srgbClr val="000000"/>
                </a:solidFill>
                <a:latin typeface="Arial"/>
              </a:rPr>
              <a:t>doluptiur</a:t>
            </a:r>
            <a:r>
              <a:rPr lang="de-DE" dirty="0">
                <a:solidFill>
                  <a:srgbClr val="000000"/>
                </a:solidFill>
                <a:latin typeface="Arial"/>
              </a:rPr>
              <a:t> </a:t>
            </a:r>
            <a:r>
              <a:rPr lang="de-DE" dirty="0" err="1">
                <a:solidFill>
                  <a:srgbClr val="000000"/>
                </a:solidFill>
                <a:latin typeface="Arial"/>
              </a:rPr>
              <a:t>restestia</a:t>
            </a:r>
            <a:r>
              <a:rPr lang="de-DE" dirty="0">
                <a:solidFill>
                  <a:srgbClr val="000000"/>
                </a:solidFill>
                <a:latin typeface="Arial"/>
              </a:rPr>
              <a:t> </a:t>
            </a:r>
            <a:r>
              <a:rPr lang="de-DE" dirty="0" err="1">
                <a:solidFill>
                  <a:srgbClr val="000000"/>
                </a:solidFill>
                <a:latin typeface="Arial"/>
              </a:rPr>
              <a:t>volent</a:t>
            </a:r>
            <a:r>
              <a:rPr lang="de-DE" dirty="0">
                <a:solidFill>
                  <a:srgbClr val="000000"/>
                </a:solidFill>
                <a:latin typeface="Arial"/>
              </a:rPr>
              <a:t> </a:t>
            </a:r>
            <a:r>
              <a:rPr lang="de-DE" dirty="0" err="1">
                <a:solidFill>
                  <a:srgbClr val="000000"/>
                </a:solidFill>
                <a:latin typeface="Arial"/>
              </a:rPr>
              <a:t>pra</a:t>
            </a:r>
            <a:r>
              <a:rPr lang="de-DE" dirty="0">
                <a:solidFill>
                  <a:srgbClr val="000000"/>
                </a:solidFill>
                <a:latin typeface="Arial"/>
              </a:rPr>
              <a:t> </a:t>
            </a:r>
            <a:r>
              <a:rPr lang="de-DE" dirty="0" err="1">
                <a:solidFill>
                  <a:srgbClr val="000000"/>
                </a:solidFill>
                <a:latin typeface="Arial"/>
              </a:rPr>
              <a:t>denda</a:t>
            </a:r>
            <a:r>
              <a:rPr lang="de-DE" dirty="0">
                <a:solidFill>
                  <a:srgbClr val="000000"/>
                </a:solidFill>
                <a:latin typeface="Arial"/>
              </a:rPr>
              <a:t> </a:t>
            </a:r>
            <a:r>
              <a:rPr lang="de-DE" dirty="0" err="1">
                <a:solidFill>
                  <a:srgbClr val="000000"/>
                </a:solidFill>
                <a:latin typeface="Arial"/>
              </a:rPr>
              <a:t>iur</a:t>
            </a:r>
            <a:r>
              <a:rPr lang="de-DE" dirty="0">
                <a:solidFill>
                  <a:srgbClr val="000000"/>
                </a:solidFill>
                <a:latin typeface="Arial"/>
              </a:rPr>
              <a:t>? </a:t>
            </a:r>
            <a:r>
              <a:rPr lang="de-DE" dirty="0" err="1">
                <a:solidFill>
                  <a:srgbClr val="000000"/>
                </a:solidFill>
                <a:latin typeface="Arial"/>
              </a:rPr>
              <a:t>Quia</a:t>
            </a:r>
            <a:r>
              <a:rPr lang="de-DE" dirty="0">
                <a:solidFill>
                  <a:srgbClr val="000000"/>
                </a:solidFill>
                <a:latin typeface="Arial"/>
              </a:rPr>
              <a:t> </a:t>
            </a:r>
            <a:r>
              <a:rPr lang="de-DE" dirty="0" err="1">
                <a:solidFill>
                  <a:srgbClr val="000000"/>
                </a:solidFill>
                <a:latin typeface="Arial"/>
              </a:rPr>
              <a:t>verspel</a:t>
            </a:r>
            <a:r>
              <a:rPr lang="de-DE" dirty="0">
                <a:solidFill>
                  <a:srgbClr val="000000"/>
                </a:solidFill>
                <a:latin typeface="Arial"/>
              </a:rPr>
              <a:t> </a:t>
            </a:r>
            <a:r>
              <a:rPr lang="de-DE" dirty="0" err="1">
                <a:solidFill>
                  <a:srgbClr val="000000"/>
                </a:solidFill>
                <a:latin typeface="Arial"/>
              </a:rPr>
              <a:t>luptur</a:t>
            </a:r>
            <a:r>
              <a:rPr lang="de-DE" dirty="0">
                <a:solidFill>
                  <a:srgbClr val="000000"/>
                </a:solidFill>
                <a:latin typeface="Arial"/>
              </a:rPr>
              <a:t>, </a:t>
            </a:r>
            <a:r>
              <a:rPr lang="de-DE" dirty="0" err="1">
                <a:solidFill>
                  <a:srgbClr val="000000"/>
                </a:solidFill>
                <a:latin typeface="Arial"/>
              </a:rPr>
              <a:t>sit</a:t>
            </a:r>
            <a:r>
              <a:rPr lang="de-DE" dirty="0">
                <a:solidFill>
                  <a:srgbClr val="000000"/>
                </a:solidFill>
                <a:latin typeface="Arial"/>
              </a:rPr>
              <a:t>, </a:t>
            </a:r>
            <a:r>
              <a:rPr lang="de-DE" dirty="0" err="1">
                <a:solidFill>
                  <a:srgbClr val="000000"/>
                </a:solidFill>
                <a:latin typeface="Arial"/>
              </a:rPr>
              <a:t>utempor</a:t>
            </a:r>
            <a:r>
              <a:rPr lang="de-DE" dirty="0">
                <a:solidFill>
                  <a:srgbClr val="000000"/>
                </a:solidFill>
                <a:latin typeface="Arial"/>
              </a:rPr>
              <a:t> </a:t>
            </a:r>
            <a:r>
              <a:rPr lang="de-DE" dirty="0" err="1">
                <a:solidFill>
                  <a:srgbClr val="000000"/>
                </a:solidFill>
                <a:latin typeface="Arial"/>
              </a:rPr>
              <a:t>rovitat</a:t>
            </a:r>
            <a:r>
              <a:rPr lang="de-DE" dirty="0">
                <a:solidFill>
                  <a:srgbClr val="000000"/>
                </a:solidFill>
                <a:latin typeface="Arial"/>
              </a:rPr>
              <a:t> </a:t>
            </a:r>
            <a:r>
              <a:rPr lang="de-DE" dirty="0" err="1">
                <a:solidFill>
                  <a:srgbClr val="000000"/>
                </a:solidFill>
                <a:latin typeface="Arial"/>
              </a:rPr>
              <a:t>isquidi</a:t>
            </a:r>
            <a:r>
              <a:rPr lang="de-DE" dirty="0">
                <a:solidFill>
                  <a:srgbClr val="000000"/>
                </a:solidFill>
                <a:latin typeface="Arial"/>
              </a:rPr>
              <a:t> </a:t>
            </a:r>
            <a:r>
              <a:rPr lang="de-DE" dirty="0" err="1">
                <a:solidFill>
                  <a:srgbClr val="000000"/>
                </a:solidFill>
                <a:latin typeface="Arial"/>
              </a:rPr>
              <a:t>gendus</a:t>
            </a:r>
            <a:r>
              <a:rPr lang="de-DE" dirty="0">
                <a:solidFill>
                  <a:srgbClr val="000000"/>
                </a:solidFill>
                <a:latin typeface="Arial"/>
              </a:rPr>
              <a:t> </a:t>
            </a:r>
            <a:r>
              <a:rPr lang="de-DE" dirty="0" err="1">
                <a:solidFill>
                  <a:srgbClr val="000000"/>
                </a:solidFill>
                <a:latin typeface="Arial"/>
              </a:rPr>
              <a:t>voluptaecae</a:t>
            </a:r>
            <a:r>
              <a:rPr lang="de-DE" dirty="0">
                <a:solidFill>
                  <a:srgbClr val="000000"/>
                </a:solidFill>
                <a:latin typeface="Arial"/>
              </a:rPr>
              <a:t>. </a:t>
            </a:r>
            <a:r>
              <a:rPr lang="de-DE" dirty="0" err="1">
                <a:solidFill>
                  <a:srgbClr val="000000"/>
                </a:solidFill>
                <a:latin typeface="Arial"/>
              </a:rPr>
              <a:t>Itatem</a:t>
            </a:r>
            <a:r>
              <a:rPr lang="de-DE" dirty="0">
                <a:solidFill>
                  <a:srgbClr val="000000"/>
                </a:solidFill>
                <a:latin typeface="Arial"/>
              </a:rPr>
              <a:t> quo </a:t>
            </a:r>
            <a:r>
              <a:rPr lang="de-DE" dirty="0" err="1">
                <a:solidFill>
                  <a:srgbClr val="000000"/>
                </a:solidFill>
                <a:latin typeface="Arial"/>
              </a:rPr>
              <a:t>conectis</a:t>
            </a:r>
            <a:r>
              <a:rPr lang="de-DE" dirty="0">
                <a:solidFill>
                  <a:srgbClr val="000000"/>
                </a:solidFill>
                <a:latin typeface="Arial"/>
              </a:rPr>
              <a:t> </a:t>
            </a:r>
            <a:r>
              <a:rPr lang="de-DE" dirty="0" err="1">
                <a:solidFill>
                  <a:srgbClr val="000000"/>
                </a:solidFill>
                <a:latin typeface="Arial"/>
              </a:rPr>
              <a:t>molore</a:t>
            </a:r>
            <a:r>
              <a:rPr lang="de-DE" dirty="0">
                <a:solidFill>
                  <a:srgbClr val="000000"/>
                </a:solidFill>
                <a:latin typeface="Arial"/>
              </a:rPr>
              <a:t> </a:t>
            </a:r>
            <a:r>
              <a:rPr lang="de-DE" dirty="0" err="1">
                <a:solidFill>
                  <a:srgbClr val="000000"/>
                </a:solidFill>
                <a:latin typeface="Arial"/>
              </a:rPr>
              <a:t>cuptatur</a:t>
            </a:r>
            <a:r>
              <a:rPr lang="de-DE" dirty="0">
                <a:solidFill>
                  <a:srgbClr val="000000"/>
                </a:solidFill>
                <a:latin typeface="Arial"/>
              </a:rPr>
              <a:t> </a:t>
            </a:r>
            <a:r>
              <a:rPr lang="de-DE" dirty="0" err="1">
                <a:solidFill>
                  <a:srgbClr val="000000"/>
                </a:solidFill>
                <a:latin typeface="Arial"/>
              </a:rPr>
              <a:t>magnat</a:t>
            </a:r>
            <a:r>
              <a:rPr lang="de-DE" dirty="0">
                <a:solidFill>
                  <a:srgbClr val="000000"/>
                </a:solidFill>
                <a:latin typeface="Arial"/>
              </a:rPr>
              <a:t>.</a:t>
            </a:r>
          </a:p>
          <a:p>
            <a:r>
              <a:rPr lang="de-DE" dirty="0" err="1">
                <a:solidFill>
                  <a:srgbClr val="000000"/>
                </a:solidFill>
                <a:latin typeface="Arial"/>
              </a:rPr>
              <a:t>Xerro</a:t>
            </a:r>
            <a:r>
              <a:rPr lang="de-DE" dirty="0">
                <a:solidFill>
                  <a:srgbClr val="000000"/>
                </a:solidFill>
                <a:latin typeface="Arial"/>
              </a:rPr>
              <a:t> et </a:t>
            </a:r>
            <a:r>
              <a:rPr lang="de-DE" dirty="0" err="1">
                <a:solidFill>
                  <a:srgbClr val="000000"/>
                </a:solidFill>
                <a:latin typeface="Arial"/>
              </a:rPr>
              <a:t>elesciam</a:t>
            </a:r>
            <a:r>
              <a:rPr lang="de-DE" dirty="0">
                <a:solidFill>
                  <a:srgbClr val="000000"/>
                </a:solidFill>
                <a:latin typeface="Arial"/>
              </a:rPr>
              <a:t>, </a:t>
            </a:r>
            <a:r>
              <a:rPr lang="de-DE" dirty="0" err="1">
                <a:solidFill>
                  <a:srgbClr val="000000"/>
                </a:solidFill>
                <a:latin typeface="Arial"/>
              </a:rPr>
              <a:t>etur</a:t>
            </a:r>
            <a:r>
              <a:rPr lang="de-DE" dirty="0">
                <a:solidFill>
                  <a:srgbClr val="000000"/>
                </a:solidFill>
                <a:latin typeface="Arial"/>
              </a:rPr>
              <a:t> am </a:t>
            </a:r>
            <a:r>
              <a:rPr lang="de-DE" dirty="0" err="1">
                <a:solidFill>
                  <a:srgbClr val="000000"/>
                </a:solidFill>
                <a:latin typeface="Arial"/>
              </a:rPr>
              <a:t>videlessi</a:t>
            </a:r>
            <a:r>
              <a:rPr lang="de-DE" dirty="0">
                <a:solidFill>
                  <a:srgbClr val="000000"/>
                </a:solidFill>
                <a:latin typeface="Arial"/>
              </a:rPr>
              <a:t> </a:t>
            </a:r>
            <a:r>
              <a:rPr lang="de-DE" dirty="0" err="1">
                <a:solidFill>
                  <a:srgbClr val="000000"/>
                </a:solidFill>
                <a:latin typeface="Arial"/>
              </a:rPr>
              <a:t>accus</a:t>
            </a:r>
            <a:r>
              <a:rPr lang="de-DE" dirty="0">
                <a:solidFill>
                  <a:srgbClr val="000000"/>
                </a:solidFill>
                <a:latin typeface="Arial"/>
              </a:rPr>
              <a:t> </a:t>
            </a:r>
            <a:r>
              <a:rPr lang="de-DE" dirty="0" err="1">
                <a:solidFill>
                  <a:srgbClr val="000000"/>
                </a:solidFill>
                <a:latin typeface="Arial"/>
              </a:rPr>
              <a:t>ut</a:t>
            </a:r>
            <a:r>
              <a:rPr lang="de-DE" dirty="0">
                <a:solidFill>
                  <a:srgbClr val="000000"/>
                </a:solidFill>
                <a:latin typeface="Arial"/>
              </a:rPr>
              <a:t> </a:t>
            </a:r>
            <a:r>
              <a:rPr lang="de-DE" dirty="0" err="1">
                <a:solidFill>
                  <a:srgbClr val="000000"/>
                </a:solidFill>
                <a:latin typeface="Arial"/>
              </a:rPr>
              <a:t>omnient</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a:t>
            </a:r>
            <a:r>
              <a:rPr lang="de-DE" dirty="0" err="1">
                <a:solidFill>
                  <a:srgbClr val="000000"/>
                </a:solidFill>
                <a:latin typeface="Arial"/>
              </a:rPr>
              <a:t>con</a:t>
            </a:r>
            <a:r>
              <a:rPr lang="de-DE" dirty="0">
                <a:solidFill>
                  <a:srgbClr val="000000"/>
                </a:solidFill>
                <a:latin typeface="Arial"/>
              </a:rPr>
              <a:t> </a:t>
            </a:r>
            <a:r>
              <a:rPr lang="de-DE" dirty="0" err="1">
                <a:solidFill>
                  <a:srgbClr val="000000"/>
                </a:solidFill>
                <a:latin typeface="Arial"/>
              </a:rPr>
              <a:t>rem</a:t>
            </a:r>
            <a:r>
              <a:rPr lang="de-DE" dirty="0">
                <a:solidFill>
                  <a:srgbClr val="000000"/>
                </a:solidFill>
                <a:latin typeface="Arial"/>
              </a:rPr>
              <a:t> </a:t>
            </a:r>
            <a:r>
              <a:rPr lang="de-DE" dirty="0" err="1">
                <a:solidFill>
                  <a:srgbClr val="000000"/>
                </a:solidFill>
                <a:latin typeface="Arial"/>
              </a:rPr>
              <a:t>laccum</a:t>
            </a:r>
            <a:r>
              <a:rPr lang="de-DE" dirty="0">
                <a:solidFill>
                  <a:srgbClr val="000000"/>
                </a:solidFill>
                <a:latin typeface="Arial"/>
              </a:rPr>
              <a:t> </a:t>
            </a:r>
            <a:r>
              <a:rPr lang="de-DE" dirty="0" err="1">
                <a:solidFill>
                  <a:srgbClr val="000000"/>
                </a:solidFill>
                <a:latin typeface="Arial"/>
              </a:rPr>
              <a:t>ernation</a:t>
            </a:r>
            <a:r>
              <a:rPr lang="de-DE" dirty="0">
                <a:solidFill>
                  <a:srgbClr val="000000"/>
                </a:solidFill>
                <a:latin typeface="Arial"/>
              </a:rPr>
              <a:t> </a:t>
            </a:r>
            <a:r>
              <a:rPr lang="de-DE" dirty="0" err="1">
                <a:solidFill>
                  <a:srgbClr val="000000"/>
                </a:solidFill>
                <a:latin typeface="Arial"/>
              </a:rPr>
              <a:t>cus</a:t>
            </a:r>
            <a:r>
              <a:rPr lang="de-DE" dirty="0">
                <a:solidFill>
                  <a:srgbClr val="000000"/>
                </a:solidFill>
                <a:latin typeface="Arial"/>
              </a:rPr>
              <a:t> </a:t>
            </a:r>
            <a:r>
              <a:rPr lang="de-DE" dirty="0" err="1">
                <a:solidFill>
                  <a:srgbClr val="000000"/>
                </a:solidFill>
                <a:latin typeface="Arial"/>
              </a:rPr>
              <a:t>explictur</a:t>
            </a:r>
            <a:r>
              <a:rPr lang="de-DE" dirty="0">
                <a:solidFill>
                  <a:srgbClr val="000000"/>
                </a:solidFill>
                <a:latin typeface="Arial"/>
              </a:rPr>
              <a:t>? </a:t>
            </a:r>
            <a:r>
              <a:rPr lang="de-DE" dirty="0" err="1">
                <a:solidFill>
                  <a:srgbClr val="000000"/>
                </a:solidFill>
                <a:latin typeface="Arial"/>
              </a:rPr>
              <a:t>Abori</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molut</a:t>
            </a:r>
            <a:r>
              <a:rPr lang="de-DE" dirty="0">
                <a:solidFill>
                  <a:srgbClr val="000000"/>
                </a:solidFill>
                <a:latin typeface="Arial"/>
              </a:rPr>
              <a:t> </a:t>
            </a:r>
            <a:r>
              <a:rPr lang="de-DE" dirty="0" err="1">
                <a:solidFill>
                  <a:srgbClr val="000000"/>
                </a:solidFill>
                <a:latin typeface="Arial"/>
              </a:rPr>
              <a:t>etur</a:t>
            </a:r>
            <a:r>
              <a:rPr lang="de-DE" dirty="0">
                <a:solidFill>
                  <a:srgbClr val="000000"/>
                </a:solidFill>
                <a:latin typeface="Arial"/>
              </a:rPr>
              <a:t>, </a:t>
            </a:r>
            <a:r>
              <a:rPr lang="de-DE" dirty="0" err="1">
                <a:solidFill>
                  <a:srgbClr val="000000"/>
                </a:solidFill>
                <a:latin typeface="Arial"/>
              </a:rPr>
              <a:t>quiamus</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et </a:t>
            </a:r>
            <a:r>
              <a:rPr lang="de-DE" dirty="0" err="1">
                <a:solidFill>
                  <a:srgbClr val="000000"/>
                </a:solidFill>
                <a:latin typeface="Arial"/>
              </a:rPr>
              <a:t>et</a:t>
            </a:r>
            <a:r>
              <a:rPr lang="de-DE" dirty="0">
                <a:solidFill>
                  <a:srgbClr val="000000"/>
                </a:solidFill>
                <a:latin typeface="Arial"/>
              </a:rPr>
              <a:t> </a:t>
            </a:r>
            <a:r>
              <a:rPr lang="de-DE" dirty="0" err="1">
                <a:solidFill>
                  <a:srgbClr val="000000"/>
                </a:solidFill>
                <a:latin typeface="Arial"/>
              </a:rPr>
              <a:t>eaquis</a:t>
            </a:r>
            <a:r>
              <a:rPr lang="de-DE" dirty="0">
                <a:solidFill>
                  <a:srgbClr val="000000"/>
                </a:solidFill>
                <a:latin typeface="Arial"/>
              </a:rPr>
              <a:t> </a:t>
            </a:r>
            <a:r>
              <a:rPr lang="de-DE" dirty="0" err="1">
                <a:solidFill>
                  <a:srgbClr val="000000"/>
                </a:solidFill>
                <a:latin typeface="Arial"/>
              </a:rPr>
              <a:t>venis</a:t>
            </a:r>
            <a:r>
              <a:rPr lang="de-DE" dirty="0">
                <a:solidFill>
                  <a:srgbClr val="000000"/>
                </a:solidFill>
                <a:latin typeface="Arial"/>
              </a:rPr>
              <a:t> </a:t>
            </a:r>
            <a:r>
              <a:rPr lang="de-DE" dirty="0" err="1">
                <a:solidFill>
                  <a:srgbClr val="000000"/>
                </a:solidFill>
                <a:latin typeface="Arial"/>
              </a:rPr>
              <a:t>quibus</a:t>
            </a:r>
            <a:r>
              <a:rPr lang="de-DE" dirty="0">
                <a:solidFill>
                  <a:srgbClr val="000000"/>
                </a:solidFill>
                <a:latin typeface="Arial"/>
              </a:rPr>
              <a:t> in es et </a:t>
            </a:r>
            <a:r>
              <a:rPr lang="de-DE" dirty="0" err="1">
                <a:solidFill>
                  <a:srgbClr val="000000"/>
                </a:solidFill>
                <a:latin typeface="Arial"/>
              </a:rPr>
              <a:t>aligent</a:t>
            </a:r>
            <a:r>
              <a:rPr lang="de-DE" dirty="0">
                <a:solidFill>
                  <a:srgbClr val="000000"/>
                </a:solidFill>
                <a:latin typeface="Arial"/>
              </a:rPr>
              <a:t>.</a:t>
            </a:r>
          </a:p>
          <a:p>
            <a:r>
              <a:rPr lang="de-DE" dirty="0" err="1">
                <a:solidFill>
                  <a:srgbClr val="000000"/>
                </a:solidFill>
                <a:latin typeface="Arial"/>
              </a:rPr>
              <a:t>Niat</a:t>
            </a:r>
            <a:r>
              <a:rPr lang="de-DE" dirty="0">
                <a:solidFill>
                  <a:srgbClr val="000000"/>
                </a:solidFill>
                <a:latin typeface="Arial"/>
              </a:rPr>
              <a:t> </a:t>
            </a:r>
            <a:r>
              <a:rPr lang="de-DE" dirty="0" err="1">
                <a:solidFill>
                  <a:srgbClr val="000000"/>
                </a:solidFill>
                <a:latin typeface="Arial"/>
              </a:rPr>
              <a:t>harchillis</a:t>
            </a:r>
            <a:r>
              <a:rPr lang="de-DE" dirty="0">
                <a:solidFill>
                  <a:srgbClr val="000000"/>
                </a:solidFill>
                <a:latin typeface="Arial"/>
              </a:rPr>
              <a:t> </a:t>
            </a:r>
            <a:r>
              <a:rPr lang="de-DE" dirty="0" err="1">
                <a:solidFill>
                  <a:srgbClr val="000000"/>
                </a:solidFill>
                <a:latin typeface="Arial"/>
              </a:rPr>
              <a:t>cullate</a:t>
            </a:r>
            <a:r>
              <a:rPr lang="de-DE" dirty="0">
                <a:solidFill>
                  <a:srgbClr val="000000"/>
                </a:solidFill>
                <a:latin typeface="Arial"/>
              </a:rPr>
              <a:t> </a:t>
            </a:r>
            <a:r>
              <a:rPr lang="de-DE" dirty="0" err="1">
                <a:solidFill>
                  <a:srgbClr val="000000"/>
                </a:solidFill>
                <a:latin typeface="Arial"/>
              </a:rPr>
              <a:t>eum</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ut</a:t>
            </a:r>
            <a:r>
              <a:rPr lang="de-DE" dirty="0">
                <a:solidFill>
                  <a:srgbClr val="000000"/>
                </a:solidFill>
                <a:latin typeface="Arial"/>
              </a:rPr>
              <a:t> </a:t>
            </a:r>
            <a:r>
              <a:rPr lang="de-DE" dirty="0" err="1">
                <a:solidFill>
                  <a:srgbClr val="000000"/>
                </a:solidFill>
                <a:latin typeface="Arial"/>
              </a:rPr>
              <a:t>aboreperia</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doluptam</a:t>
            </a:r>
            <a:r>
              <a:rPr lang="de-DE" dirty="0">
                <a:solidFill>
                  <a:srgbClr val="000000"/>
                </a:solidFill>
                <a:latin typeface="Arial"/>
              </a:rPr>
              <a:t> </a:t>
            </a:r>
            <a:r>
              <a:rPr lang="de-DE" dirty="0" err="1">
                <a:solidFill>
                  <a:srgbClr val="000000"/>
                </a:solidFill>
                <a:latin typeface="Arial"/>
              </a:rPr>
              <a:t>faccabo</a:t>
            </a:r>
            <a:r>
              <a:rPr lang="de-DE" dirty="0">
                <a:solidFill>
                  <a:srgbClr val="000000"/>
                </a:solidFill>
                <a:latin typeface="Arial"/>
              </a:rPr>
              <a:t>. </a:t>
            </a:r>
            <a:r>
              <a:rPr lang="de-DE" dirty="0" err="1">
                <a:solidFill>
                  <a:srgbClr val="000000"/>
                </a:solidFill>
                <a:latin typeface="Arial"/>
              </a:rPr>
              <a:t>Otam</a:t>
            </a:r>
            <a:r>
              <a:rPr lang="de-DE" dirty="0">
                <a:solidFill>
                  <a:srgbClr val="000000"/>
                </a:solidFill>
                <a:latin typeface="Arial"/>
              </a:rPr>
              <a:t> </a:t>
            </a:r>
            <a:r>
              <a:rPr lang="de-DE" dirty="0" err="1">
                <a:solidFill>
                  <a:srgbClr val="000000"/>
                </a:solidFill>
                <a:latin typeface="Arial"/>
              </a:rPr>
              <a:t>iniminventur</a:t>
            </a:r>
            <a:r>
              <a:rPr lang="de-DE" dirty="0">
                <a:solidFill>
                  <a:srgbClr val="000000"/>
                </a:solidFill>
                <a:latin typeface="Arial"/>
              </a:rPr>
              <a:t> </a:t>
            </a:r>
            <a:r>
              <a:rPr lang="de-DE" dirty="0" err="1">
                <a:solidFill>
                  <a:srgbClr val="000000"/>
                </a:solidFill>
                <a:latin typeface="Arial"/>
              </a:rPr>
              <a:t>ra</a:t>
            </a:r>
            <a:r>
              <a:rPr lang="de-DE" dirty="0">
                <a:solidFill>
                  <a:srgbClr val="000000"/>
                </a:solidFill>
                <a:latin typeface="Arial"/>
              </a:rPr>
              <a:t> </a:t>
            </a:r>
            <a:r>
              <a:rPr lang="de-DE" dirty="0" err="1">
                <a:solidFill>
                  <a:srgbClr val="000000"/>
                </a:solidFill>
                <a:latin typeface="Arial"/>
              </a:rPr>
              <a:t>none</a:t>
            </a:r>
            <a:r>
              <a:rPr lang="de-DE" dirty="0">
                <a:solidFill>
                  <a:srgbClr val="000000"/>
                </a:solidFill>
                <a:latin typeface="Arial"/>
              </a:rPr>
              <a:t> </a:t>
            </a:r>
            <a:r>
              <a:rPr lang="de-DE" dirty="0" err="1">
                <a:solidFill>
                  <a:srgbClr val="000000"/>
                </a:solidFill>
                <a:latin typeface="Arial"/>
              </a:rPr>
              <a:t>net</a:t>
            </a:r>
            <a:r>
              <a:rPr lang="de-DE" dirty="0">
                <a:solidFill>
                  <a:srgbClr val="000000"/>
                </a:solidFill>
                <a:latin typeface="Arial"/>
              </a:rPr>
              <a:t> </a:t>
            </a:r>
            <a:r>
              <a:rPr lang="de-DE" dirty="0" err="1">
                <a:solidFill>
                  <a:srgbClr val="000000"/>
                </a:solidFill>
                <a:latin typeface="Arial"/>
              </a:rPr>
              <a:t>eum</a:t>
            </a:r>
            <a:r>
              <a:rPr lang="de-DE" dirty="0">
                <a:solidFill>
                  <a:srgbClr val="000000"/>
                </a:solidFill>
                <a:latin typeface="Arial"/>
              </a:rPr>
              <a:t> </a:t>
            </a:r>
            <a:r>
              <a:rPr lang="de-DE" dirty="0" err="1">
                <a:solidFill>
                  <a:srgbClr val="000000"/>
                </a:solidFill>
                <a:latin typeface="Arial"/>
              </a:rPr>
              <a:t>accum</a:t>
            </a:r>
            <a:r>
              <a:rPr lang="de-DE" dirty="0">
                <a:solidFill>
                  <a:srgbClr val="000000"/>
                </a:solidFill>
                <a:latin typeface="Arial"/>
              </a:rPr>
              <a:t>, </a:t>
            </a:r>
            <a:r>
              <a:rPr lang="de-DE" dirty="0" err="1">
                <a:solidFill>
                  <a:srgbClr val="000000"/>
                </a:solidFill>
                <a:latin typeface="Arial"/>
              </a:rPr>
              <a:t>nimet</a:t>
            </a:r>
            <a:r>
              <a:rPr lang="de-DE" dirty="0">
                <a:solidFill>
                  <a:srgbClr val="000000"/>
                </a:solidFill>
                <a:latin typeface="Arial"/>
              </a:rPr>
              <a:t> </a:t>
            </a:r>
            <a:r>
              <a:rPr lang="de-DE" dirty="0" err="1">
                <a:solidFill>
                  <a:srgbClr val="000000"/>
                </a:solidFill>
                <a:latin typeface="Arial"/>
              </a:rPr>
              <a:t>officimi</a:t>
            </a:r>
            <a:r>
              <a:rPr lang="de-DE" dirty="0">
                <a:solidFill>
                  <a:srgbClr val="000000"/>
                </a:solidFill>
                <a:latin typeface="Arial"/>
              </a:rPr>
              <a:t>, </a:t>
            </a:r>
            <a:r>
              <a:rPr lang="de-DE" dirty="0" err="1">
                <a:solidFill>
                  <a:srgbClr val="000000"/>
                </a:solidFill>
                <a:latin typeface="Arial"/>
              </a:rPr>
              <a:t>conseque</a:t>
            </a:r>
            <a:r>
              <a:rPr lang="de-DE" dirty="0">
                <a:solidFill>
                  <a:srgbClr val="000000"/>
                </a:solidFill>
                <a:latin typeface="Arial"/>
              </a:rPr>
              <a:t> </a:t>
            </a:r>
            <a:r>
              <a:rPr lang="de-DE" dirty="0" err="1">
                <a:solidFill>
                  <a:srgbClr val="000000"/>
                </a:solidFill>
                <a:latin typeface="Arial"/>
              </a:rPr>
              <a:t>dit</a:t>
            </a:r>
            <a:r>
              <a:rPr lang="de-DE" dirty="0">
                <a:solidFill>
                  <a:srgbClr val="000000"/>
                </a:solidFill>
                <a:latin typeface="Arial"/>
              </a:rPr>
              <a:t> </a:t>
            </a:r>
            <a:r>
              <a:rPr lang="de-DE" dirty="0" err="1">
                <a:solidFill>
                  <a:srgbClr val="000000"/>
                </a:solidFill>
                <a:latin typeface="Arial"/>
              </a:rPr>
              <a:t>eum</a:t>
            </a:r>
            <a:r>
              <a:rPr lang="de-DE" dirty="0">
                <a:solidFill>
                  <a:srgbClr val="000000"/>
                </a:solidFill>
                <a:latin typeface="Arial"/>
              </a:rPr>
              <a:t> </a:t>
            </a:r>
            <a:r>
              <a:rPr lang="de-DE" dirty="0" err="1">
                <a:solidFill>
                  <a:srgbClr val="000000"/>
                </a:solidFill>
                <a:latin typeface="Arial"/>
              </a:rPr>
              <a:t>fuga</a:t>
            </a:r>
            <a:r>
              <a:rPr lang="de-DE" dirty="0">
                <a:solidFill>
                  <a:srgbClr val="000000"/>
                </a:solidFill>
                <a:latin typeface="Arial"/>
              </a:rPr>
              <a:t>. Nam, </a:t>
            </a:r>
            <a:r>
              <a:rPr lang="de-DE" dirty="0" err="1">
                <a:solidFill>
                  <a:srgbClr val="000000"/>
                </a:solidFill>
                <a:latin typeface="Arial"/>
              </a:rPr>
              <a:t>quibus</a:t>
            </a:r>
            <a:r>
              <a:rPr lang="de-DE" dirty="0">
                <a:solidFill>
                  <a:srgbClr val="000000"/>
                </a:solidFill>
                <a:latin typeface="Arial"/>
              </a:rPr>
              <a:t> </a:t>
            </a:r>
            <a:r>
              <a:rPr lang="de-DE" dirty="0" err="1">
                <a:solidFill>
                  <a:srgbClr val="000000"/>
                </a:solidFill>
                <a:latin typeface="Arial"/>
              </a:rPr>
              <a:t>moloraectius</a:t>
            </a:r>
            <a:r>
              <a:rPr lang="de-DE" dirty="0">
                <a:solidFill>
                  <a:srgbClr val="000000"/>
                </a:solidFill>
                <a:latin typeface="Arial"/>
              </a:rPr>
              <a:t> </a:t>
            </a:r>
            <a:r>
              <a:rPr lang="de-DE" dirty="0" err="1">
                <a:solidFill>
                  <a:srgbClr val="000000"/>
                </a:solidFill>
                <a:latin typeface="Arial"/>
              </a:rPr>
              <a:t>illabor</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laborrum</a:t>
            </a:r>
            <a:r>
              <a:rPr lang="de-DE" dirty="0">
                <a:solidFill>
                  <a:srgbClr val="000000"/>
                </a:solidFill>
                <a:latin typeface="Arial"/>
              </a:rPr>
              <a:t> </a:t>
            </a:r>
            <a:r>
              <a:rPr lang="de-DE" dirty="0" err="1">
                <a:solidFill>
                  <a:srgbClr val="000000"/>
                </a:solidFill>
                <a:latin typeface="Arial"/>
              </a:rPr>
              <a:t>inveliquia</a:t>
            </a:r>
            <a:r>
              <a:rPr lang="de-DE" dirty="0">
                <a:solidFill>
                  <a:srgbClr val="000000"/>
                </a:solidFill>
                <a:latin typeface="Arial"/>
              </a:rPr>
              <a:t> </a:t>
            </a:r>
            <a:r>
              <a:rPr lang="de-DE" dirty="0" err="1">
                <a:solidFill>
                  <a:srgbClr val="000000"/>
                </a:solidFill>
                <a:latin typeface="Arial"/>
              </a:rPr>
              <a:t>sequias</a:t>
            </a:r>
            <a:r>
              <a:rPr lang="de-DE" dirty="0">
                <a:solidFill>
                  <a:srgbClr val="000000"/>
                </a:solidFill>
                <a:latin typeface="Arial"/>
              </a:rPr>
              <a:t> </a:t>
            </a:r>
            <a:r>
              <a:rPr lang="de-DE" dirty="0" err="1">
                <a:solidFill>
                  <a:srgbClr val="000000"/>
                </a:solidFill>
                <a:latin typeface="Arial"/>
              </a:rPr>
              <a:t>qui</a:t>
            </a:r>
            <a:r>
              <a:rPr lang="de-DE" dirty="0">
                <a:solidFill>
                  <a:srgbClr val="000000"/>
                </a:solidFill>
                <a:latin typeface="Arial"/>
              </a:rPr>
              <a:t> </a:t>
            </a:r>
            <a:r>
              <a:rPr lang="de-DE" dirty="0" err="1">
                <a:solidFill>
                  <a:srgbClr val="000000"/>
                </a:solidFill>
                <a:latin typeface="Arial"/>
              </a:rPr>
              <a:t>dolupta</a:t>
            </a:r>
            <a:r>
              <a:rPr lang="de-DE" dirty="0">
                <a:solidFill>
                  <a:srgbClr val="000000"/>
                </a:solidFill>
                <a:latin typeface="Arial"/>
              </a:rPr>
              <a:t> </a:t>
            </a:r>
            <a:r>
              <a:rPr lang="de-DE" dirty="0" err="1">
                <a:solidFill>
                  <a:srgbClr val="000000"/>
                </a:solidFill>
                <a:latin typeface="Arial"/>
              </a:rPr>
              <a:t>spedis</a:t>
            </a:r>
            <a:r>
              <a:rPr lang="de-DE" dirty="0">
                <a:solidFill>
                  <a:srgbClr val="000000"/>
                </a:solidFill>
                <a:latin typeface="Arial"/>
              </a:rPr>
              <a:t> </a:t>
            </a:r>
            <a:r>
              <a:rPr lang="de-DE" dirty="0" err="1">
                <a:solidFill>
                  <a:srgbClr val="000000"/>
                </a:solidFill>
                <a:latin typeface="Arial"/>
              </a:rPr>
              <a:t>moluptias</a:t>
            </a:r>
            <a:r>
              <a:rPr lang="de-DE" dirty="0">
                <a:solidFill>
                  <a:srgbClr val="000000"/>
                </a:solidFill>
                <a:latin typeface="Arial"/>
              </a:rPr>
              <a:t> </a:t>
            </a:r>
            <a:r>
              <a:rPr lang="de-DE" dirty="0" err="1">
                <a:solidFill>
                  <a:srgbClr val="000000"/>
                </a:solidFill>
                <a:latin typeface="Arial"/>
              </a:rPr>
              <a:t>adia</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ped</a:t>
            </a:r>
            <a:r>
              <a:rPr lang="de-DE" dirty="0">
                <a:solidFill>
                  <a:srgbClr val="000000"/>
                </a:solidFill>
                <a:latin typeface="Arial"/>
              </a:rPr>
              <a:t> </a:t>
            </a:r>
            <a:r>
              <a:rPr lang="de-DE" dirty="0" err="1">
                <a:solidFill>
                  <a:srgbClr val="000000"/>
                </a:solidFill>
                <a:latin typeface="Arial"/>
              </a:rPr>
              <a:t>quis</a:t>
            </a:r>
            <a:r>
              <a:rPr lang="de-DE" dirty="0">
                <a:solidFill>
                  <a:srgbClr val="000000"/>
                </a:solidFill>
                <a:latin typeface="Arial"/>
              </a:rPr>
              <a:t> </a:t>
            </a:r>
            <a:r>
              <a:rPr lang="de-DE" dirty="0" err="1">
                <a:solidFill>
                  <a:srgbClr val="000000"/>
                </a:solidFill>
                <a:latin typeface="Arial"/>
              </a:rPr>
              <a:t>acest</a:t>
            </a:r>
            <a:r>
              <a:rPr lang="de-DE" dirty="0">
                <a:solidFill>
                  <a:srgbClr val="000000"/>
                </a:solidFill>
                <a:latin typeface="Arial"/>
              </a:rPr>
              <a:t> </a:t>
            </a:r>
            <a:r>
              <a:rPr lang="de-DE" dirty="0" err="1">
                <a:solidFill>
                  <a:srgbClr val="000000"/>
                </a:solidFill>
                <a:latin typeface="Arial"/>
              </a:rPr>
              <a:t>audae</a:t>
            </a:r>
            <a:r>
              <a:rPr lang="de-DE" dirty="0">
                <a:solidFill>
                  <a:srgbClr val="000000"/>
                </a:solidFill>
                <a:latin typeface="Arial"/>
              </a:rPr>
              <a:t> </a:t>
            </a:r>
            <a:r>
              <a:rPr lang="de-DE" dirty="0" err="1">
                <a:solidFill>
                  <a:srgbClr val="000000"/>
                </a:solidFill>
                <a:latin typeface="Arial"/>
              </a:rPr>
              <a:t>pernatum</a:t>
            </a:r>
            <a:r>
              <a:rPr lang="de-DE" dirty="0">
                <a:solidFill>
                  <a:srgbClr val="000000"/>
                </a:solidFill>
                <a:latin typeface="Arial"/>
              </a:rPr>
              <a:t> </a:t>
            </a:r>
            <a:r>
              <a:rPr lang="de-DE" dirty="0" err="1">
                <a:solidFill>
                  <a:srgbClr val="000000"/>
                </a:solidFill>
                <a:latin typeface="Arial"/>
              </a:rPr>
              <a:t>ius</a:t>
            </a:r>
            <a:r>
              <a:rPr lang="de-DE" dirty="0">
                <a:solidFill>
                  <a:srgbClr val="000000"/>
                </a:solidFill>
                <a:latin typeface="Arial"/>
              </a:rPr>
              <a:t> </a:t>
            </a:r>
            <a:r>
              <a:rPr lang="de-DE" dirty="0" err="1">
                <a:solidFill>
                  <a:srgbClr val="000000"/>
                </a:solidFill>
                <a:latin typeface="Arial"/>
              </a:rPr>
              <a:t>volut</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ad </a:t>
            </a:r>
            <a:r>
              <a:rPr lang="de-DE" dirty="0" err="1">
                <a:solidFill>
                  <a:srgbClr val="000000"/>
                </a:solidFill>
                <a:latin typeface="Arial"/>
              </a:rPr>
              <a:t>est</a:t>
            </a:r>
            <a:r>
              <a:rPr lang="de-DE" dirty="0">
                <a:solidFill>
                  <a:srgbClr val="000000"/>
                </a:solidFill>
                <a:latin typeface="Arial"/>
              </a:rPr>
              <a:t>, </a:t>
            </a:r>
            <a:r>
              <a:rPr lang="de-DE" dirty="0" err="1">
                <a:solidFill>
                  <a:srgbClr val="000000"/>
                </a:solidFill>
                <a:latin typeface="Arial"/>
              </a:rPr>
              <a:t>sit</a:t>
            </a:r>
            <a:r>
              <a:rPr lang="de-DE" dirty="0">
                <a:solidFill>
                  <a:srgbClr val="000000"/>
                </a:solidFill>
                <a:latin typeface="Arial"/>
              </a:rPr>
              <a:t> et </a:t>
            </a:r>
            <a:r>
              <a:rPr lang="de-DE" dirty="0" err="1">
                <a:solidFill>
                  <a:srgbClr val="000000"/>
                </a:solidFill>
                <a:latin typeface="Arial"/>
              </a:rPr>
              <a:t>volo</a:t>
            </a:r>
            <a:r>
              <a:rPr lang="de-DE" dirty="0">
                <a:solidFill>
                  <a:srgbClr val="000000"/>
                </a:solidFill>
                <a:latin typeface="Arial"/>
              </a:rPr>
              <a:t> </a:t>
            </a:r>
            <a:r>
              <a:rPr lang="de-DE" dirty="0" err="1">
                <a:solidFill>
                  <a:srgbClr val="000000"/>
                </a:solidFill>
                <a:latin typeface="Arial"/>
              </a:rPr>
              <a:t>verovid</a:t>
            </a:r>
            <a:r>
              <a:rPr lang="de-DE" dirty="0">
                <a:solidFill>
                  <a:srgbClr val="000000"/>
                </a:solidFill>
                <a:latin typeface="Arial"/>
              </a:rPr>
              <a:t> </a:t>
            </a:r>
            <a:r>
              <a:rPr lang="de-DE" dirty="0" err="1">
                <a:solidFill>
                  <a:srgbClr val="000000"/>
                </a:solidFill>
                <a:latin typeface="Arial"/>
              </a:rPr>
              <a:t>unturitatet</a:t>
            </a:r>
            <a:r>
              <a:rPr lang="de-DE" dirty="0">
                <a:solidFill>
                  <a:srgbClr val="000000"/>
                </a:solidFill>
                <a:latin typeface="Arial"/>
              </a:rPr>
              <a:t> </a:t>
            </a:r>
            <a:r>
              <a:rPr lang="de-DE" dirty="0" err="1">
                <a:solidFill>
                  <a:srgbClr val="000000"/>
                </a:solidFill>
                <a:latin typeface="Arial"/>
              </a:rPr>
              <a:t>adiorehendi</a:t>
            </a:r>
            <a:r>
              <a:rPr lang="de-DE" dirty="0">
                <a:solidFill>
                  <a:srgbClr val="000000"/>
                </a:solidFill>
                <a:latin typeface="Arial"/>
              </a:rPr>
              <a:t> </a:t>
            </a:r>
            <a:r>
              <a:rPr lang="de-DE" dirty="0" err="1">
                <a:solidFill>
                  <a:srgbClr val="000000"/>
                </a:solidFill>
                <a:latin typeface="Arial"/>
              </a:rPr>
              <a:t>blabor</a:t>
            </a:r>
            <a:r>
              <a:rPr lang="de-DE" dirty="0">
                <a:solidFill>
                  <a:srgbClr val="000000"/>
                </a:solidFill>
                <a:latin typeface="Arial"/>
              </a:rPr>
              <a:t> </a:t>
            </a:r>
            <a:r>
              <a:rPr lang="de-DE" dirty="0" err="1">
                <a:solidFill>
                  <a:srgbClr val="000000"/>
                </a:solidFill>
                <a:latin typeface="Arial"/>
              </a:rPr>
              <a:t>aciur</a:t>
            </a:r>
            <a:r>
              <a:rPr lang="de-DE" dirty="0">
                <a:solidFill>
                  <a:srgbClr val="000000"/>
                </a:solidFill>
                <a:latin typeface="Arial"/>
              </a:rPr>
              <a:t>? </a:t>
            </a:r>
            <a:r>
              <a:rPr lang="de-DE" dirty="0" err="1">
                <a:solidFill>
                  <a:srgbClr val="000000"/>
                </a:solidFill>
                <a:latin typeface="Arial"/>
              </a:rPr>
              <a:t>Quis</a:t>
            </a:r>
            <a:r>
              <a:rPr lang="de-DE" dirty="0">
                <a:solidFill>
                  <a:srgbClr val="000000"/>
                </a:solidFill>
                <a:latin typeface="Arial"/>
              </a:rPr>
              <a:t> </a:t>
            </a:r>
            <a:r>
              <a:rPr lang="de-DE" dirty="0" err="1">
                <a:solidFill>
                  <a:srgbClr val="000000"/>
                </a:solidFill>
                <a:latin typeface="Arial"/>
              </a:rPr>
              <a:t>resciuntem</a:t>
            </a:r>
            <a:r>
              <a:rPr lang="de-DE" dirty="0">
                <a:solidFill>
                  <a:srgbClr val="000000"/>
                </a:solidFill>
                <a:latin typeface="Arial"/>
              </a:rPr>
              <a:t> </a:t>
            </a:r>
            <a:r>
              <a:rPr lang="de-DE" dirty="0" err="1">
                <a:solidFill>
                  <a:srgbClr val="000000"/>
                </a:solidFill>
                <a:latin typeface="Arial"/>
              </a:rPr>
              <a:t>nus</a:t>
            </a:r>
            <a:r>
              <a:rPr lang="de-DE" dirty="0">
                <a:solidFill>
                  <a:srgbClr val="000000"/>
                </a:solidFill>
                <a:latin typeface="Arial"/>
              </a:rPr>
              <a:t> </a:t>
            </a:r>
            <a:r>
              <a:rPr lang="de-DE" dirty="0" err="1">
                <a:solidFill>
                  <a:srgbClr val="000000"/>
                </a:solidFill>
                <a:latin typeface="Arial"/>
              </a:rPr>
              <a:t>imendendae</a:t>
            </a:r>
            <a:r>
              <a:rPr lang="de-DE" dirty="0">
                <a:solidFill>
                  <a:srgbClr val="000000"/>
                </a:solidFill>
                <a:latin typeface="Arial"/>
              </a:rPr>
              <a:t> </a:t>
            </a:r>
            <a:r>
              <a:rPr lang="de-DE" dirty="0" err="1">
                <a:solidFill>
                  <a:srgbClr val="000000"/>
                </a:solidFill>
                <a:latin typeface="Arial"/>
              </a:rPr>
              <a:t>verum</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dem. Ro </a:t>
            </a:r>
            <a:r>
              <a:rPr lang="de-DE" dirty="0" err="1">
                <a:solidFill>
                  <a:srgbClr val="000000"/>
                </a:solidFill>
                <a:latin typeface="Arial"/>
              </a:rPr>
              <a:t>que</a:t>
            </a:r>
            <a:r>
              <a:rPr lang="de-DE" dirty="0">
                <a:solidFill>
                  <a:srgbClr val="000000"/>
                </a:solidFill>
                <a:latin typeface="Arial"/>
              </a:rPr>
              <a:t> </a:t>
            </a:r>
            <a:r>
              <a:rPr lang="de-DE" dirty="0" err="1">
                <a:solidFill>
                  <a:srgbClr val="000000"/>
                </a:solidFill>
                <a:latin typeface="Arial"/>
              </a:rPr>
              <a:t>nonsequ</a:t>
            </a:r>
            <a:r>
              <a:rPr lang="de-DE" dirty="0">
                <a:solidFill>
                  <a:srgbClr val="000000"/>
                </a:solidFill>
                <a:latin typeface="Arial"/>
              </a:rPr>
              <a:t> </a:t>
            </a:r>
            <a:r>
              <a:rPr lang="de-DE" dirty="0" err="1">
                <a:solidFill>
                  <a:srgbClr val="000000"/>
                </a:solidFill>
                <a:latin typeface="Arial"/>
              </a:rPr>
              <a:t>atiorro</a:t>
            </a:r>
            <a:r>
              <a:rPr lang="de-DE" dirty="0">
                <a:solidFill>
                  <a:srgbClr val="000000"/>
                </a:solidFill>
                <a:latin typeface="Arial"/>
              </a:rPr>
              <a:t> </a:t>
            </a:r>
            <a:r>
              <a:rPr lang="de-DE" dirty="0" err="1">
                <a:solidFill>
                  <a:srgbClr val="000000"/>
                </a:solidFill>
                <a:latin typeface="Arial"/>
              </a:rPr>
              <a:t>el</a:t>
            </a:r>
            <a:r>
              <a:rPr lang="de-DE" dirty="0">
                <a:solidFill>
                  <a:srgbClr val="000000"/>
                </a:solidFill>
                <a:latin typeface="Arial"/>
              </a:rPr>
              <a:t> in </a:t>
            </a:r>
            <a:r>
              <a:rPr lang="de-DE" dirty="0" err="1">
                <a:solidFill>
                  <a:srgbClr val="000000"/>
                </a:solidFill>
                <a:latin typeface="Arial"/>
              </a:rPr>
              <a:t>nihiliquis</a:t>
            </a:r>
            <a:r>
              <a:rPr lang="de-DE" dirty="0">
                <a:solidFill>
                  <a:srgbClr val="000000"/>
                </a:solidFill>
                <a:latin typeface="Arial"/>
              </a:rPr>
              <a:t> </a:t>
            </a:r>
            <a:r>
              <a:rPr lang="de-DE" dirty="0" err="1">
                <a:solidFill>
                  <a:srgbClr val="000000"/>
                </a:solidFill>
                <a:latin typeface="Arial"/>
              </a:rPr>
              <a:t>volorporro</a:t>
            </a:r>
            <a:r>
              <a:rPr lang="de-DE" dirty="0">
                <a:solidFill>
                  <a:srgbClr val="000000"/>
                </a:solidFill>
                <a:latin typeface="Arial"/>
              </a:rPr>
              <a:t> </a:t>
            </a:r>
            <a:r>
              <a:rPr lang="de-DE" dirty="0" err="1">
                <a:solidFill>
                  <a:srgbClr val="000000"/>
                </a:solidFill>
                <a:latin typeface="Arial"/>
              </a:rPr>
              <a:t>is</a:t>
            </a:r>
            <a:r>
              <a:rPr lang="de-DE" dirty="0">
                <a:solidFill>
                  <a:srgbClr val="000000"/>
                </a:solidFill>
                <a:latin typeface="Arial"/>
              </a:rPr>
              <a:t> </a:t>
            </a:r>
            <a:r>
              <a:rPr lang="de-DE" dirty="0" err="1">
                <a:solidFill>
                  <a:srgbClr val="000000"/>
                </a:solidFill>
                <a:latin typeface="Arial"/>
              </a:rPr>
              <a:t>istiusdaecto</a:t>
            </a:r>
            <a:r>
              <a:rPr lang="de-DE" dirty="0">
                <a:solidFill>
                  <a:srgbClr val="000000"/>
                </a:solidFill>
                <a:latin typeface="Arial"/>
              </a:rPr>
              <a:t> </a:t>
            </a:r>
            <a:r>
              <a:rPr lang="de-DE" dirty="0" err="1">
                <a:solidFill>
                  <a:srgbClr val="000000"/>
                </a:solidFill>
                <a:latin typeface="Arial"/>
              </a:rPr>
              <a:t>tem</a:t>
            </a:r>
            <a:r>
              <a:rPr lang="de-DE" dirty="0">
                <a:solidFill>
                  <a:srgbClr val="000000"/>
                </a:solidFill>
                <a:latin typeface="Arial"/>
              </a:rPr>
              <a:t> </a:t>
            </a:r>
            <a:r>
              <a:rPr lang="de-DE" dirty="0" err="1">
                <a:solidFill>
                  <a:srgbClr val="000000"/>
                </a:solidFill>
                <a:latin typeface="Arial"/>
              </a:rPr>
              <a:t>recae</a:t>
            </a:r>
            <a:r>
              <a:rPr lang="de-DE" dirty="0">
                <a:solidFill>
                  <a:srgbClr val="000000"/>
                </a:solidFill>
                <a:latin typeface="Arial"/>
              </a:rPr>
              <a:t> mi, si </a:t>
            </a:r>
            <a:r>
              <a:rPr lang="de-DE" dirty="0" err="1">
                <a:solidFill>
                  <a:srgbClr val="000000"/>
                </a:solidFill>
                <a:latin typeface="Arial"/>
              </a:rPr>
              <a:t>voluptat</a:t>
            </a:r>
            <a:r>
              <a:rPr lang="de-DE" dirty="0">
                <a:solidFill>
                  <a:srgbClr val="000000"/>
                </a:solidFill>
                <a:latin typeface="Arial"/>
              </a:rPr>
              <a:t>. </a:t>
            </a:r>
            <a:r>
              <a:rPr lang="de-DE" dirty="0" err="1">
                <a:solidFill>
                  <a:srgbClr val="000000"/>
                </a:solidFill>
                <a:latin typeface="Arial"/>
              </a:rPr>
              <a:t>Cae</a:t>
            </a:r>
            <a:r>
              <a:rPr lang="de-DE" dirty="0">
                <a:solidFill>
                  <a:srgbClr val="000000"/>
                </a:solidFill>
                <a:latin typeface="Arial"/>
              </a:rPr>
              <a:t> et </a:t>
            </a:r>
            <a:r>
              <a:rPr lang="de-DE" dirty="0" err="1">
                <a:solidFill>
                  <a:srgbClr val="000000"/>
                </a:solidFill>
                <a:latin typeface="Arial"/>
              </a:rPr>
              <a:t>autem</a:t>
            </a:r>
            <a:r>
              <a:rPr lang="de-DE" dirty="0">
                <a:solidFill>
                  <a:srgbClr val="000000"/>
                </a:solidFill>
                <a:latin typeface="Arial"/>
              </a:rPr>
              <a:t> at </a:t>
            </a:r>
            <a:r>
              <a:rPr lang="de-DE" dirty="0" err="1">
                <a:solidFill>
                  <a:srgbClr val="000000"/>
                </a:solidFill>
                <a:latin typeface="Arial"/>
              </a:rPr>
              <a:t>que</a:t>
            </a:r>
            <a:r>
              <a:rPr lang="de-DE" dirty="0">
                <a:solidFill>
                  <a:srgbClr val="000000"/>
                </a:solidFill>
                <a:latin typeface="Arial"/>
              </a:rPr>
              <a:t> </a:t>
            </a:r>
            <a:r>
              <a:rPr lang="de-DE" dirty="0" err="1">
                <a:solidFill>
                  <a:srgbClr val="000000"/>
                </a:solidFill>
                <a:latin typeface="Arial"/>
              </a:rPr>
              <a:t>reped</a:t>
            </a:r>
            <a:r>
              <a:rPr lang="de-DE" dirty="0">
                <a:solidFill>
                  <a:srgbClr val="000000"/>
                </a:solidFill>
                <a:latin typeface="Arial"/>
              </a:rPr>
              <a:t> </a:t>
            </a:r>
            <a:r>
              <a:rPr lang="de-DE" dirty="0" err="1">
                <a:solidFill>
                  <a:srgbClr val="000000"/>
                </a:solidFill>
                <a:latin typeface="Arial"/>
              </a:rPr>
              <a:t>quasinc</a:t>
            </a:r>
            <a:r>
              <a:rPr lang="de-DE" dirty="0">
                <a:solidFill>
                  <a:srgbClr val="000000"/>
                </a:solidFill>
                <a:latin typeface="Arial"/>
              </a:rPr>
              <a:t> </a:t>
            </a:r>
            <a:r>
              <a:rPr lang="de-DE" dirty="0" err="1">
                <a:solidFill>
                  <a:srgbClr val="000000"/>
                </a:solidFill>
                <a:latin typeface="Arial"/>
              </a:rPr>
              <a:t>ipitio</a:t>
            </a:r>
            <a:r>
              <a:rPr lang="de-DE" dirty="0">
                <a:solidFill>
                  <a:srgbClr val="000000"/>
                </a:solidFill>
                <a:latin typeface="Arial"/>
              </a:rPr>
              <a:t>. </a:t>
            </a:r>
            <a:r>
              <a:rPr lang="de-DE" dirty="0" err="1">
                <a:solidFill>
                  <a:srgbClr val="000000"/>
                </a:solidFill>
                <a:latin typeface="Arial"/>
              </a:rPr>
              <a:t>Ariscipsamus</a:t>
            </a:r>
            <a:r>
              <a:rPr lang="de-DE" dirty="0">
                <a:solidFill>
                  <a:srgbClr val="000000"/>
                </a:solidFill>
                <a:latin typeface="Arial"/>
              </a:rPr>
              <a:t> </a:t>
            </a:r>
            <a:r>
              <a:rPr lang="de-DE" dirty="0" err="1">
                <a:solidFill>
                  <a:srgbClr val="000000"/>
                </a:solidFill>
                <a:latin typeface="Arial"/>
              </a:rPr>
              <a:t>volorec</a:t>
            </a:r>
            <a:r>
              <a:rPr lang="de-DE" dirty="0">
                <a:solidFill>
                  <a:srgbClr val="000000"/>
                </a:solidFill>
                <a:latin typeface="Arial"/>
              </a:rPr>
              <a:t> </a:t>
            </a:r>
            <a:r>
              <a:rPr lang="de-DE" dirty="0" err="1">
                <a:solidFill>
                  <a:srgbClr val="000000"/>
                </a:solidFill>
                <a:latin typeface="Arial"/>
              </a:rPr>
              <a:t>tionse</a:t>
            </a:r>
            <a:r>
              <a:rPr lang="de-DE" dirty="0">
                <a:solidFill>
                  <a:srgbClr val="000000"/>
                </a:solidFill>
                <a:latin typeface="Arial"/>
              </a:rPr>
              <a:t> </a:t>
            </a:r>
            <a:r>
              <a:rPr lang="de-DE" dirty="0" err="1">
                <a:solidFill>
                  <a:srgbClr val="000000"/>
                </a:solidFill>
                <a:latin typeface="Arial"/>
              </a:rPr>
              <a:t>perum</a:t>
            </a:r>
            <a:r>
              <a:rPr lang="de-DE" dirty="0">
                <a:solidFill>
                  <a:srgbClr val="000000"/>
                </a:solidFill>
                <a:latin typeface="Arial"/>
              </a:rPr>
              <a:t> </a:t>
            </a:r>
            <a:r>
              <a:rPr lang="de-DE" dirty="0" err="1">
                <a:solidFill>
                  <a:srgbClr val="000000"/>
                </a:solidFill>
                <a:latin typeface="Arial"/>
              </a:rPr>
              <a:t>volorunt</a:t>
            </a:r>
            <a:r>
              <a:rPr lang="de-DE" dirty="0">
                <a:solidFill>
                  <a:srgbClr val="000000"/>
                </a:solidFill>
                <a:latin typeface="Arial"/>
              </a:rPr>
              <a:t>.</a:t>
            </a:r>
          </a:p>
          <a:p>
            <a:r>
              <a:rPr lang="de-DE" dirty="0" err="1">
                <a:solidFill>
                  <a:srgbClr val="000000"/>
                </a:solidFill>
                <a:latin typeface="Arial"/>
              </a:rPr>
              <a:t>Equi</a:t>
            </a:r>
            <a:r>
              <a:rPr lang="de-DE" dirty="0">
                <a:solidFill>
                  <a:srgbClr val="000000"/>
                </a:solidFill>
                <a:latin typeface="Arial"/>
              </a:rPr>
              <a:t> </a:t>
            </a:r>
            <a:r>
              <a:rPr lang="de-DE" dirty="0" err="1">
                <a:solidFill>
                  <a:srgbClr val="000000"/>
                </a:solidFill>
                <a:latin typeface="Arial"/>
              </a:rPr>
              <a:t>repellab</a:t>
            </a:r>
            <a:r>
              <a:rPr lang="de-DE" dirty="0">
                <a:solidFill>
                  <a:srgbClr val="000000"/>
                </a:solidFill>
                <a:latin typeface="Arial"/>
              </a:rPr>
              <a:t> </a:t>
            </a:r>
            <a:r>
              <a:rPr lang="de-DE" dirty="0" err="1">
                <a:solidFill>
                  <a:srgbClr val="000000"/>
                </a:solidFill>
                <a:latin typeface="Arial"/>
              </a:rPr>
              <a:t>iumet</a:t>
            </a:r>
            <a:r>
              <a:rPr lang="de-DE" dirty="0">
                <a:solidFill>
                  <a:srgbClr val="000000"/>
                </a:solidFill>
                <a:latin typeface="Arial"/>
              </a:rPr>
              <a:t>, </a:t>
            </a:r>
            <a:r>
              <a:rPr lang="de-DE" dirty="0" err="1">
                <a:solidFill>
                  <a:srgbClr val="000000"/>
                </a:solidFill>
                <a:latin typeface="Arial"/>
              </a:rPr>
              <a:t>nusapit</a:t>
            </a:r>
            <a:r>
              <a:rPr lang="de-DE" dirty="0">
                <a:solidFill>
                  <a:srgbClr val="000000"/>
                </a:solidFill>
                <a:latin typeface="Arial"/>
              </a:rPr>
              <a:t> </a:t>
            </a:r>
            <a:r>
              <a:rPr lang="de-DE" dirty="0" err="1">
                <a:solidFill>
                  <a:srgbClr val="000000"/>
                </a:solidFill>
                <a:latin typeface="Arial"/>
              </a:rPr>
              <a:t>optatatus</a:t>
            </a:r>
            <a:r>
              <a:rPr lang="de-DE" dirty="0">
                <a:solidFill>
                  <a:srgbClr val="000000"/>
                </a:solidFill>
                <a:latin typeface="Arial"/>
              </a:rPr>
              <a:t> </a:t>
            </a:r>
            <a:r>
              <a:rPr lang="de-DE" dirty="0" err="1">
                <a:solidFill>
                  <a:srgbClr val="000000"/>
                </a:solidFill>
                <a:latin typeface="Arial"/>
              </a:rPr>
              <a:t>repudita</a:t>
            </a:r>
            <a:r>
              <a:rPr lang="de-DE" dirty="0">
                <a:solidFill>
                  <a:srgbClr val="000000"/>
                </a:solidFill>
                <a:latin typeface="Arial"/>
              </a:rPr>
              <a:t> </a:t>
            </a:r>
            <a:r>
              <a:rPr lang="de-DE" dirty="0" err="1">
                <a:solidFill>
                  <a:srgbClr val="000000"/>
                </a:solidFill>
                <a:latin typeface="Arial"/>
              </a:rPr>
              <a:t>nonet</a:t>
            </a:r>
            <a:r>
              <a:rPr lang="de-DE" dirty="0">
                <a:solidFill>
                  <a:srgbClr val="000000"/>
                </a:solidFill>
                <a:latin typeface="Arial"/>
              </a:rPr>
              <a:t> </a:t>
            </a:r>
            <a:r>
              <a:rPr lang="de-DE" dirty="0" err="1">
                <a:solidFill>
                  <a:srgbClr val="000000"/>
                </a:solidFill>
                <a:latin typeface="Arial"/>
              </a:rPr>
              <a:t>litius</a:t>
            </a:r>
            <a:r>
              <a:rPr lang="de-DE" dirty="0">
                <a:solidFill>
                  <a:srgbClr val="000000"/>
                </a:solidFill>
                <a:latin typeface="Arial"/>
              </a:rPr>
              <a:t> </a:t>
            </a:r>
            <a:r>
              <a:rPr lang="de-DE" dirty="0" err="1">
                <a:solidFill>
                  <a:srgbClr val="000000"/>
                </a:solidFill>
                <a:latin typeface="Arial"/>
              </a:rPr>
              <a:t>abor</a:t>
            </a:r>
            <a:r>
              <a:rPr lang="de-DE" dirty="0">
                <a:solidFill>
                  <a:srgbClr val="000000"/>
                </a:solidFill>
                <a:latin typeface="Arial"/>
              </a:rPr>
              <a:t> </a:t>
            </a:r>
            <a:r>
              <a:rPr lang="de-DE" dirty="0" err="1">
                <a:solidFill>
                  <a:srgbClr val="000000"/>
                </a:solidFill>
                <a:latin typeface="Arial"/>
              </a:rPr>
              <a:t>as</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quissimus</a:t>
            </a:r>
            <a:r>
              <a:rPr lang="de-DE" dirty="0">
                <a:solidFill>
                  <a:srgbClr val="000000"/>
                </a:solidFill>
                <a:latin typeface="Arial"/>
              </a:rPr>
              <a:t> </a:t>
            </a:r>
            <a:r>
              <a:rPr lang="de-DE" dirty="0" err="1">
                <a:solidFill>
                  <a:srgbClr val="000000"/>
                </a:solidFill>
                <a:latin typeface="Arial"/>
              </a:rPr>
              <a:t>eiume</a:t>
            </a:r>
            <a:r>
              <a:rPr lang="de-DE" dirty="0">
                <a:solidFill>
                  <a:srgbClr val="000000"/>
                </a:solidFill>
                <a:latin typeface="Arial"/>
              </a:rPr>
              <a:t> </a:t>
            </a:r>
            <a:r>
              <a:rPr lang="de-DE" dirty="0" err="1">
                <a:solidFill>
                  <a:srgbClr val="000000"/>
                </a:solidFill>
                <a:latin typeface="Arial"/>
              </a:rPr>
              <a:t>vernam</a:t>
            </a:r>
            <a:r>
              <a:rPr lang="de-DE" dirty="0">
                <a:solidFill>
                  <a:srgbClr val="000000"/>
                </a:solidFill>
                <a:latin typeface="Arial"/>
              </a:rPr>
              <a:t> </a:t>
            </a:r>
            <a:r>
              <a:rPr lang="de-DE" dirty="0" err="1">
                <a:solidFill>
                  <a:srgbClr val="000000"/>
                </a:solidFill>
                <a:latin typeface="Arial"/>
              </a:rPr>
              <a:t>sincturion</a:t>
            </a:r>
            <a:r>
              <a:rPr lang="de-DE" dirty="0">
                <a:solidFill>
                  <a:srgbClr val="000000"/>
                </a:solidFill>
                <a:latin typeface="Arial"/>
              </a:rPr>
              <a:t> </a:t>
            </a:r>
            <a:r>
              <a:rPr lang="de-DE" dirty="0" err="1">
                <a:solidFill>
                  <a:srgbClr val="000000"/>
                </a:solidFill>
                <a:latin typeface="Arial"/>
              </a:rPr>
              <a:t>nese</a:t>
            </a:r>
            <a:r>
              <a:rPr lang="de-DE" dirty="0">
                <a:solidFill>
                  <a:srgbClr val="000000"/>
                </a:solidFill>
                <a:latin typeface="Arial"/>
              </a:rPr>
              <a:t> </a:t>
            </a:r>
            <a:r>
              <a:rPr lang="de-DE" dirty="0" err="1">
                <a:solidFill>
                  <a:srgbClr val="000000"/>
                </a:solidFill>
                <a:latin typeface="Arial"/>
              </a:rPr>
              <a:t>poreptis</a:t>
            </a:r>
            <a:r>
              <a:rPr lang="de-DE" dirty="0">
                <a:solidFill>
                  <a:srgbClr val="000000"/>
                </a:solidFill>
                <a:latin typeface="Arial"/>
              </a:rPr>
              <a:t> </a:t>
            </a:r>
            <a:r>
              <a:rPr lang="de-DE" dirty="0" err="1">
                <a:solidFill>
                  <a:srgbClr val="000000"/>
                </a:solidFill>
                <a:latin typeface="Arial"/>
              </a:rPr>
              <a:t>rehenditat</a:t>
            </a:r>
            <a:r>
              <a:rPr lang="de-DE" dirty="0">
                <a:solidFill>
                  <a:srgbClr val="000000"/>
                </a:solidFill>
                <a:latin typeface="Arial"/>
              </a:rPr>
              <a:t>.</a:t>
            </a:r>
          </a:p>
          <a:p>
            <a:r>
              <a:rPr lang="de-DE" dirty="0" err="1">
                <a:solidFill>
                  <a:srgbClr val="000000"/>
                </a:solidFill>
                <a:latin typeface="Arial"/>
              </a:rPr>
              <a:t>Consequo</a:t>
            </a:r>
            <a:r>
              <a:rPr lang="de-DE" dirty="0">
                <a:solidFill>
                  <a:srgbClr val="000000"/>
                </a:solidFill>
                <a:latin typeface="Arial"/>
              </a:rPr>
              <a:t> </a:t>
            </a:r>
            <a:r>
              <a:rPr lang="de-DE" dirty="0" err="1">
                <a:solidFill>
                  <a:srgbClr val="000000"/>
                </a:solidFill>
                <a:latin typeface="Arial"/>
              </a:rPr>
              <a:t>etur</a:t>
            </a:r>
            <a:r>
              <a:rPr lang="de-DE" dirty="0">
                <a:solidFill>
                  <a:srgbClr val="000000"/>
                </a:solidFill>
                <a:latin typeface="Arial"/>
              </a:rPr>
              <a:t>? </a:t>
            </a:r>
            <a:r>
              <a:rPr lang="de-DE" dirty="0" err="1">
                <a:solidFill>
                  <a:srgbClr val="000000"/>
                </a:solidFill>
                <a:latin typeface="Arial"/>
              </a:rPr>
              <a:t>Quiam</a:t>
            </a:r>
            <a:r>
              <a:rPr lang="de-DE" dirty="0">
                <a:solidFill>
                  <a:srgbClr val="000000"/>
                </a:solidFill>
                <a:latin typeface="Arial"/>
              </a:rPr>
              <a:t> et </a:t>
            </a:r>
            <a:r>
              <a:rPr lang="de-DE" dirty="0" err="1">
                <a:solidFill>
                  <a:srgbClr val="000000"/>
                </a:solidFill>
                <a:latin typeface="Arial"/>
              </a:rPr>
              <a:t>erioratur</a:t>
            </a:r>
            <a:r>
              <a:rPr lang="de-DE" dirty="0">
                <a:solidFill>
                  <a:srgbClr val="000000"/>
                </a:solidFill>
                <a:latin typeface="Arial"/>
              </a:rPr>
              <a:t>?</a:t>
            </a:r>
          </a:p>
          <a:p>
            <a:r>
              <a:rPr lang="en-GB" b="1" dirty="0" err="1">
                <a:solidFill>
                  <a:srgbClr val="92D050"/>
                </a:solidFill>
              </a:rPr>
              <a:t>Dr.</a:t>
            </a:r>
            <a:r>
              <a:rPr lang="en-GB" b="1" dirty="0">
                <a:solidFill>
                  <a:srgbClr val="92D050"/>
                </a:solidFill>
              </a:rPr>
              <a:t> Marlene </a:t>
            </a:r>
            <a:r>
              <a:rPr lang="en-GB" b="1" dirty="0" err="1">
                <a:solidFill>
                  <a:srgbClr val="92D050"/>
                </a:solidFill>
              </a:rPr>
              <a:t>Backleh-Sohrt</a:t>
            </a:r>
            <a:r>
              <a:rPr lang="en-GB" b="1" dirty="0">
                <a:solidFill>
                  <a:srgbClr val="92D050"/>
                </a:solidFill>
              </a:rPr>
              <a:t> – </a:t>
            </a:r>
            <a:r>
              <a:rPr lang="en-GB" b="1" dirty="0" err="1">
                <a:solidFill>
                  <a:srgbClr val="92D050"/>
                </a:solidFill>
              </a:rPr>
              <a:t>Anreicherung</a:t>
            </a:r>
            <a:r>
              <a:rPr lang="en-GB" b="1" dirty="0">
                <a:solidFill>
                  <a:srgbClr val="92D050"/>
                </a:solidFill>
              </a:rPr>
              <a:t> von </a:t>
            </a:r>
            <a:r>
              <a:rPr lang="en-GB" b="1" dirty="0" err="1">
                <a:solidFill>
                  <a:srgbClr val="92D050"/>
                </a:solidFill>
              </a:rPr>
              <a:t>Flavokavinen</a:t>
            </a:r>
            <a:r>
              <a:rPr lang="en-GB" b="1" dirty="0">
                <a:solidFill>
                  <a:srgbClr val="92D050"/>
                </a:solidFill>
              </a:rPr>
              <a:t> </a:t>
            </a:r>
            <a:r>
              <a:rPr lang="en-GB" b="1" dirty="0" err="1">
                <a:solidFill>
                  <a:srgbClr val="92D050"/>
                </a:solidFill>
              </a:rPr>
              <a:t>aus</a:t>
            </a:r>
            <a:r>
              <a:rPr lang="en-GB" b="1" dirty="0">
                <a:solidFill>
                  <a:srgbClr val="92D050"/>
                </a:solidFill>
              </a:rPr>
              <a:t> Piper </a:t>
            </a:r>
            <a:r>
              <a:rPr lang="en-GB" b="1" dirty="0" err="1">
                <a:solidFill>
                  <a:srgbClr val="92D050"/>
                </a:solidFill>
              </a:rPr>
              <a:t>methysticum</a:t>
            </a:r>
            <a:r>
              <a:rPr lang="en-GB" b="1" dirty="0">
                <a:solidFill>
                  <a:srgbClr val="92D050"/>
                </a:solidFill>
              </a:rPr>
              <a:t> </a:t>
            </a:r>
            <a:r>
              <a:rPr lang="en-GB" b="1" dirty="0" err="1">
                <a:solidFill>
                  <a:srgbClr val="92D050"/>
                </a:solidFill>
              </a:rPr>
              <a:t>Forst</a:t>
            </a:r>
            <a:r>
              <a:rPr lang="en-GB" b="1" dirty="0">
                <a:solidFill>
                  <a:srgbClr val="92D050"/>
                </a:solidFill>
              </a:rPr>
              <a:t>, Kava Kava (</a:t>
            </a:r>
            <a:r>
              <a:rPr lang="en-GB" b="1" dirty="0" err="1">
                <a:solidFill>
                  <a:srgbClr val="92D050"/>
                </a:solidFill>
              </a:rPr>
              <a:t>Labor-maßstab</a:t>
            </a:r>
            <a:r>
              <a:rPr lang="en-GB" b="1" dirty="0">
                <a:solidFill>
                  <a:srgbClr val="92D050"/>
                </a:solidFill>
              </a:rPr>
              <a:t>)</a:t>
            </a:r>
            <a:endParaRPr lang="de-DE" b="1" dirty="0">
              <a:solidFill>
                <a:srgbClr val="92D050"/>
              </a:solidFill>
              <a:latin typeface="Arial"/>
            </a:endParaRPr>
          </a:p>
          <a:p>
            <a:r>
              <a:rPr lang="de-DE" dirty="0">
                <a:solidFill>
                  <a:srgbClr val="000000"/>
                </a:solidFill>
                <a:latin typeface="Arial"/>
              </a:rPr>
              <a:t>As </a:t>
            </a:r>
            <a:r>
              <a:rPr lang="de-DE" dirty="0" err="1">
                <a:solidFill>
                  <a:srgbClr val="000000"/>
                </a:solidFill>
                <a:latin typeface="Arial"/>
              </a:rPr>
              <a:t>ipsunt</a:t>
            </a:r>
            <a:r>
              <a:rPr lang="de-DE" dirty="0">
                <a:solidFill>
                  <a:srgbClr val="000000"/>
                </a:solidFill>
                <a:latin typeface="Arial"/>
              </a:rPr>
              <a:t> </a:t>
            </a:r>
            <a:r>
              <a:rPr lang="de-DE" dirty="0" err="1">
                <a:solidFill>
                  <a:srgbClr val="000000"/>
                </a:solidFill>
                <a:latin typeface="Arial"/>
              </a:rPr>
              <a:t>etus</a:t>
            </a:r>
            <a:r>
              <a:rPr lang="de-DE" dirty="0">
                <a:solidFill>
                  <a:srgbClr val="000000"/>
                </a:solidFill>
                <a:latin typeface="Arial"/>
              </a:rPr>
              <a:t> </a:t>
            </a:r>
            <a:r>
              <a:rPr lang="de-DE" dirty="0" err="1">
                <a:solidFill>
                  <a:srgbClr val="000000"/>
                </a:solidFill>
                <a:latin typeface="Arial"/>
              </a:rPr>
              <a:t>est</a:t>
            </a:r>
            <a:r>
              <a:rPr lang="de-DE" dirty="0">
                <a:solidFill>
                  <a:srgbClr val="000000"/>
                </a:solidFill>
                <a:latin typeface="Arial"/>
              </a:rPr>
              <a:t> </a:t>
            </a:r>
            <a:r>
              <a:rPr lang="de-DE" dirty="0" err="1">
                <a:solidFill>
                  <a:srgbClr val="000000"/>
                </a:solidFill>
                <a:latin typeface="Arial"/>
              </a:rPr>
              <a:t>exerum</a:t>
            </a:r>
            <a:r>
              <a:rPr lang="de-DE" dirty="0">
                <a:solidFill>
                  <a:srgbClr val="000000"/>
                </a:solidFill>
                <a:latin typeface="Arial"/>
              </a:rPr>
              <a:t> </a:t>
            </a:r>
            <a:r>
              <a:rPr lang="de-DE" dirty="0" err="1">
                <a:solidFill>
                  <a:srgbClr val="000000"/>
                </a:solidFill>
                <a:latin typeface="Arial"/>
              </a:rPr>
              <a:t>il</a:t>
            </a:r>
            <a:r>
              <a:rPr lang="de-DE" dirty="0">
                <a:solidFill>
                  <a:srgbClr val="000000"/>
                </a:solidFill>
                <a:latin typeface="Arial"/>
              </a:rPr>
              <a:t> </a:t>
            </a:r>
            <a:r>
              <a:rPr lang="de-DE" dirty="0" err="1">
                <a:solidFill>
                  <a:srgbClr val="000000"/>
                </a:solidFill>
                <a:latin typeface="Arial"/>
              </a:rPr>
              <a:t>ipsandio</a:t>
            </a:r>
            <a:r>
              <a:rPr lang="de-DE" dirty="0">
                <a:solidFill>
                  <a:srgbClr val="000000"/>
                </a:solidFill>
                <a:latin typeface="Arial"/>
              </a:rPr>
              <a:t> </a:t>
            </a:r>
            <a:r>
              <a:rPr lang="de-DE" dirty="0" err="1">
                <a:solidFill>
                  <a:srgbClr val="000000"/>
                </a:solidFill>
                <a:latin typeface="Arial"/>
              </a:rPr>
              <a:t>el</a:t>
            </a:r>
            <a:r>
              <a:rPr lang="de-DE" dirty="0">
                <a:solidFill>
                  <a:srgbClr val="000000"/>
                </a:solidFill>
                <a:latin typeface="Arial"/>
              </a:rPr>
              <a:t> et </a:t>
            </a:r>
            <a:r>
              <a:rPr lang="de-DE" dirty="0" err="1">
                <a:solidFill>
                  <a:srgbClr val="000000"/>
                </a:solidFill>
                <a:latin typeface="Arial"/>
              </a:rPr>
              <a:t>lam</a:t>
            </a:r>
            <a:r>
              <a:rPr lang="de-DE" dirty="0">
                <a:solidFill>
                  <a:srgbClr val="000000"/>
                </a:solidFill>
                <a:latin typeface="Arial"/>
              </a:rPr>
              <a:t>, </a:t>
            </a:r>
            <a:r>
              <a:rPr lang="de-DE" dirty="0" err="1">
                <a:solidFill>
                  <a:srgbClr val="000000"/>
                </a:solidFill>
                <a:latin typeface="Arial"/>
              </a:rPr>
              <a:t>sum</a:t>
            </a:r>
            <a:r>
              <a:rPr lang="de-DE" dirty="0">
                <a:solidFill>
                  <a:srgbClr val="000000"/>
                </a:solidFill>
                <a:latin typeface="Arial"/>
              </a:rPr>
              <a:t> </a:t>
            </a:r>
            <a:r>
              <a:rPr lang="de-DE" dirty="0" err="1">
                <a:solidFill>
                  <a:srgbClr val="000000"/>
                </a:solidFill>
                <a:latin typeface="Arial"/>
              </a:rPr>
              <a:t>nime</a:t>
            </a:r>
            <a:r>
              <a:rPr lang="de-DE" dirty="0">
                <a:solidFill>
                  <a:srgbClr val="000000"/>
                </a:solidFill>
                <a:latin typeface="Arial"/>
              </a:rPr>
              <a:t> </a:t>
            </a:r>
            <a:r>
              <a:rPr lang="de-DE" dirty="0" err="1">
                <a:solidFill>
                  <a:srgbClr val="000000"/>
                </a:solidFill>
                <a:latin typeface="Arial"/>
              </a:rPr>
              <a:t>pratet</a:t>
            </a:r>
            <a:r>
              <a:rPr lang="de-DE" dirty="0">
                <a:solidFill>
                  <a:srgbClr val="000000"/>
                </a:solidFill>
                <a:latin typeface="Arial"/>
              </a:rPr>
              <a:t> </a:t>
            </a:r>
            <a:r>
              <a:rPr lang="de-DE" dirty="0" err="1">
                <a:solidFill>
                  <a:srgbClr val="000000"/>
                </a:solidFill>
                <a:latin typeface="Arial"/>
              </a:rPr>
              <a:t>officitis</a:t>
            </a:r>
            <a:r>
              <a:rPr lang="de-DE" dirty="0">
                <a:solidFill>
                  <a:srgbClr val="000000"/>
                </a:solidFill>
                <a:latin typeface="Arial"/>
              </a:rPr>
              <a:t> </a:t>
            </a:r>
            <a:r>
              <a:rPr lang="de-DE" dirty="0" err="1">
                <a:solidFill>
                  <a:srgbClr val="000000"/>
                </a:solidFill>
                <a:latin typeface="Arial"/>
              </a:rPr>
              <a:t>doles</a:t>
            </a:r>
            <a:r>
              <a:rPr lang="de-DE" dirty="0">
                <a:solidFill>
                  <a:srgbClr val="000000"/>
                </a:solidFill>
                <a:latin typeface="Arial"/>
              </a:rPr>
              <a:t> </a:t>
            </a:r>
            <a:r>
              <a:rPr lang="de-DE" dirty="0" err="1">
                <a:solidFill>
                  <a:srgbClr val="000000"/>
                </a:solidFill>
                <a:latin typeface="Arial"/>
              </a:rPr>
              <a:t>essi</a:t>
            </a:r>
            <a:r>
              <a:rPr lang="de-DE" dirty="0">
                <a:solidFill>
                  <a:srgbClr val="000000"/>
                </a:solidFill>
                <a:latin typeface="Arial"/>
              </a:rPr>
              <a:t> </a:t>
            </a:r>
            <a:r>
              <a:rPr lang="de-DE" dirty="0" err="1">
                <a:solidFill>
                  <a:srgbClr val="000000"/>
                </a:solidFill>
                <a:latin typeface="Arial"/>
              </a:rPr>
              <a:t>quuntur</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eosaeped</a:t>
            </a:r>
            <a:r>
              <a:rPr lang="de-DE" dirty="0">
                <a:solidFill>
                  <a:srgbClr val="000000"/>
                </a:solidFill>
                <a:latin typeface="Arial"/>
              </a:rPr>
              <a:t> </a:t>
            </a:r>
            <a:r>
              <a:rPr lang="de-DE" dirty="0" err="1">
                <a:solidFill>
                  <a:srgbClr val="000000"/>
                </a:solidFill>
                <a:latin typeface="Arial"/>
              </a:rPr>
              <a:t>eri</a:t>
            </a:r>
            <a:r>
              <a:rPr lang="de-DE" dirty="0">
                <a:solidFill>
                  <a:srgbClr val="000000"/>
                </a:solidFill>
                <a:latin typeface="Arial"/>
              </a:rPr>
              <a:t> </a:t>
            </a:r>
            <a:r>
              <a:rPr lang="de-DE" dirty="0" err="1">
                <a:solidFill>
                  <a:srgbClr val="000000"/>
                </a:solidFill>
                <a:latin typeface="Arial"/>
              </a:rPr>
              <a:t>aperat</a:t>
            </a:r>
            <a:r>
              <a:rPr lang="de-DE" dirty="0">
                <a:solidFill>
                  <a:srgbClr val="000000"/>
                </a:solidFill>
                <a:latin typeface="Arial"/>
              </a:rPr>
              <a:t> </a:t>
            </a:r>
            <a:r>
              <a:rPr lang="de-DE" dirty="0" err="1">
                <a:solidFill>
                  <a:srgbClr val="000000"/>
                </a:solidFill>
                <a:latin typeface="Arial"/>
              </a:rPr>
              <a:t>este</a:t>
            </a:r>
            <a:r>
              <a:rPr lang="de-DE" dirty="0">
                <a:solidFill>
                  <a:srgbClr val="000000"/>
                </a:solidFill>
                <a:latin typeface="Arial"/>
              </a:rPr>
              <a:t> nos </a:t>
            </a:r>
            <a:r>
              <a:rPr lang="de-DE" dirty="0" err="1">
                <a:solidFill>
                  <a:srgbClr val="000000"/>
                </a:solidFill>
                <a:latin typeface="Arial"/>
              </a:rPr>
              <a:t>mosandi</a:t>
            </a:r>
            <a:r>
              <a:rPr lang="de-DE" dirty="0">
                <a:solidFill>
                  <a:srgbClr val="000000"/>
                </a:solidFill>
                <a:latin typeface="Arial"/>
              </a:rPr>
              <a:t> </a:t>
            </a:r>
            <a:r>
              <a:rPr lang="de-DE" dirty="0" err="1">
                <a:solidFill>
                  <a:srgbClr val="000000"/>
                </a:solidFill>
                <a:latin typeface="Arial"/>
              </a:rPr>
              <a:t>tenit</a:t>
            </a:r>
            <a:r>
              <a:rPr lang="de-DE" dirty="0">
                <a:solidFill>
                  <a:srgbClr val="000000"/>
                </a:solidFill>
                <a:latin typeface="Arial"/>
              </a:rPr>
              <a:t>, </a:t>
            </a:r>
            <a:r>
              <a:rPr lang="de-DE" dirty="0" err="1">
                <a:solidFill>
                  <a:srgbClr val="000000"/>
                </a:solidFill>
                <a:latin typeface="Arial"/>
              </a:rPr>
              <a:t>sandanis</a:t>
            </a:r>
            <a:r>
              <a:rPr lang="de-DE" dirty="0">
                <a:solidFill>
                  <a:srgbClr val="000000"/>
                </a:solidFill>
                <a:latin typeface="Arial"/>
              </a:rPr>
              <a:t> </a:t>
            </a:r>
            <a:r>
              <a:rPr lang="de-DE" dirty="0" err="1">
                <a:solidFill>
                  <a:srgbClr val="000000"/>
                </a:solidFill>
                <a:latin typeface="Arial"/>
              </a:rPr>
              <a:t>idellam</a:t>
            </a:r>
            <a:r>
              <a:rPr lang="de-DE" dirty="0">
                <a:solidFill>
                  <a:srgbClr val="000000"/>
                </a:solidFill>
                <a:latin typeface="Arial"/>
              </a:rPr>
              <a:t> </a:t>
            </a:r>
            <a:r>
              <a:rPr lang="de-DE" dirty="0" err="1">
                <a:solidFill>
                  <a:srgbClr val="000000"/>
                </a:solidFill>
                <a:latin typeface="Arial"/>
              </a:rPr>
              <a:t>inctas</a:t>
            </a:r>
            <a:r>
              <a:rPr lang="de-DE" dirty="0">
                <a:solidFill>
                  <a:srgbClr val="000000"/>
                </a:solidFill>
                <a:latin typeface="Arial"/>
              </a:rPr>
              <a:t> </a:t>
            </a:r>
            <a:r>
              <a:rPr lang="de-DE" dirty="0" err="1">
                <a:solidFill>
                  <a:srgbClr val="000000"/>
                </a:solidFill>
                <a:latin typeface="Arial"/>
              </a:rPr>
              <a:t>dolupta</a:t>
            </a:r>
            <a:r>
              <a:rPr lang="de-DE" dirty="0">
                <a:solidFill>
                  <a:srgbClr val="000000"/>
                </a:solidFill>
                <a:latin typeface="Arial"/>
              </a:rPr>
              <a:t> et </a:t>
            </a:r>
            <a:r>
              <a:rPr lang="de-DE" dirty="0" err="1">
                <a:solidFill>
                  <a:srgbClr val="000000"/>
                </a:solidFill>
                <a:latin typeface="Arial"/>
              </a:rPr>
              <a:t>veliquidel</a:t>
            </a:r>
            <a:r>
              <a:rPr lang="de-DE" dirty="0">
                <a:solidFill>
                  <a:srgbClr val="000000"/>
                </a:solidFill>
                <a:latin typeface="Arial"/>
              </a:rPr>
              <a:t> </a:t>
            </a:r>
            <a:r>
              <a:rPr lang="de-DE" dirty="0" err="1">
                <a:solidFill>
                  <a:srgbClr val="000000"/>
                </a:solidFill>
                <a:latin typeface="Arial"/>
              </a:rPr>
              <a:t>event</a:t>
            </a:r>
            <a:r>
              <a:rPr lang="de-DE" dirty="0">
                <a:solidFill>
                  <a:srgbClr val="000000"/>
                </a:solidFill>
                <a:latin typeface="Arial"/>
              </a:rPr>
              <a:t> </a:t>
            </a:r>
            <a:r>
              <a:rPr lang="de-DE" dirty="0" err="1">
                <a:solidFill>
                  <a:srgbClr val="000000"/>
                </a:solidFill>
                <a:latin typeface="Arial"/>
              </a:rPr>
              <a:t>reperum</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a:t>
            </a:r>
            <a:r>
              <a:rPr lang="de-DE" dirty="0" err="1">
                <a:solidFill>
                  <a:srgbClr val="000000"/>
                </a:solidFill>
                <a:latin typeface="Arial"/>
              </a:rPr>
              <a:t>sum</a:t>
            </a:r>
            <a:r>
              <a:rPr lang="de-DE" dirty="0">
                <a:solidFill>
                  <a:srgbClr val="000000"/>
                </a:solidFill>
                <a:latin typeface="Arial"/>
              </a:rPr>
              <a:t> </a:t>
            </a:r>
            <a:r>
              <a:rPr lang="de-DE" dirty="0" err="1">
                <a:solidFill>
                  <a:srgbClr val="000000"/>
                </a:solidFill>
                <a:latin typeface="Arial"/>
              </a:rPr>
              <a:t>rerspelic</a:t>
            </a:r>
            <a:r>
              <a:rPr lang="de-DE" dirty="0">
                <a:solidFill>
                  <a:srgbClr val="000000"/>
                </a:solidFill>
                <a:latin typeface="Arial"/>
              </a:rPr>
              <a:t> </a:t>
            </a:r>
            <a:r>
              <a:rPr lang="de-DE" dirty="0" err="1">
                <a:solidFill>
                  <a:srgbClr val="000000"/>
                </a:solidFill>
                <a:latin typeface="Arial"/>
              </a:rPr>
              <a:t>te</a:t>
            </a:r>
            <a:r>
              <a:rPr lang="de-DE" dirty="0">
                <a:solidFill>
                  <a:srgbClr val="000000"/>
                </a:solidFill>
                <a:latin typeface="Arial"/>
              </a:rPr>
              <a:t> nos et </a:t>
            </a:r>
            <a:r>
              <a:rPr lang="de-DE" dirty="0" err="1">
                <a:solidFill>
                  <a:srgbClr val="000000"/>
                </a:solidFill>
                <a:latin typeface="Arial"/>
              </a:rPr>
              <a:t>faceratur</a:t>
            </a:r>
            <a:r>
              <a:rPr lang="de-DE" dirty="0">
                <a:solidFill>
                  <a:srgbClr val="000000"/>
                </a:solidFill>
                <a:latin typeface="Arial"/>
              </a:rPr>
              <a:t> </a:t>
            </a:r>
            <a:r>
              <a:rPr lang="de-DE" dirty="0" err="1">
                <a:solidFill>
                  <a:srgbClr val="000000"/>
                </a:solidFill>
                <a:latin typeface="Arial"/>
              </a:rPr>
              <a:t>aboremque</a:t>
            </a:r>
            <a:r>
              <a:rPr lang="de-DE" dirty="0">
                <a:solidFill>
                  <a:srgbClr val="000000"/>
                </a:solidFill>
                <a:latin typeface="Arial"/>
              </a:rPr>
              <a:t> </a:t>
            </a:r>
            <a:r>
              <a:rPr lang="de-DE" dirty="0" err="1">
                <a:solidFill>
                  <a:srgbClr val="000000"/>
                </a:solidFill>
                <a:latin typeface="Arial"/>
              </a:rPr>
              <a:t>liquis</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a:t>
            </a:r>
            <a:r>
              <a:rPr lang="de-DE" dirty="0" err="1">
                <a:solidFill>
                  <a:srgbClr val="000000"/>
                </a:solidFill>
                <a:latin typeface="Arial"/>
              </a:rPr>
              <a:t>rest</a:t>
            </a:r>
            <a:r>
              <a:rPr lang="de-DE" dirty="0">
                <a:solidFill>
                  <a:srgbClr val="000000"/>
                </a:solidFill>
                <a:latin typeface="Arial"/>
              </a:rPr>
              <a:t>, </a:t>
            </a:r>
            <a:r>
              <a:rPr lang="de-DE" dirty="0" err="1">
                <a:solidFill>
                  <a:srgbClr val="000000"/>
                </a:solidFill>
                <a:latin typeface="Arial"/>
              </a:rPr>
              <a:t>omnietur</a:t>
            </a:r>
            <a:r>
              <a:rPr lang="de-DE" dirty="0">
                <a:solidFill>
                  <a:srgbClr val="000000"/>
                </a:solidFill>
                <a:latin typeface="Arial"/>
              </a:rPr>
              <a:t>, </a:t>
            </a:r>
            <a:r>
              <a:rPr lang="de-DE" dirty="0" err="1">
                <a:solidFill>
                  <a:srgbClr val="000000"/>
                </a:solidFill>
                <a:latin typeface="Arial"/>
              </a:rPr>
              <a:t>omnis</a:t>
            </a:r>
            <a:r>
              <a:rPr lang="de-DE" dirty="0">
                <a:solidFill>
                  <a:srgbClr val="000000"/>
                </a:solidFill>
                <a:latin typeface="Arial"/>
              </a:rPr>
              <a:t> </a:t>
            </a:r>
            <a:r>
              <a:rPr lang="de-DE" dirty="0" err="1">
                <a:solidFill>
                  <a:srgbClr val="000000"/>
                </a:solidFill>
                <a:latin typeface="Arial"/>
              </a:rPr>
              <a:t>sed</a:t>
            </a:r>
            <a:r>
              <a:rPr lang="de-DE" dirty="0">
                <a:solidFill>
                  <a:srgbClr val="000000"/>
                </a:solidFill>
                <a:latin typeface="Arial"/>
              </a:rPr>
              <a:t> </a:t>
            </a:r>
            <a:r>
              <a:rPr lang="de-DE" dirty="0" err="1">
                <a:solidFill>
                  <a:srgbClr val="000000"/>
                </a:solidFill>
                <a:latin typeface="Arial"/>
              </a:rPr>
              <a:t>eruptas</a:t>
            </a:r>
            <a:r>
              <a:rPr lang="de-DE" dirty="0">
                <a:solidFill>
                  <a:srgbClr val="000000"/>
                </a:solidFill>
                <a:latin typeface="Arial"/>
              </a:rPr>
              <a:t> </a:t>
            </a:r>
            <a:r>
              <a:rPr lang="de-DE" dirty="0" err="1">
                <a:solidFill>
                  <a:srgbClr val="000000"/>
                </a:solidFill>
                <a:latin typeface="Arial"/>
              </a:rPr>
              <a:t>quiduci</a:t>
            </a:r>
            <a:r>
              <a:rPr lang="de-DE" dirty="0">
                <a:solidFill>
                  <a:srgbClr val="000000"/>
                </a:solidFill>
                <a:latin typeface="Arial"/>
              </a:rPr>
              <a:t> </a:t>
            </a:r>
            <a:r>
              <a:rPr lang="de-DE" dirty="0" err="1">
                <a:solidFill>
                  <a:srgbClr val="000000"/>
                </a:solidFill>
                <a:latin typeface="Arial"/>
              </a:rPr>
              <a:t>liquatur</a:t>
            </a:r>
            <a:r>
              <a:rPr lang="de-DE" dirty="0">
                <a:solidFill>
                  <a:srgbClr val="000000"/>
                </a:solidFill>
                <a:latin typeface="Arial"/>
              </a:rPr>
              <a:t> </a:t>
            </a:r>
            <a:r>
              <a:rPr lang="de-DE" dirty="0" err="1">
                <a:solidFill>
                  <a:srgbClr val="000000"/>
                </a:solidFill>
                <a:latin typeface="Arial"/>
              </a:rPr>
              <a:t>atia</a:t>
            </a:r>
            <a:r>
              <a:rPr lang="de-DE" dirty="0">
                <a:solidFill>
                  <a:srgbClr val="000000"/>
                </a:solidFill>
                <a:latin typeface="Arial"/>
              </a:rPr>
              <a:t> </a:t>
            </a:r>
            <a:r>
              <a:rPr lang="de-DE" dirty="0" err="1">
                <a:solidFill>
                  <a:srgbClr val="000000"/>
                </a:solidFill>
                <a:latin typeface="Arial"/>
              </a:rPr>
              <a:t>volorerro</a:t>
            </a:r>
            <a:r>
              <a:rPr lang="de-DE" dirty="0">
                <a:solidFill>
                  <a:srgbClr val="000000"/>
                </a:solidFill>
                <a:latin typeface="Arial"/>
              </a:rPr>
              <a:t> es </a:t>
            </a:r>
            <a:r>
              <a:rPr lang="de-DE" dirty="0" err="1">
                <a:solidFill>
                  <a:srgbClr val="000000"/>
                </a:solidFill>
                <a:latin typeface="Arial"/>
              </a:rPr>
              <a:t>magnimo</a:t>
            </a:r>
            <a:r>
              <a:rPr lang="de-DE" dirty="0">
                <a:solidFill>
                  <a:srgbClr val="000000"/>
                </a:solidFill>
                <a:latin typeface="Arial"/>
              </a:rPr>
              <a:t> </a:t>
            </a:r>
            <a:r>
              <a:rPr lang="de-DE" dirty="0" err="1">
                <a:solidFill>
                  <a:srgbClr val="000000"/>
                </a:solidFill>
                <a:latin typeface="Arial"/>
              </a:rPr>
              <a:t>luptaqu</a:t>
            </a:r>
            <a:r>
              <a:rPr lang="de-DE" dirty="0">
                <a:solidFill>
                  <a:srgbClr val="000000"/>
                </a:solidFill>
                <a:latin typeface="Arial"/>
              </a:rPr>
              <a:t> </a:t>
            </a:r>
            <a:r>
              <a:rPr lang="de-DE" dirty="0" err="1">
                <a:solidFill>
                  <a:srgbClr val="000000"/>
                </a:solidFill>
                <a:latin typeface="Arial"/>
              </a:rPr>
              <a:t>ibust</a:t>
            </a:r>
            <a:r>
              <a:rPr lang="de-DE" dirty="0">
                <a:solidFill>
                  <a:srgbClr val="000000"/>
                </a:solidFill>
                <a:latin typeface="Arial"/>
              </a:rPr>
              <a:t>, </a:t>
            </a:r>
            <a:r>
              <a:rPr lang="de-DE" dirty="0" err="1">
                <a:solidFill>
                  <a:srgbClr val="000000"/>
                </a:solidFill>
                <a:latin typeface="Arial"/>
              </a:rPr>
              <a:t>acero</a:t>
            </a:r>
            <a:r>
              <a:rPr lang="de-DE" dirty="0">
                <a:solidFill>
                  <a:srgbClr val="000000"/>
                </a:solidFill>
                <a:latin typeface="Arial"/>
              </a:rPr>
              <a:t> </a:t>
            </a:r>
            <a:r>
              <a:rPr lang="de-DE" dirty="0" err="1">
                <a:solidFill>
                  <a:srgbClr val="000000"/>
                </a:solidFill>
                <a:latin typeface="Arial"/>
              </a:rPr>
              <a:t>maximus</a:t>
            </a:r>
            <a:r>
              <a:rPr lang="de-DE" dirty="0">
                <a:solidFill>
                  <a:srgbClr val="000000"/>
                </a:solidFill>
                <a:latin typeface="Arial"/>
              </a:rPr>
              <a:t> </a:t>
            </a:r>
            <a:r>
              <a:rPr lang="de-DE" dirty="0" err="1">
                <a:solidFill>
                  <a:srgbClr val="000000"/>
                </a:solidFill>
                <a:latin typeface="Arial"/>
              </a:rPr>
              <a:t>expero</a:t>
            </a:r>
            <a:r>
              <a:rPr lang="de-DE" dirty="0">
                <a:solidFill>
                  <a:srgbClr val="000000"/>
                </a:solidFill>
                <a:latin typeface="Arial"/>
              </a:rPr>
              <a:t> </a:t>
            </a:r>
            <a:r>
              <a:rPr lang="de-DE" dirty="0" err="1">
                <a:solidFill>
                  <a:srgbClr val="000000"/>
                </a:solidFill>
                <a:latin typeface="Arial"/>
              </a:rPr>
              <a:t>con</a:t>
            </a:r>
            <a:r>
              <a:rPr lang="de-DE" dirty="0">
                <a:solidFill>
                  <a:srgbClr val="000000"/>
                </a:solidFill>
                <a:latin typeface="Arial"/>
              </a:rPr>
              <a:t> </a:t>
            </a:r>
            <a:r>
              <a:rPr lang="de-DE" dirty="0" err="1">
                <a:solidFill>
                  <a:srgbClr val="000000"/>
                </a:solidFill>
                <a:latin typeface="Arial"/>
              </a:rPr>
              <a:t>cumque</a:t>
            </a:r>
            <a:r>
              <a:rPr lang="de-DE" dirty="0">
                <a:solidFill>
                  <a:srgbClr val="000000"/>
                </a:solidFill>
                <a:latin typeface="Arial"/>
              </a:rPr>
              <a:t> </a:t>
            </a:r>
            <a:r>
              <a:rPr lang="de-DE" dirty="0" err="1">
                <a:solidFill>
                  <a:srgbClr val="000000"/>
                </a:solidFill>
                <a:latin typeface="Arial"/>
              </a:rPr>
              <a:t>pori</a:t>
            </a:r>
            <a:r>
              <a:rPr lang="de-DE" dirty="0">
                <a:solidFill>
                  <a:srgbClr val="000000"/>
                </a:solidFill>
                <a:latin typeface="Arial"/>
              </a:rPr>
              <a:t> </a:t>
            </a:r>
            <a:r>
              <a:rPr lang="de-DE" dirty="0" err="1">
                <a:solidFill>
                  <a:srgbClr val="000000"/>
                </a:solidFill>
                <a:latin typeface="Arial"/>
              </a:rPr>
              <a:t>dolorro</a:t>
            </a:r>
            <a:r>
              <a:rPr lang="de-DE" dirty="0">
                <a:solidFill>
                  <a:srgbClr val="000000"/>
                </a:solidFill>
                <a:latin typeface="Arial"/>
              </a:rPr>
              <a:t> </a:t>
            </a:r>
            <a:r>
              <a:rPr lang="de-DE" dirty="0" err="1">
                <a:solidFill>
                  <a:srgbClr val="000000"/>
                </a:solidFill>
                <a:latin typeface="Arial"/>
              </a:rPr>
              <a:t>dolut</a:t>
            </a:r>
            <a:r>
              <a:rPr lang="de-DE" dirty="0">
                <a:solidFill>
                  <a:srgbClr val="000000"/>
                </a:solidFill>
                <a:latin typeface="Arial"/>
              </a:rPr>
              <a:t> </a:t>
            </a:r>
            <a:r>
              <a:rPr lang="de-DE" dirty="0" err="1">
                <a:solidFill>
                  <a:srgbClr val="000000"/>
                </a:solidFill>
                <a:latin typeface="Arial"/>
              </a:rPr>
              <a:t>preprae</a:t>
            </a:r>
            <a:r>
              <a:rPr lang="de-DE" dirty="0">
                <a:solidFill>
                  <a:srgbClr val="000000"/>
                </a:solidFill>
                <a:latin typeface="Arial"/>
              </a:rPr>
              <a:t>.</a:t>
            </a:r>
          </a:p>
          <a:p>
            <a:r>
              <a:rPr lang="de-DE" dirty="0" err="1">
                <a:solidFill>
                  <a:srgbClr val="000000"/>
                </a:solidFill>
                <a:latin typeface="Arial"/>
              </a:rPr>
              <a:t>Volupti</a:t>
            </a:r>
            <a:r>
              <a:rPr lang="de-DE" dirty="0">
                <a:solidFill>
                  <a:srgbClr val="000000"/>
                </a:solidFill>
                <a:latin typeface="Arial"/>
              </a:rPr>
              <a:t> </a:t>
            </a:r>
            <a:r>
              <a:rPr lang="de-DE" dirty="0" err="1">
                <a:solidFill>
                  <a:srgbClr val="000000"/>
                </a:solidFill>
                <a:latin typeface="Arial"/>
              </a:rPr>
              <a:t>reiuntia</a:t>
            </a:r>
            <a:r>
              <a:rPr lang="de-DE" dirty="0">
                <a:solidFill>
                  <a:srgbClr val="000000"/>
                </a:solidFill>
                <a:latin typeface="Arial"/>
              </a:rPr>
              <a:t> </a:t>
            </a:r>
            <a:r>
              <a:rPr lang="de-DE" dirty="0" err="1">
                <a:solidFill>
                  <a:srgbClr val="000000"/>
                </a:solidFill>
                <a:latin typeface="Arial"/>
              </a:rPr>
              <a:t>volupta</a:t>
            </a:r>
            <a:r>
              <a:rPr lang="de-DE" dirty="0">
                <a:solidFill>
                  <a:srgbClr val="000000"/>
                </a:solidFill>
                <a:latin typeface="Arial"/>
              </a:rPr>
              <a:t> </a:t>
            </a:r>
            <a:r>
              <a:rPr lang="de-DE" dirty="0" err="1">
                <a:solidFill>
                  <a:srgbClr val="000000"/>
                </a:solidFill>
                <a:latin typeface="Arial"/>
              </a:rPr>
              <a:t>estinum</a:t>
            </a:r>
            <a:r>
              <a:rPr lang="de-DE" dirty="0">
                <a:solidFill>
                  <a:srgbClr val="000000"/>
                </a:solidFill>
                <a:latin typeface="Arial"/>
              </a:rPr>
              <a:t> </a:t>
            </a:r>
            <a:r>
              <a:rPr lang="de-DE" dirty="0" err="1">
                <a:solidFill>
                  <a:srgbClr val="000000"/>
                </a:solidFill>
                <a:latin typeface="Arial"/>
              </a:rPr>
              <a:t>dolorum</a:t>
            </a:r>
            <a:r>
              <a:rPr lang="de-DE" dirty="0">
                <a:solidFill>
                  <a:srgbClr val="000000"/>
                </a:solidFill>
                <a:latin typeface="Arial"/>
              </a:rPr>
              <a:t> </a:t>
            </a:r>
            <a:r>
              <a:rPr lang="de-DE" dirty="0" err="1">
                <a:solidFill>
                  <a:srgbClr val="000000"/>
                </a:solidFill>
                <a:latin typeface="Arial"/>
              </a:rPr>
              <a:t>quamet</a:t>
            </a:r>
            <a:r>
              <a:rPr lang="de-DE" dirty="0">
                <a:solidFill>
                  <a:srgbClr val="000000"/>
                </a:solidFill>
                <a:latin typeface="Arial"/>
              </a:rPr>
              <a:t> </a:t>
            </a:r>
            <a:r>
              <a:rPr lang="de-DE" dirty="0" err="1">
                <a:solidFill>
                  <a:srgbClr val="000000"/>
                </a:solidFill>
                <a:latin typeface="Arial"/>
              </a:rPr>
              <a:t>omnisqui</a:t>
            </a:r>
            <a:r>
              <a:rPr lang="de-DE" dirty="0">
                <a:solidFill>
                  <a:srgbClr val="000000"/>
                </a:solidFill>
                <a:latin typeface="Arial"/>
              </a:rPr>
              <a:t> </a:t>
            </a:r>
            <a:r>
              <a:rPr lang="de-DE" dirty="0" err="1">
                <a:solidFill>
                  <a:srgbClr val="000000"/>
                </a:solidFill>
                <a:latin typeface="Arial"/>
              </a:rPr>
              <a:t>utas</a:t>
            </a:r>
            <a:r>
              <a:rPr lang="de-DE" dirty="0">
                <a:solidFill>
                  <a:srgbClr val="000000"/>
                </a:solidFill>
                <a:latin typeface="Arial"/>
              </a:rPr>
              <a:t> a </a:t>
            </a:r>
            <a:r>
              <a:rPr lang="de-DE" dirty="0" err="1">
                <a:solidFill>
                  <a:srgbClr val="000000"/>
                </a:solidFill>
                <a:latin typeface="Arial"/>
              </a:rPr>
              <a:t>doluptae</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vel</a:t>
            </a:r>
            <a:r>
              <a:rPr lang="de-DE" dirty="0">
                <a:solidFill>
                  <a:srgbClr val="000000"/>
                </a:solidFill>
                <a:latin typeface="Arial"/>
              </a:rPr>
              <a:t> </a:t>
            </a:r>
            <a:r>
              <a:rPr lang="de-DE" dirty="0" err="1">
                <a:solidFill>
                  <a:srgbClr val="000000"/>
                </a:solidFill>
                <a:latin typeface="Arial"/>
              </a:rPr>
              <a:t>inveressus</a:t>
            </a:r>
            <a:r>
              <a:rPr lang="de-DE" dirty="0">
                <a:solidFill>
                  <a:srgbClr val="000000"/>
                </a:solidFill>
                <a:latin typeface="Arial"/>
              </a:rPr>
              <a:t> </a:t>
            </a:r>
            <a:r>
              <a:rPr lang="de-DE" dirty="0" err="1">
                <a:solidFill>
                  <a:srgbClr val="000000"/>
                </a:solidFill>
                <a:latin typeface="Arial"/>
              </a:rPr>
              <a:t>quaspelique</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nos </a:t>
            </a:r>
            <a:r>
              <a:rPr lang="de-DE" dirty="0" err="1">
                <a:solidFill>
                  <a:srgbClr val="000000"/>
                </a:solidFill>
                <a:latin typeface="Arial"/>
              </a:rPr>
              <a:t>dolupta</a:t>
            </a:r>
            <a:r>
              <a:rPr lang="de-DE" dirty="0">
                <a:solidFill>
                  <a:srgbClr val="000000"/>
                </a:solidFill>
                <a:latin typeface="Arial"/>
              </a:rPr>
              <a:t> </a:t>
            </a:r>
            <a:r>
              <a:rPr lang="de-DE" dirty="0" err="1">
                <a:solidFill>
                  <a:srgbClr val="000000"/>
                </a:solidFill>
                <a:latin typeface="Arial"/>
              </a:rPr>
              <a:t>sint</a:t>
            </a:r>
            <a:r>
              <a:rPr lang="de-DE" dirty="0">
                <a:solidFill>
                  <a:srgbClr val="000000"/>
                </a:solidFill>
                <a:latin typeface="Arial"/>
              </a:rPr>
              <a:t> </a:t>
            </a:r>
            <a:r>
              <a:rPr lang="de-DE" dirty="0" err="1">
                <a:solidFill>
                  <a:srgbClr val="000000"/>
                </a:solidFill>
                <a:latin typeface="Arial"/>
              </a:rPr>
              <a:t>res</a:t>
            </a:r>
            <a:r>
              <a:rPr lang="de-DE" dirty="0">
                <a:solidFill>
                  <a:srgbClr val="000000"/>
                </a:solidFill>
                <a:latin typeface="Arial"/>
              </a:rPr>
              <a:t> </a:t>
            </a:r>
            <a:r>
              <a:rPr lang="de-DE" dirty="0" err="1">
                <a:solidFill>
                  <a:srgbClr val="000000"/>
                </a:solidFill>
                <a:latin typeface="Arial"/>
              </a:rPr>
              <a:t>essunt</a:t>
            </a:r>
            <a:r>
              <a:rPr lang="de-DE" dirty="0">
                <a:solidFill>
                  <a:srgbClr val="000000"/>
                </a:solidFill>
                <a:latin typeface="Arial"/>
              </a:rPr>
              <a:t> am </a:t>
            </a:r>
            <a:r>
              <a:rPr lang="de-DE" dirty="0" err="1">
                <a:solidFill>
                  <a:srgbClr val="000000"/>
                </a:solidFill>
                <a:latin typeface="Arial"/>
              </a:rPr>
              <a:t>venim</a:t>
            </a:r>
            <a:r>
              <a:rPr lang="de-DE" dirty="0">
                <a:solidFill>
                  <a:srgbClr val="000000"/>
                </a:solidFill>
                <a:latin typeface="Arial"/>
              </a:rPr>
              <a:t> </a:t>
            </a:r>
            <a:r>
              <a:rPr lang="de-DE" dirty="0" err="1">
                <a:solidFill>
                  <a:srgbClr val="000000"/>
                </a:solidFill>
                <a:latin typeface="Arial"/>
              </a:rPr>
              <a:t>etur</a:t>
            </a:r>
            <a:r>
              <a:rPr lang="de-DE" dirty="0">
                <a:solidFill>
                  <a:srgbClr val="000000"/>
                </a:solidFill>
                <a:latin typeface="Arial"/>
              </a:rPr>
              <a:t>? </a:t>
            </a:r>
            <a:r>
              <a:rPr lang="de-DE" dirty="0" err="1">
                <a:solidFill>
                  <a:srgbClr val="000000"/>
                </a:solidFill>
                <a:latin typeface="Arial"/>
              </a:rPr>
              <a:t>Quistotam</a:t>
            </a:r>
            <a:r>
              <a:rPr lang="de-DE" dirty="0">
                <a:solidFill>
                  <a:srgbClr val="000000"/>
                </a:solidFill>
                <a:latin typeface="Arial"/>
              </a:rPr>
              <a:t> </a:t>
            </a:r>
            <a:r>
              <a:rPr lang="de-DE" dirty="0" err="1">
                <a:solidFill>
                  <a:srgbClr val="000000"/>
                </a:solidFill>
                <a:latin typeface="Arial"/>
              </a:rPr>
              <a:t>repere</a:t>
            </a:r>
            <a:r>
              <a:rPr lang="de-DE" dirty="0">
                <a:solidFill>
                  <a:srgbClr val="000000"/>
                </a:solidFill>
                <a:latin typeface="Arial"/>
              </a:rPr>
              <a:t> cum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odi</a:t>
            </a:r>
            <a:r>
              <a:rPr lang="de-DE" dirty="0">
                <a:solidFill>
                  <a:srgbClr val="000000"/>
                </a:solidFill>
                <a:latin typeface="Arial"/>
              </a:rPr>
              <a:t> </a:t>
            </a:r>
            <a:r>
              <a:rPr lang="de-DE" dirty="0" err="1">
                <a:solidFill>
                  <a:srgbClr val="000000"/>
                </a:solidFill>
                <a:latin typeface="Arial"/>
              </a:rPr>
              <a:t>od</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a:t>
            </a:r>
            <a:r>
              <a:rPr lang="de-DE" dirty="0" err="1">
                <a:solidFill>
                  <a:srgbClr val="000000"/>
                </a:solidFill>
                <a:latin typeface="Arial"/>
              </a:rPr>
              <a:t>pore</a:t>
            </a:r>
            <a:r>
              <a:rPr lang="de-DE" dirty="0">
                <a:solidFill>
                  <a:srgbClr val="000000"/>
                </a:solidFill>
                <a:latin typeface="Arial"/>
              </a:rPr>
              <a:t> </a:t>
            </a:r>
            <a:r>
              <a:rPr lang="de-DE" dirty="0" err="1">
                <a:solidFill>
                  <a:srgbClr val="000000"/>
                </a:solidFill>
                <a:latin typeface="Arial"/>
              </a:rPr>
              <a:t>ma</a:t>
            </a:r>
            <a:r>
              <a:rPr lang="de-DE" dirty="0">
                <a:solidFill>
                  <a:srgbClr val="000000"/>
                </a:solidFill>
                <a:latin typeface="Arial"/>
              </a:rPr>
              <a:t> </a:t>
            </a:r>
            <a:r>
              <a:rPr lang="de-DE" dirty="0" err="1">
                <a:solidFill>
                  <a:srgbClr val="000000"/>
                </a:solidFill>
                <a:latin typeface="Arial"/>
              </a:rPr>
              <a:t>as</a:t>
            </a:r>
            <a:r>
              <a:rPr lang="de-DE" dirty="0">
                <a:solidFill>
                  <a:srgbClr val="000000"/>
                </a:solidFill>
                <a:latin typeface="Arial"/>
              </a:rPr>
              <a:t> </a:t>
            </a:r>
            <a:r>
              <a:rPr lang="de-DE" dirty="0" err="1">
                <a:solidFill>
                  <a:srgbClr val="000000"/>
                </a:solidFill>
                <a:latin typeface="Arial"/>
              </a:rPr>
              <a:t>idis</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opta</a:t>
            </a:r>
            <a:r>
              <a:rPr lang="de-DE" dirty="0">
                <a:solidFill>
                  <a:srgbClr val="000000"/>
                </a:solidFill>
                <a:latin typeface="Arial"/>
              </a:rPr>
              <a:t> </a:t>
            </a:r>
            <a:r>
              <a:rPr lang="de-DE" dirty="0" err="1">
                <a:solidFill>
                  <a:srgbClr val="000000"/>
                </a:solidFill>
                <a:latin typeface="Arial"/>
              </a:rPr>
              <a:t>volupietur</a:t>
            </a:r>
            <a:r>
              <a:rPr lang="de-DE" dirty="0">
                <a:solidFill>
                  <a:srgbClr val="000000"/>
                </a:solidFill>
                <a:latin typeface="Arial"/>
              </a:rPr>
              <a:t>, </a:t>
            </a:r>
            <a:r>
              <a:rPr lang="de-DE" dirty="0" err="1">
                <a:solidFill>
                  <a:srgbClr val="000000"/>
                </a:solidFill>
                <a:latin typeface="Arial"/>
              </a:rPr>
              <a:t>torit</a:t>
            </a:r>
            <a:r>
              <a:rPr lang="de-DE" dirty="0">
                <a:solidFill>
                  <a:srgbClr val="000000"/>
                </a:solidFill>
                <a:latin typeface="Arial"/>
              </a:rPr>
              <a:t> </a:t>
            </a:r>
            <a:r>
              <a:rPr lang="de-DE" dirty="0" err="1">
                <a:solidFill>
                  <a:srgbClr val="000000"/>
                </a:solidFill>
                <a:latin typeface="Arial"/>
              </a:rPr>
              <a:t>acculla</a:t>
            </a:r>
            <a:r>
              <a:rPr lang="de-DE" dirty="0">
                <a:solidFill>
                  <a:srgbClr val="000000"/>
                </a:solidFill>
                <a:latin typeface="Arial"/>
              </a:rPr>
              <a:t> </a:t>
            </a:r>
            <a:r>
              <a:rPr lang="de-DE" dirty="0" err="1">
                <a:solidFill>
                  <a:srgbClr val="000000"/>
                </a:solidFill>
                <a:latin typeface="Arial"/>
              </a:rPr>
              <a:t>boriost</a:t>
            </a:r>
            <a:r>
              <a:rPr lang="de-DE" dirty="0">
                <a:solidFill>
                  <a:srgbClr val="000000"/>
                </a:solidFill>
                <a:latin typeface="Arial"/>
              </a:rPr>
              <a:t> </a:t>
            </a:r>
            <a:r>
              <a:rPr lang="de-DE" dirty="0" err="1">
                <a:solidFill>
                  <a:srgbClr val="000000"/>
                </a:solidFill>
                <a:latin typeface="Arial"/>
              </a:rPr>
              <a:t>ibusto</a:t>
            </a:r>
            <a:r>
              <a:rPr lang="de-DE" dirty="0">
                <a:solidFill>
                  <a:srgbClr val="000000"/>
                </a:solidFill>
                <a:latin typeface="Arial"/>
              </a:rPr>
              <a:t> </a:t>
            </a:r>
            <a:r>
              <a:rPr lang="de-DE" dirty="0" err="1">
                <a:solidFill>
                  <a:srgbClr val="000000"/>
                </a:solidFill>
                <a:latin typeface="Arial"/>
              </a:rPr>
              <a:t>omnis</a:t>
            </a:r>
            <a:r>
              <a:rPr lang="de-DE" dirty="0">
                <a:solidFill>
                  <a:srgbClr val="000000"/>
                </a:solidFill>
                <a:latin typeface="Arial"/>
              </a:rPr>
              <a:t> </a:t>
            </a:r>
            <a:r>
              <a:rPr lang="de-DE" dirty="0" err="1">
                <a:solidFill>
                  <a:srgbClr val="000000"/>
                </a:solidFill>
                <a:latin typeface="Arial"/>
              </a:rPr>
              <a:t>quos</a:t>
            </a:r>
            <a:r>
              <a:rPr lang="de-DE" dirty="0">
                <a:solidFill>
                  <a:srgbClr val="000000"/>
                </a:solidFill>
                <a:latin typeface="Arial"/>
              </a:rPr>
              <a:t> </a:t>
            </a:r>
            <a:r>
              <a:rPr lang="de-DE" dirty="0" err="1">
                <a:solidFill>
                  <a:srgbClr val="000000"/>
                </a:solidFill>
                <a:latin typeface="Arial"/>
              </a:rPr>
              <a:t>abo</a:t>
            </a:r>
            <a:r>
              <a:rPr lang="de-DE" dirty="0">
                <a:solidFill>
                  <a:srgbClr val="000000"/>
                </a:solidFill>
                <a:latin typeface="Arial"/>
              </a:rPr>
              <a:t>. </a:t>
            </a:r>
            <a:r>
              <a:rPr lang="de-DE" dirty="0" err="1">
                <a:solidFill>
                  <a:srgbClr val="000000"/>
                </a:solidFill>
                <a:latin typeface="Arial"/>
              </a:rPr>
              <a:t>Giam</a:t>
            </a:r>
            <a:r>
              <a:rPr lang="de-DE" dirty="0">
                <a:solidFill>
                  <a:srgbClr val="000000"/>
                </a:solidFill>
                <a:latin typeface="Arial"/>
              </a:rPr>
              <a:t>, </a:t>
            </a:r>
            <a:r>
              <a:rPr lang="de-DE" dirty="0" err="1">
                <a:solidFill>
                  <a:srgbClr val="000000"/>
                </a:solidFill>
                <a:latin typeface="Arial"/>
              </a:rPr>
              <a:t>tet</a:t>
            </a:r>
            <a:r>
              <a:rPr lang="de-DE" dirty="0">
                <a:solidFill>
                  <a:srgbClr val="000000"/>
                </a:solidFill>
                <a:latin typeface="Arial"/>
              </a:rPr>
              <a:t> </a:t>
            </a:r>
            <a:r>
              <a:rPr lang="de-DE" dirty="0" err="1">
                <a:solidFill>
                  <a:srgbClr val="000000"/>
                </a:solidFill>
                <a:latin typeface="Arial"/>
              </a:rPr>
              <a:t>unt</a:t>
            </a:r>
            <a:r>
              <a:rPr lang="de-DE" dirty="0">
                <a:solidFill>
                  <a:srgbClr val="000000"/>
                </a:solidFill>
                <a:latin typeface="Arial"/>
              </a:rPr>
              <a:t> </a:t>
            </a:r>
            <a:r>
              <a:rPr lang="de-DE" dirty="0" err="1">
                <a:solidFill>
                  <a:srgbClr val="000000"/>
                </a:solidFill>
                <a:latin typeface="Arial"/>
              </a:rPr>
              <a:t>fuga</a:t>
            </a:r>
            <a:r>
              <a:rPr lang="de-DE" dirty="0">
                <a:solidFill>
                  <a:srgbClr val="000000"/>
                </a:solidFill>
                <a:latin typeface="Arial"/>
              </a:rPr>
              <a:t>. </a:t>
            </a:r>
            <a:r>
              <a:rPr lang="de-DE" dirty="0" err="1">
                <a:solidFill>
                  <a:srgbClr val="000000"/>
                </a:solidFill>
                <a:latin typeface="Arial"/>
              </a:rPr>
              <a:t>Ut</a:t>
            </a:r>
            <a:r>
              <a:rPr lang="de-DE" dirty="0">
                <a:solidFill>
                  <a:srgbClr val="000000"/>
                </a:solidFill>
                <a:latin typeface="Arial"/>
              </a:rPr>
              <a:t> </a:t>
            </a:r>
            <a:r>
              <a:rPr lang="de-DE" dirty="0" err="1">
                <a:solidFill>
                  <a:srgbClr val="000000"/>
                </a:solidFill>
                <a:latin typeface="Arial"/>
              </a:rPr>
              <a:t>quassimenia</a:t>
            </a:r>
            <a:r>
              <a:rPr lang="de-DE" dirty="0">
                <a:solidFill>
                  <a:srgbClr val="000000"/>
                </a:solidFill>
                <a:latin typeface="Arial"/>
              </a:rPr>
              <a:t> </a:t>
            </a:r>
            <a:r>
              <a:rPr lang="de-DE" dirty="0" err="1">
                <a:solidFill>
                  <a:srgbClr val="000000"/>
                </a:solidFill>
                <a:latin typeface="Arial"/>
              </a:rPr>
              <a:t>nest</a:t>
            </a:r>
            <a:r>
              <a:rPr lang="de-DE" dirty="0">
                <a:solidFill>
                  <a:srgbClr val="000000"/>
                </a:solidFill>
                <a:latin typeface="Arial"/>
              </a:rPr>
              <a:t>, </a:t>
            </a:r>
            <a:r>
              <a:rPr lang="de-DE" dirty="0" err="1">
                <a:solidFill>
                  <a:srgbClr val="000000"/>
                </a:solidFill>
                <a:latin typeface="Arial"/>
              </a:rPr>
              <a:t>explacipis</a:t>
            </a:r>
            <a:r>
              <a:rPr lang="de-DE" dirty="0">
                <a:solidFill>
                  <a:srgbClr val="000000"/>
                </a:solidFill>
                <a:latin typeface="Arial"/>
              </a:rPr>
              <a:t> si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platur</a:t>
            </a:r>
            <a:r>
              <a:rPr lang="de-DE" dirty="0">
                <a:solidFill>
                  <a:srgbClr val="000000"/>
                </a:solidFill>
                <a:latin typeface="Arial"/>
              </a:rPr>
              <a:t>? Mi, </a:t>
            </a:r>
            <a:r>
              <a:rPr lang="de-DE" dirty="0" err="1">
                <a:solidFill>
                  <a:srgbClr val="000000"/>
                </a:solidFill>
                <a:latin typeface="Arial"/>
              </a:rPr>
              <a:t>con</a:t>
            </a:r>
            <a:r>
              <a:rPr lang="de-DE" dirty="0">
                <a:solidFill>
                  <a:srgbClr val="000000"/>
                </a:solidFill>
                <a:latin typeface="Arial"/>
              </a:rPr>
              <a:t> </a:t>
            </a:r>
            <a:r>
              <a:rPr lang="de-DE" dirty="0" err="1">
                <a:solidFill>
                  <a:srgbClr val="000000"/>
                </a:solidFill>
                <a:latin typeface="Arial"/>
              </a:rPr>
              <a:t>paris</a:t>
            </a:r>
            <a:r>
              <a:rPr lang="de-DE" dirty="0">
                <a:solidFill>
                  <a:srgbClr val="000000"/>
                </a:solidFill>
                <a:latin typeface="Arial"/>
              </a:rPr>
              <a:t> </a:t>
            </a:r>
            <a:r>
              <a:rPr lang="de-DE" dirty="0" err="1">
                <a:solidFill>
                  <a:srgbClr val="000000"/>
                </a:solidFill>
                <a:latin typeface="Arial"/>
              </a:rPr>
              <a:t>as</a:t>
            </a:r>
            <a:r>
              <a:rPr lang="de-DE" dirty="0">
                <a:solidFill>
                  <a:srgbClr val="000000"/>
                </a:solidFill>
                <a:latin typeface="Arial"/>
              </a:rPr>
              <a:t> </a:t>
            </a:r>
            <a:r>
              <a:rPr lang="de-DE" dirty="0" err="1">
                <a:solidFill>
                  <a:srgbClr val="000000"/>
                </a:solidFill>
                <a:latin typeface="Arial"/>
              </a:rPr>
              <a:t>vitate</a:t>
            </a:r>
            <a:r>
              <a:rPr lang="de-DE" dirty="0">
                <a:solidFill>
                  <a:srgbClr val="000000"/>
                </a:solidFill>
                <a:latin typeface="Arial"/>
              </a:rPr>
              <a:t> </a:t>
            </a:r>
            <a:r>
              <a:rPr lang="de-DE" dirty="0" err="1">
                <a:solidFill>
                  <a:srgbClr val="000000"/>
                </a:solidFill>
                <a:latin typeface="Arial"/>
              </a:rPr>
              <a:t>eatiis</a:t>
            </a:r>
            <a:r>
              <a:rPr lang="de-DE" dirty="0">
                <a:solidFill>
                  <a:srgbClr val="000000"/>
                </a:solidFill>
                <a:latin typeface="Arial"/>
              </a:rPr>
              <a:t> </a:t>
            </a:r>
            <a:r>
              <a:rPr lang="de-DE" dirty="0" err="1">
                <a:solidFill>
                  <a:srgbClr val="000000"/>
                </a:solidFill>
                <a:latin typeface="Arial"/>
              </a:rPr>
              <a:t>est</a:t>
            </a:r>
            <a:r>
              <a:rPr lang="de-DE" dirty="0">
                <a:solidFill>
                  <a:srgbClr val="000000"/>
                </a:solidFill>
                <a:latin typeface="Arial"/>
              </a:rPr>
              <a:t>, </a:t>
            </a:r>
            <a:r>
              <a:rPr lang="de-DE" dirty="0" err="1">
                <a:solidFill>
                  <a:srgbClr val="000000"/>
                </a:solidFill>
                <a:latin typeface="Arial"/>
              </a:rPr>
              <a:t>nis</a:t>
            </a:r>
            <a:r>
              <a:rPr lang="de-DE" dirty="0">
                <a:solidFill>
                  <a:srgbClr val="000000"/>
                </a:solidFill>
                <a:latin typeface="Arial"/>
              </a:rPr>
              <a:t> </a:t>
            </a:r>
            <a:r>
              <a:rPr lang="de-DE" dirty="0" err="1">
                <a:solidFill>
                  <a:srgbClr val="000000"/>
                </a:solidFill>
                <a:latin typeface="Arial"/>
              </a:rPr>
              <a:t>quianih</a:t>
            </a:r>
            <a:r>
              <a:rPr lang="de-DE" dirty="0">
                <a:solidFill>
                  <a:srgbClr val="000000"/>
                </a:solidFill>
                <a:latin typeface="Arial"/>
              </a:rPr>
              <a:t> </a:t>
            </a:r>
            <a:r>
              <a:rPr lang="de-DE" dirty="0" err="1">
                <a:solidFill>
                  <a:srgbClr val="000000"/>
                </a:solidFill>
                <a:latin typeface="Arial"/>
              </a:rPr>
              <a:t>icabo</a:t>
            </a:r>
            <a:r>
              <a:rPr lang="de-DE" dirty="0">
                <a:solidFill>
                  <a:srgbClr val="000000"/>
                </a:solidFill>
                <a:latin typeface="Arial"/>
              </a:rPr>
              <a:t>. </a:t>
            </a:r>
            <a:r>
              <a:rPr lang="de-DE" dirty="0" err="1">
                <a:solidFill>
                  <a:srgbClr val="000000"/>
                </a:solidFill>
                <a:latin typeface="Arial"/>
              </a:rPr>
              <a:t>Nequos</a:t>
            </a:r>
            <a:r>
              <a:rPr lang="de-DE" dirty="0">
                <a:solidFill>
                  <a:srgbClr val="000000"/>
                </a:solidFill>
                <a:latin typeface="Arial"/>
              </a:rPr>
              <a:t> ex </a:t>
            </a:r>
            <a:r>
              <a:rPr lang="de-DE" dirty="0" err="1">
                <a:solidFill>
                  <a:srgbClr val="000000"/>
                </a:solidFill>
                <a:latin typeface="Arial"/>
              </a:rPr>
              <a:t>ex</a:t>
            </a:r>
            <a:r>
              <a:rPr lang="de-DE" dirty="0">
                <a:solidFill>
                  <a:srgbClr val="000000"/>
                </a:solidFill>
                <a:latin typeface="Arial"/>
              </a:rPr>
              <a:t> </a:t>
            </a:r>
            <a:r>
              <a:rPr lang="de-DE" dirty="0" err="1">
                <a:solidFill>
                  <a:srgbClr val="000000"/>
                </a:solidFill>
                <a:latin typeface="Arial"/>
              </a:rPr>
              <a:t>eoste</a:t>
            </a:r>
            <a:r>
              <a:rPr lang="de-DE" dirty="0">
                <a:solidFill>
                  <a:srgbClr val="000000"/>
                </a:solidFill>
                <a:latin typeface="Arial"/>
              </a:rPr>
              <a:t> </a:t>
            </a:r>
            <a:r>
              <a:rPr lang="de-DE" dirty="0" err="1">
                <a:solidFill>
                  <a:srgbClr val="000000"/>
                </a:solidFill>
                <a:latin typeface="Arial"/>
              </a:rPr>
              <a:t>nulparu</a:t>
            </a:r>
            <a:r>
              <a:rPr lang="de-DE" dirty="0">
                <a:solidFill>
                  <a:srgbClr val="000000"/>
                </a:solidFill>
                <a:latin typeface="Arial"/>
              </a:rPr>
              <a:t> </a:t>
            </a:r>
            <a:r>
              <a:rPr lang="de-DE" dirty="0" err="1">
                <a:solidFill>
                  <a:srgbClr val="000000"/>
                </a:solidFill>
                <a:latin typeface="Arial"/>
              </a:rPr>
              <a:t>ptatur</a:t>
            </a:r>
            <a:r>
              <a:rPr lang="de-DE" dirty="0">
                <a:solidFill>
                  <a:srgbClr val="000000"/>
                </a:solidFill>
                <a:latin typeface="Arial"/>
              </a:rPr>
              <a:t>? Qui </a:t>
            </a:r>
            <a:r>
              <a:rPr lang="de-DE" dirty="0" err="1">
                <a:solidFill>
                  <a:srgbClr val="000000"/>
                </a:solidFill>
                <a:latin typeface="Arial"/>
              </a:rPr>
              <a:t>optiur</a:t>
            </a:r>
            <a:r>
              <a:rPr lang="de-DE" dirty="0">
                <a:solidFill>
                  <a:srgbClr val="000000"/>
                </a:solidFill>
                <a:latin typeface="Arial"/>
              </a:rPr>
              <a:t> </a:t>
            </a:r>
            <a:r>
              <a:rPr lang="de-DE" dirty="0" err="1">
                <a:solidFill>
                  <a:srgbClr val="000000"/>
                </a:solidFill>
                <a:latin typeface="Arial"/>
              </a:rPr>
              <a:t>soluptiume</a:t>
            </a:r>
            <a:r>
              <a:rPr lang="de-DE" dirty="0">
                <a:solidFill>
                  <a:srgbClr val="000000"/>
                </a:solidFill>
                <a:latin typeface="Arial"/>
              </a:rPr>
              <a:t> </a:t>
            </a:r>
            <a:r>
              <a:rPr lang="de-DE" dirty="0" err="1">
                <a:solidFill>
                  <a:srgbClr val="000000"/>
                </a:solidFill>
                <a:latin typeface="Arial"/>
              </a:rPr>
              <a:t>estiorepuda</a:t>
            </a:r>
            <a:r>
              <a:rPr lang="de-DE" dirty="0">
                <a:solidFill>
                  <a:srgbClr val="000000"/>
                </a:solidFill>
                <a:latin typeface="Arial"/>
              </a:rPr>
              <a:t> </a:t>
            </a:r>
            <a:r>
              <a:rPr lang="de-DE" dirty="0" err="1">
                <a:solidFill>
                  <a:srgbClr val="000000"/>
                </a:solidFill>
                <a:latin typeface="Arial"/>
              </a:rPr>
              <a:t>voles</a:t>
            </a:r>
            <a:r>
              <a:rPr lang="de-DE" dirty="0">
                <a:solidFill>
                  <a:srgbClr val="000000"/>
                </a:solidFill>
                <a:latin typeface="Arial"/>
              </a:rPr>
              <a:t> se </a:t>
            </a:r>
            <a:r>
              <a:rPr lang="de-DE" dirty="0" err="1">
                <a:solidFill>
                  <a:srgbClr val="000000"/>
                </a:solidFill>
                <a:latin typeface="Arial"/>
              </a:rPr>
              <a:t>voles</a:t>
            </a:r>
            <a:r>
              <a:rPr lang="de-DE" dirty="0">
                <a:solidFill>
                  <a:srgbClr val="000000"/>
                </a:solidFill>
                <a:latin typeface="Arial"/>
              </a:rPr>
              <a:t> </a:t>
            </a:r>
            <a:r>
              <a:rPr lang="de-DE" dirty="0" err="1">
                <a:solidFill>
                  <a:srgbClr val="000000"/>
                </a:solidFill>
                <a:latin typeface="Arial"/>
              </a:rPr>
              <a:t>quiaspe</a:t>
            </a:r>
            <a:r>
              <a:rPr lang="de-DE" dirty="0">
                <a:solidFill>
                  <a:srgbClr val="000000"/>
                </a:solidFill>
                <a:latin typeface="Arial"/>
              </a:rPr>
              <a:t> </a:t>
            </a:r>
            <a:r>
              <a:rPr lang="de-DE" dirty="0" err="1">
                <a:solidFill>
                  <a:srgbClr val="000000"/>
                </a:solidFill>
                <a:latin typeface="Arial"/>
              </a:rPr>
              <a:t>provid</a:t>
            </a:r>
            <a:r>
              <a:rPr lang="de-DE" dirty="0">
                <a:solidFill>
                  <a:srgbClr val="000000"/>
                </a:solidFill>
                <a:latin typeface="Arial"/>
              </a:rPr>
              <a:t> </a:t>
            </a:r>
            <a:r>
              <a:rPr lang="de-DE" dirty="0" err="1">
                <a:solidFill>
                  <a:srgbClr val="000000"/>
                </a:solidFill>
                <a:latin typeface="Arial"/>
              </a:rPr>
              <a:t>ullenda</a:t>
            </a:r>
            <a:r>
              <a:rPr lang="de-DE" dirty="0">
                <a:solidFill>
                  <a:srgbClr val="000000"/>
                </a:solidFill>
                <a:latin typeface="Arial"/>
              </a:rPr>
              <a:t> si </a:t>
            </a:r>
            <a:r>
              <a:rPr lang="de-DE" dirty="0" err="1">
                <a:solidFill>
                  <a:srgbClr val="000000"/>
                </a:solidFill>
                <a:latin typeface="Arial"/>
              </a:rPr>
              <a:t>neceate</a:t>
            </a:r>
            <a:r>
              <a:rPr lang="de-DE" dirty="0">
                <a:solidFill>
                  <a:srgbClr val="000000"/>
                </a:solidFill>
                <a:latin typeface="Arial"/>
              </a:rPr>
              <a:t> </a:t>
            </a:r>
            <a:r>
              <a:rPr lang="de-DE" dirty="0" err="1">
                <a:solidFill>
                  <a:srgbClr val="000000"/>
                </a:solidFill>
                <a:latin typeface="Arial"/>
              </a:rPr>
              <a:t>pedit</a:t>
            </a:r>
            <a:r>
              <a:rPr lang="de-DE" dirty="0">
                <a:solidFill>
                  <a:srgbClr val="000000"/>
                </a:solidFill>
                <a:latin typeface="Arial"/>
              </a:rPr>
              <a:t> </a:t>
            </a:r>
            <a:r>
              <a:rPr lang="de-DE" dirty="0" err="1">
                <a:solidFill>
                  <a:srgbClr val="000000"/>
                </a:solidFill>
                <a:latin typeface="Arial"/>
              </a:rPr>
              <a:t>eicient</a:t>
            </a:r>
            <a:r>
              <a:rPr lang="de-DE" dirty="0">
                <a:solidFill>
                  <a:srgbClr val="000000"/>
                </a:solidFill>
                <a:latin typeface="Arial"/>
              </a:rPr>
              <a:t> </a:t>
            </a:r>
            <a:r>
              <a:rPr lang="de-DE" dirty="0" err="1">
                <a:solidFill>
                  <a:srgbClr val="000000"/>
                </a:solidFill>
                <a:latin typeface="Arial"/>
              </a:rPr>
              <a:t>voluptas</a:t>
            </a:r>
            <a:r>
              <a:rPr lang="de-DE" dirty="0">
                <a:solidFill>
                  <a:srgbClr val="000000"/>
                </a:solidFill>
                <a:latin typeface="Arial"/>
              </a:rPr>
              <a:t> </a:t>
            </a:r>
            <a:r>
              <a:rPr lang="de-DE" dirty="0" err="1">
                <a:solidFill>
                  <a:srgbClr val="000000"/>
                </a:solidFill>
                <a:latin typeface="Arial"/>
              </a:rPr>
              <a:t>adi</a:t>
            </a:r>
            <a:r>
              <a:rPr lang="de-DE" dirty="0">
                <a:solidFill>
                  <a:srgbClr val="000000"/>
                </a:solidFill>
                <a:latin typeface="Arial"/>
              </a:rPr>
              <a:t> </a:t>
            </a:r>
            <a:r>
              <a:rPr lang="de-DE" dirty="0" err="1">
                <a:solidFill>
                  <a:srgbClr val="000000"/>
                </a:solidFill>
                <a:latin typeface="Arial"/>
              </a:rPr>
              <a:t>sectem</a:t>
            </a:r>
            <a:r>
              <a:rPr lang="de-DE" dirty="0">
                <a:solidFill>
                  <a:srgbClr val="000000"/>
                </a:solidFill>
                <a:latin typeface="Arial"/>
              </a:rPr>
              <a:t> </a:t>
            </a:r>
            <a:r>
              <a:rPr lang="de-DE" dirty="0" err="1">
                <a:solidFill>
                  <a:srgbClr val="000000"/>
                </a:solidFill>
                <a:latin typeface="Arial"/>
              </a:rPr>
              <a:t>doluptate</a:t>
            </a:r>
            <a:r>
              <a:rPr lang="de-DE" dirty="0">
                <a:solidFill>
                  <a:srgbClr val="000000"/>
                </a:solidFill>
                <a:latin typeface="Arial"/>
              </a:rPr>
              <a:t> </a:t>
            </a:r>
            <a:r>
              <a:rPr lang="de-DE" dirty="0" err="1">
                <a:solidFill>
                  <a:srgbClr val="000000"/>
                </a:solidFill>
                <a:latin typeface="Arial"/>
              </a:rPr>
              <a:t>volest</a:t>
            </a:r>
            <a:r>
              <a:rPr lang="de-DE" dirty="0">
                <a:solidFill>
                  <a:srgbClr val="000000"/>
                </a:solidFill>
                <a:latin typeface="Arial"/>
              </a:rPr>
              <a:t>, </a:t>
            </a:r>
            <a:r>
              <a:rPr lang="de-DE" dirty="0" err="1">
                <a:solidFill>
                  <a:srgbClr val="000000"/>
                </a:solidFill>
                <a:latin typeface="Arial"/>
              </a:rPr>
              <a:t>volora</a:t>
            </a:r>
            <a:r>
              <a:rPr lang="de-DE" dirty="0">
                <a:solidFill>
                  <a:srgbClr val="000000"/>
                </a:solidFill>
                <a:latin typeface="Arial"/>
              </a:rPr>
              <a:t> </a:t>
            </a:r>
            <a:r>
              <a:rPr lang="de-DE" dirty="0" err="1">
                <a:solidFill>
                  <a:srgbClr val="000000"/>
                </a:solidFill>
                <a:latin typeface="Arial"/>
              </a:rPr>
              <a:t>eatam</a:t>
            </a:r>
            <a:r>
              <a:rPr lang="de-DE" dirty="0">
                <a:solidFill>
                  <a:srgbClr val="000000"/>
                </a:solidFill>
                <a:latin typeface="Arial"/>
              </a:rPr>
              <a:t> in </a:t>
            </a:r>
            <a:r>
              <a:rPr lang="de-DE" dirty="0" err="1">
                <a:solidFill>
                  <a:srgbClr val="000000"/>
                </a:solidFill>
                <a:latin typeface="Arial"/>
              </a:rPr>
              <a:t>ra</a:t>
            </a:r>
            <a:r>
              <a:rPr lang="de-DE" dirty="0">
                <a:solidFill>
                  <a:srgbClr val="000000"/>
                </a:solidFill>
                <a:latin typeface="Arial"/>
              </a:rPr>
              <a:t> </a:t>
            </a:r>
            <a:r>
              <a:rPr lang="de-DE" dirty="0" err="1">
                <a:solidFill>
                  <a:srgbClr val="000000"/>
                </a:solidFill>
                <a:latin typeface="Arial"/>
              </a:rPr>
              <a:t>atet</a:t>
            </a:r>
            <a:r>
              <a:rPr lang="de-DE" dirty="0">
                <a:solidFill>
                  <a:srgbClr val="000000"/>
                </a:solidFill>
                <a:latin typeface="Arial"/>
              </a:rPr>
              <a:t> </a:t>
            </a:r>
            <a:r>
              <a:rPr lang="de-DE" dirty="0" err="1">
                <a:solidFill>
                  <a:srgbClr val="000000"/>
                </a:solidFill>
                <a:latin typeface="Arial"/>
              </a:rPr>
              <a:t>viducidis</a:t>
            </a:r>
            <a:r>
              <a:rPr lang="de-DE" dirty="0">
                <a:solidFill>
                  <a:srgbClr val="000000"/>
                </a:solidFill>
                <a:latin typeface="Arial"/>
              </a:rPr>
              <a:t> </a:t>
            </a:r>
            <a:r>
              <a:rPr lang="de-DE" dirty="0" err="1">
                <a:solidFill>
                  <a:srgbClr val="000000"/>
                </a:solidFill>
                <a:latin typeface="Arial"/>
              </a:rPr>
              <a:t>eaquae</a:t>
            </a:r>
            <a:r>
              <a:rPr lang="de-DE" dirty="0">
                <a:solidFill>
                  <a:srgbClr val="000000"/>
                </a:solidFill>
                <a:latin typeface="Arial"/>
              </a:rPr>
              <a:t>. </a:t>
            </a:r>
            <a:r>
              <a:rPr lang="de-DE" dirty="0" err="1">
                <a:solidFill>
                  <a:srgbClr val="000000"/>
                </a:solidFill>
                <a:latin typeface="Arial"/>
              </a:rPr>
              <a:t>Em</a:t>
            </a:r>
            <a:r>
              <a:rPr lang="de-DE" dirty="0">
                <a:solidFill>
                  <a:srgbClr val="000000"/>
                </a:solidFill>
                <a:latin typeface="Arial"/>
              </a:rPr>
              <a:t> </a:t>
            </a:r>
            <a:r>
              <a:rPr lang="de-DE" dirty="0" err="1">
                <a:solidFill>
                  <a:srgbClr val="000000"/>
                </a:solidFill>
                <a:latin typeface="Arial"/>
              </a:rPr>
              <a:t>deles</a:t>
            </a:r>
            <a:r>
              <a:rPr lang="de-DE" dirty="0">
                <a:solidFill>
                  <a:srgbClr val="000000"/>
                </a:solidFill>
                <a:latin typeface="Arial"/>
              </a:rPr>
              <a:t> </a:t>
            </a:r>
            <a:r>
              <a:rPr lang="de-DE" dirty="0" err="1">
                <a:solidFill>
                  <a:srgbClr val="000000"/>
                </a:solidFill>
                <a:latin typeface="Arial"/>
              </a:rPr>
              <a:t>doluptus</a:t>
            </a:r>
            <a:r>
              <a:rPr lang="de-DE" dirty="0">
                <a:solidFill>
                  <a:srgbClr val="000000"/>
                </a:solidFill>
                <a:latin typeface="Arial"/>
              </a:rPr>
              <a:t> </a:t>
            </a:r>
            <a:r>
              <a:rPr lang="de-DE" dirty="0" err="1">
                <a:solidFill>
                  <a:srgbClr val="000000"/>
                </a:solidFill>
                <a:latin typeface="Arial"/>
              </a:rPr>
              <a:t>estotatur</a:t>
            </a:r>
            <a:r>
              <a:rPr lang="de-DE" dirty="0">
                <a:solidFill>
                  <a:srgbClr val="000000"/>
                </a:solidFill>
                <a:latin typeface="Arial"/>
              </a:rPr>
              <a:t>? </a:t>
            </a:r>
            <a:r>
              <a:rPr lang="de-DE" dirty="0" err="1">
                <a:solidFill>
                  <a:srgbClr val="000000"/>
                </a:solidFill>
                <a:latin typeface="Arial"/>
              </a:rPr>
              <a:t>Igendella</a:t>
            </a:r>
            <a:r>
              <a:rPr lang="de-DE" dirty="0">
                <a:solidFill>
                  <a:srgbClr val="000000"/>
                </a:solidFill>
                <a:latin typeface="Arial"/>
              </a:rPr>
              <a:t> </a:t>
            </a:r>
            <a:r>
              <a:rPr lang="de-DE" dirty="0" err="1">
                <a:solidFill>
                  <a:srgbClr val="000000"/>
                </a:solidFill>
                <a:latin typeface="Arial"/>
              </a:rPr>
              <a:t>preped</a:t>
            </a:r>
            <a:r>
              <a:rPr lang="de-DE" dirty="0">
                <a:solidFill>
                  <a:srgbClr val="000000"/>
                </a:solidFill>
                <a:latin typeface="Arial"/>
              </a:rPr>
              <a:t> </a:t>
            </a:r>
            <a:r>
              <a:rPr lang="de-DE" dirty="0" err="1">
                <a:solidFill>
                  <a:srgbClr val="000000"/>
                </a:solidFill>
                <a:latin typeface="Arial"/>
              </a:rPr>
              <a:t>etur</a:t>
            </a:r>
            <a:r>
              <a:rPr lang="de-DE" dirty="0">
                <a:solidFill>
                  <a:srgbClr val="000000"/>
                </a:solidFill>
                <a:latin typeface="Arial"/>
              </a:rPr>
              <a:t>, </a:t>
            </a:r>
            <a:r>
              <a:rPr lang="de-DE" dirty="0" err="1">
                <a:solidFill>
                  <a:srgbClr val="000000"/>
                </a:solidFill>
                <a:latin typeface="Arial"/>
              </a:rPr>
              <a:t>sum</a:t>
            </a:r>
            <a:r>
              <a:rPr lang="de-DE" dirty="0">
                <a:solidFill>
                  <a:srgbClr val="000000"/>
                </a:solidFill>
                <a:latin typeface="Arial"/>
              </a:rPr>
              <a:t> </a:t>
            </a:r>
            <a:r>
              <a:rPr lang="de-DE" dirty="0" err="1">
                <a:solidFill>
                  <a:srgbClr val="000000"/>
                </a:solidFill>
                <a:latin typeface="Arial"/>
              </a:rPr>
              <a:t>fugiasp</a:t>
            </a:r>
            <a:r>
              <a:rPr lang="de-DE" dirty="0">
                <a:solidFill>
                  <a:srgbClr val="000000"/>
                </a:solidFill>
                <a:latin typeface="Arial"/>
              </a:rPr>
              <a:t> </a:t>
            </a:r>
            <a:r>
              <a:rPr lang="de-DE" dirty="0" err="1">
                <a:solidFill>
                  <a:srgbClr val="000000"/>
                </a:solidFill>
                <a:latin typeface="Arial"/>
              </a:rPr>
              <a:t>eraerum</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sit</a:t>
            </a:r>
            <a:r>
              <a:rPr lang="de-DE" dirty="0">
                <a:solidFill>
                  <a:srgbClr val="000000"/>
                </a:solidFill>
                <a:latin typeface="Arial"/>
              </a:rPr>
              <a:t> </a:t>
            </a:r>
            <a:r>
              <a:rPr lang="de-DE" dirty="0" err="1">
                <a:solidFill>
                  <a:srgbClr val="000000"/>
                </a:solidFill>
                <a:latin typeface="Arial"/>
              </a:rPr>
              <a:t>autaspe</a:t>
            </a:r>
            <a:r>
              <a:rPr lang="de-DE" dirty="0">
                <a:solidFill>
                  <a:srgbClr val="000000"/>
                </a:solidFill>
                <a:latin typeface="Arial"/>
              </a:rPr>
              <a:t> </a:t>
            </a:r>
            <a:r>
              <a:rPr lang="de-DE" dirty="0" err="1">
                <a:solidFill>
                  <a:srgbClr val="000000"/>
                </a:solidFill>
                <a:latin typeface="Arial"/>
              </a:rPr>
              <a:t>molupta</a:t>
            </a:r>
            <a:r>
              <a:rPr lang="de-DE" dirty="0">
                <a:solidFill>
                  <a:srgbClr val="000000"/>
                </a:solidFill>
                <a:latin typeface="Arial"/>
              </a:rPr>
              <a:t> </a:t>
            </a:r>
            <a:r>
              <a:rPr lang="de-DE" dirty="0" err="1">
                <a:solidFill>
                  <a:srgbClr val="000000"/>
                </a:solidFill>
                <a:latin typeface="Arial"/>
              </a:rPr>
              <a:t>tiatiate</a:t>
            </a:r>
            <a:r>
              <a:rPr lang="de-DE" dirty="0">
                <a:solidFill>
                  <a:srgbClr val="000000"/>
                </a:solidFill>
                <a:latin typeface="Arial"/>
              </a:rPr>
              <a:t> </a:t>
            </a:r>
            <a:r>
              <a:rPr lang="de-DE" dirty="0" err="1">
                <a:solidFill>
                  <a:srgbClr val="000000"/>
                </a:solidFill>
                <a:latin typeface="Arial"/>
              </a:rPr>
              <a:t>voluptur</a:t>
            </a:r>
            <a:r>
              <a:rPr lang="de-DE" dirty="0">
                <a:solidFill>
                  <a:srgbClr val="000000"/>
                </a:solidFill>
                <a:latin typeface="Arial"/>
              </a:rPr>
              <a:t>?</a:t>
            </a:r>
          </a:p>
          <a:p>
            <a:r>
              <a:rPr lang="de-DE" dirty="0" err="1">
                <a:solidFill>
                  <a:srgbClr val="000000"/>
                </a:solidFill>
                <a:latin typeface="Arial"/>
              </a:rPr>
              <a:t>Equi</a:t>
            </a:r>
            <a:r>
              <a:rPr lang="de-DE" dirty="0">
                <a:solidFill>
                  <a:srgbClr val="000000"/>
                </a:solidFill>
                <a:latin typeface="Arial"/>
              </a:rPr>
              <a:t> </a:t>
            </a:r>
            <a:r>
              <a:rPr lang="de-DE" dirty="0" err="1">
                <a:solidFill>
                  <a:srgbClr val="000000"/>
                </a:solidFill>
                <a:latin typeface="Arial"/>
              </a:rPr>
              <a:t>repellab</a:t>
            </a:r>
            <a:r>
              <a:rPr lang="de-DE" dirty="0">
                <a:solidFill>
                  <a:srgbClr val="000000"/>
                </a:solidFill>
                <a:latin typeface="Arial"/>
              </a:rPr>
              <a:t> </a:t>
            </a:r>
            <a:r>
              <a:rPr lang="de-DE" dirty="0" err="1">
                <a:solidFill>
                  <a:srgbClr val="000000"/>
                </a:solidFill>
                <a:latin typeface="Arial"/>
              </a:rPr>
              <a:t>iumet</a:t>
            </a:r>
            <a:r>
              <a:rPr lang="de-DE" dirty="0">
                <a:solidFill>
                  <a:srgbClr val="000000"/>
                </a:solidFill>
                <a:latin typeface="Arial"/>
              </a:rPr>
              <a:t>, </a:t>
            </a:r>
            <a:r>
              <a:rPr lang="de-DE" dirty="0" err="1">
                <a:solidFill>
                  <a:srgbClr val="000000"/>
                </a:solidFill>
                <a:latin typeface="Arial"/>
              </a:rPr>
              <a:t>nusapit</a:t>
            </a:r>
            <a:r>
              <a:rPr lang="de-DE" dirty="0">
                <a:solidFill>
                  <a:srgbClr val="000000"/>
                </a:solidFill>
                <a:latin typeface="Arial"/>
              </a:rPr>
              <a:t> </a:t>
            </a:r>
            <a:r>
              <a:rPr lang="de-DE" dirty="0" err="1">
                <a:solidFill>
                  <a:srgbClr val="000000"/>
                </a:solidFill>
                <a:latin typeface="Arial"/>
              </a:rPr>
              <a:t>optatatus</a:t>
            </a:r>
            <a:r>
              <a:rPr lang="de-DE" dirty="0">
                <a:solidFill>
                  <a:srgbClr val="000000"/>
                </a:solidFill>
                <a:latin typeface="Arial"/>
              </a:rPr>
              <a:t> </a:t>
            </a:r>
            <a:r>
              <a:rPr lang="de-DE" dirty="0" err="1">
                <a:solidFill>
                  <a:srgbClr val="000000"/>
                </a:solidFill>
                <a:latin typeface="Arial"/>
              </a:rPr>
              <a:t>repudita</a:t>
            </a:r>
            <a:r>
              <a:rPr lang="de-DE" dirty="0">
                <a:solidFill>
                  <a:srgbClr val="000000"/>
                </a:solidFill>
                <a:latin typeface="Arial"/>
              </a:rPr>
              <a:t> </a:t>
            </a:r>
            <a:r>
              <a:rPr lang="de-DE" dirty="0" err="1">
                <a:solidFill>
                  <a:srgbClr val="000000"/>
                </a:solidFill>
                <a:latin typeface="Arial"/>
              </a:rPr>
              <a:t>nonet</a:t>
            </a:r>
            <a:r>
              <a:rPr lang="de-DE" dirty="0">
                <a:solidFill>
                  <a:srgbClr val="000000"/>
                </a:solidFill>
                <a:latin typeface="Arial"/>
              </a:rPr>
              <a:t> </a:t>
            </a:r>
            <a:r>
              <a:rPr lang="de-DE" dirty="0" err="1">
                <a:solidFill>
                  <a:srgbClr val="000000"/>
                </a:solidFill>
                <a:latin typeface="Arial"/>
              </a:rPr>
              <a:t>litius</a:t>
            </a:r>
            <a:r>
              <a:rPr lang="de-DE" dirty="0">
                <a:solidFill>
                  <a:srgbClr val="000000"/>
                </a:solidFill>
                <a:latin typeface="Arial"/>
              </a:rPr>
              <a:t> </a:t>
            </a:r>
            <a:r>
              <a:rPr lang="de-DE" dirty="0" err="1">
                <a:solidFill>
                  <a:srgbClr val="000000"/>
                </a:solidFill>
                <a:latin typeface="Arial"/>
              </a:rPr>
              <a:t>abor</a:t>
            </a:r>
            <a:r>
              <a:rPr lang="de-DE" dirty="0">
                <a:solidFill>
                  <a:srgbClr val="000000"/>
                </a:solidFill>
                <a:latin typeface="Arial"/>
              </a:rPr>
              <a:t> </a:t>
            </a:r>
            <a:r>
              <a:rPr lang="de-DE" dirty="0" err="1">
                <a:solidFill>
                  <a:srgbClr val="000000"/>
                </a:solidFill>
                <a:latin typeface="Arial"/>
              </a:rPr>
              <a:t>as</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quissimus</a:t>
            </a:r>
            <a:r>
              <a:rPr lang="de-DE" dirty="0">
                <a:solidFill>
                  <a:srgbClr val="000000"/>
                </a:solidFill>
                <a:latin typeface="Arial"/>
              </a:rPr>
              <a:t> </a:t>
            </a:r>
            <a:r>
              <a:rPr lang="de-DE" dirty="0" err="1">
                <a:solidFill>
                  <a:srgbClr val="000000"/>
                </a:solidFill>
                <a:latin typeface="Arial"/>
              </a:rPr>
              <a:t>eiume</a:t>
            </a:r>
            <a:r>
              <a:rPr lang="de-DE" dirty="0">
                <a:solidFill>
                  <a:srgbClr val="000000"/>
                </a:solidFill>
                <a:latin typeface="Arial"/>
              </a:rPr>
              <a:t> </a:t>
            </a:r>
            <a:r>
              <a:rPr lang="de-DE" dirty="0" err="1">
                <a:solidFill>
                  <a:srgbClr val="000000"/>
                </a:solidFill>
                <a:latin typeface="Arial"/>
              </a:rPr>
              <a:t>vernam</a:t>
            </a:r>
            <a:r>
              <a:rPr lang="de-DE" dirty="0">
                <a:solidFill>
                  <a:srgbClr val="000000"/>
                </a:solidFill>
                <a:latin typeface="Arial"/>
              </a:rPr>
              <a:t> </a:t>
            </a:r>
            <a:r>
              <a:rPr lang="de-DE" dirty="0" err="1">
                <a:solidFill>
                  <a:srgbClr val="000000"/>
                </a:solidFill>
                <a:latin typeface="Arial"/>
              </a:rPr>
              <a:t>sincturion</a:t>
            </a:r>
            <a:r>
              <a:rPr lang="de-DE" dirty="0">
                <a:solidFill>
                  <a:srgbClr val="000000"/>
                </a:solidFill>
                <a:latin typeface="Arial"/>
              </a:rPr>
              <a:t> </a:t>
            </a:r>
            <a:r>
              <a:rPr lang="de-DE" dirty="0" err="1">
                <a:solidFill>
                  <a:srgbClr val="000000"/>
                </a:solidFill>
                <a:latin typeface="Arial"/>
              </a:rPr>
              <a:t>nese</a:t>
            </a:r>
            <a:r>
              <a:rPr lang="de-DE" dirty="0">
                <a:solidFill>
                  <a:srgbClr val="000000"/>
                </a:solidFill>
                <a:latin typeface="Arial"/>
              </a:rPr>
              <a:t> </a:t>
            </a:r>
            <a:r>
              <a:rPr lang="de-DE" dirty="0" err="1">
                <a:solidFill>
                  <a:srgbClr val="000000"/>
                </a:solidFill>
                <a:latin typeface="Arial"/>
              </a:rPr>
              <a:t>poreptis</a:t>
            </a:r>
            <a:r>
              <a:rPr lang="de-DE" dirty="0">
                <a:solidFill>
                  <a:srgbClr val="000000"/>
                </a:solidFill>
                <a:latin typeface="Arial"/>
              </a:rPr>
              <a:t> </a:t>
            </a:r>
            <a:r>
              <a:rPr lang="de-DE" dirty="0" err="1">
                <a:solidFill>
                  <a:srgbClr val="000000"/>
                </a:solidFill>
                <a:latin typeface="Arial"/>
              </a:rPr>
              <a:t>rehenditat.Que</a:t>
            </a:r>
            <a:r>
              <a:rPr lang="de-DE" dirty="0">
                <a:solidFill>
                  <a:srgbClr val="000000"/>
                </a:solidFill>
                <a:latin typeface="Arial"/>
              </a:rPr>
              <a:t> </a:t>
            </a:r>
            <a:r>
              <a:rPr lang="de-DE" dirty="0" err="1">
                <a:solidFill>
                  <a:srgbClr val="000000"/>
                </a:solidFill>
                <a:latin typeface="Arial"/>
              </a:rPr>
              <a:t>volore</a:t>
            </a:r>
            <a:r>
              <a:rPr lang="de-DE" dirty="0">
                <a:solidFill>
                  <a:srgbClr val="000000"/>
                </a:solidFill>
                <a:latin typeface="Arial"/>
              </a:rPr>
              <a:t> </a:t>
            </a:r>
            <a:r>
              <a:rPr lang="de-DE" dirty="0" err="1">
                <a:solidFill>
                  <a:srgbClr val="000000"/>
                </a:solidFill>
                <a:latin typeface="Arial"/>
              </a:rPr>
              <a:t>cuptae</a:t>
            </a:r>
            <a:r>
              <a:rPr lang="de-DE" dirty="0">
                <a:solidFill>
                  <a:srgbClr val="000000"/>
                </a:solidFill>
                <a:latin typeface="Arial"/>
              </a:rPr>
              <a:t> </a:t>
            </a:r>
            <a:r>
              <a:rPr lang="de-DE" dirty="0" err="1">
                <a:solidFill>
                  <a:srgbClr val="000000"/>
                </a:solidFill>
                <a:latin typeface="Arial"/>
              </a:rPr>
              <a:t>iniminime</a:t>
            </a:r>
            <a:r>
              <a:rPr lang="de-DE" dirty="0">
                <a:solidFill>
                  <a:srgbClr val="000000"/>
                </a:solidFill>
                <a:latin typeface="Arial"/>
              </a:rPr>
              <a:t> </a:t>
            </a:r>
            <a:r>
              <a:rPr lang="de-DE" dirty="0" err="1">
                <a:solidFill>
                  <a:srgbClr val="000000"/>
                </a:solidFill>
                <a:latin typeface="Arial"/>
              </a:rPr>
              <a:t>prae</a:t>
            </a:r>
            <a:r>
              <a:rPr lang="de-DE" dirty="0">
                <a:solidFill>
                  <a:srgbClr val="000000"/>
                </a:solidFill>
                <a:latin typeface="Arial"/>
              </a:rPr>
              <a:t> </a:t>
            </a:r>
            <a:r>
              <a:rPr lang="de-DE" dirty="0" err="1">
                <a:solidFill>
                  <a:srgbClr val="000000"/>
                </a:solidFill>
                <a:latin typeface="Arial"/>
              </a:rPr>
              <a:t>peruntu</a:t>
            </a:r>
            <a:r>
              <a:rPr lang="de-DE" dirty="0">
                <a:solidFill>
                  <a:srgbClr val="000000"/>
                </a:solidFill>
                <a:latin typeface="Arial"/>
              </a:rPr>
              <a:t> </a:t>
            </a:r>
            <a:r>
              <a:rPr lang="de-DE" dirty="0" err="1">
                <a:solidFill>
                  <a:srgbClr val="000000"/>
                </a:solidFill>
                <a:latin typeface="Arial"/>
              </a:rPr>
              <a:t>ribusandio</a:t>
            </a:r>
            <a:r>
              <a:rPr lang="de-DE" dirty="0">
                <a:solidFill>
                  <a:srgbClr val="000000"/>
                </a:solidFill>
                <a:latin typeface="Arial"/>
              </a:rPr>
              <a:t> et </a:t>
            </a:r>
            <a:r>
              <a:rPr lang="de-DE" dirty="0" err="1">
                <a:solidFill>
                  <a:srgbClr val="000000"/>
                </a:solidFill>
                <a:latin typeface="Arial"/>
              </a:rPr>
              <a:t>quae</a:t>
            </a:r>
            <a:r>
              <a:rPr lang="de-DE" dirty="0">
                <a:solidFill>
                  <a:srgbClr val="000000"/>
                </a:solidFill>
                <a:latin typeface="Arial"/>
              </a:rPr>
              <a:t> </a:t>
            </a:r>
            <a:r>
              <a:rPr lang="de-DE" dirty="0" err="1">
                <a:solidFill>
                  <a:srgbClr val="000000"/>
                </a:solidFill>
                <a:latin typeface="Arial"/>
              </a:rPr>
              <a:t>voloreperit</a:t>
            </a:r>
            <a:r>
              <a:rPr lang="de-DE" dirty="0">
                <a:solidFill>
                  <a:srgbClr val="000000"/>
                </a:solidFill>
                <a:latin typeface="Arial"/>
              </a:rPr>
              <a:t>, </a:t>
            </a:r>
            <a:r>
              <a:rPr lang="de-DE" dirty="0" err="1">
                <a:solidFill>
                  <a:srgbClr val="000000"/>
                </a:solidFill>
                <a:latin typeface="Arial"/>
              </a:rPr>
              <a:t>od</a:t>
            </a:r>
            <a:r>
              <a:rPr lang="de-DE" dirty="0">
                <a:solidFill>
                  <a:srgbClr val="000000"/>
                </a:solidFill>
                <a:latin typeface="Arial"/>
              </a:rPr>
              <a:t> </a:t>
            </a:r>
            <a:r>
              <a:rPr lang="de-DE" dirty="0" err="1">
                <a:solidFill>
                  <a:srgbClr val="000000"/>
                </a:solidFill>
                <a:latin typeface="Arial"/>
              </a:rPr>
              <a:t>qui</a:t>
            </a:r>
            <a:r>
              <a:rPr lang="de-DE" dirty="0">
                <a:solidFill>
                  <a:srgbClr val="000000"/>
                </a:solidFill>
                <a:latin typeface="Arial"/>
              </a:rPr>
              <a:t> </a:t>
            </a:r>
            <a:r>
              <a:rPr lang="de-DE" dirty="0" err="1">
                <a:solidFill>
                  <a:srgbClr val="000000"/>
                </a:solidFill>
                <a:latin typeface="Arial"/>
              </a:rPr>
              <a:t>dolutem</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quiam</a:t>
            </a:r>
            <a:r>
              <a:rPr lang="de-DE" dirty="0">
                <a:solidFill>
                  <a:srgbClr val="000000"/>
                </a:solidFill>
                <a:latin typeface="Arial"/>
              </a:rPr>
              <a:t>, </a:t>
            </a:r>
            <a:r>
              <a:rPr lang="de-DE" dirty="0" err="1">
                <a:solidFill>
                  <a:srgbClr val="000000"/>
                </a:solidFill>
                <a:latin typeface="Arial"/>
              </a:rPr>
              <a:t>omnimpe</a:t>
            </a:r>
            <a:r>
              <a:rPr lang="de-DE" dirty="0">
                <a:solidFill>
                  <a:srgbClr val="000000"/>
                </a:solidFill>
                <a:latin typeface="Arial"/>
              </a:rPr>
              <a:t> </a:t>
            </a:r>
            <a:r>
              <a:rPr lang="de-DE" dirty="0" err="1">
                <a:solidFill>
                  <a:srgbClr val="000000"/>
                </a:solidFill>
                <a:latin typeface="Arial"/>
              </a:rPr>
              <a:t>num</a:t>
            </a:r>
            <a:r>
              <a:rPr lang="de-DE" dirty="0">
                <a:solidFill>
                  <a:srgbClr val="000000"/>
                </a:solidFill>
                <a:latin typeface="Arial"/>
              </a:rPr>
              <a:t> </a:t>
            </a:r>
            <a:r>
              <a:rPr lang="de-DE" dirty="0" err="1">
                <a:solidFill>
                  <a:srgbClr val="000000"/>
                </a:solidFill>
                <a:latin typeface="Arial"/>
              </a:rPr>
              <a:t>ipsa</a:t>
            </a:r>
            <a:r>
              <a:rPr lang="de-DE" dirty="0">
                <a:solidFill>
                  <a:srgbClr val="000000"/>
                </a:solidFill>
                <a:latin typeface="Arial"/>
              </a:rPr>
              <a:t> </a:t>
            </a:r>
            <a:r>
              <a:rPr lang="de-DE" dirty="0" err="1">
                <a:solidFill>
                  <a:srgbClr val="000000"/>
                </a:solidFill>
                <a:latin typeface="Arial"/>
              </a:rPr>
              <a:t>nus</a:t>
            </a:r>
            <a:r>
              <a:rPr lang="de-DE" dirty="0">
                <a:solidFill>
                  <a:srgbClr val="000000"/>
                </a:solidFill>
                <a:latin typeface="Arial"/>
              </a:rPr>
              <a:t> </a:t>
            </a:r>
            <a:r>
              <a:rPr lang="de-DE" dirty="0" err="1">
                <a:solidFill>
                  <a:srgbClr val="000000"/>
                </a:solidFill>
                <a:latin typeface="Arial"/>
              </a:rPr>
              <a:t>dolor</a:t>
            </a:r>
            <a:r>
              <a:rPr lang="de-DE" dirty="0">
                <a:solidFill>
                  <a:srgbClr val="000000"/>
                </a:solidFill>
                <a:latin typeface="Arial"/>
              </a:rPr>
              <a:t> </a:t>
            </a:r>
            <a:r>
              <a:rPr lang="de-DE" dirty="0" err="1">
                <a:solidFill>
                  <a:srgbClr val="000000"/>
                </a:solidFill>
                <a:latin typeface="Arial"/>
              </a:rPr>
              <a:t>ma</a:t>
            </a:r>
            <a:r>
              <a:rPr lang="de-DE" dirty="0">
                <a:solidFill>
                  <a:srgbClr val="000000"/>
                </a:solidFill>
                <a:latin typeface="Arial"/>
              </a:rPr>
              <a:t> non </a:t>
            </a:r>
            <a:r>
              <a:rPr lang="de-DE" dirty="0" err="1">
                <a:solidFill>
                  <a:srgbClr val="000000"/>
                </a:solidFill>
                <a:latin typeface="Arial"/>
              </a:rPr>
              <a:t>corrum</a:t>
            </a:r>
            <a:r>
              <a:rPr lang="de-DE" dirty="0">
                <a:solidFill>
                  <a:srgbClr val="000000"/>
                </a:solidFill>
                <a:latin typeface="Arial"/>
              </a:rPr>
              <a:t> </a:t>
            </a:r>
            <a:r>
              <a:rPr lang="de-DE" dirty="0" err="1">
                <a:solidFill>
                  <a:srgbClr val="000000"/>
                </a:solidFill>
                <a:latin typeface="Arial"/>
              </a:rPr>
              <a:t>exerior</a:t>
            </a:r>
            <a:r>
              <a:rPr lang="de-DE" dirty="0">
                <a:solidFill>
                  <a:srgbClr val="000000"/>
                </a:solidFill>
                <a:latin typeface="Arial"/>
              </a:rPr>
              <a:t> </a:t>
            </a:r>
            <a:r>
              <a:rPr lang="de-DE" dirty="0" err="1">
                <a:solidFill>
                  <a:srgbClr val="000000"/>
                </a:solidFill>
                <a:latin typeface="Arial"/>
              </a:rPr>
              <a:t>repedig</a:t>
            </a:r>
            <a:r>
              <a:rPr lang="de-DE" dirty="0">
                <a:solidFill>
                  <a:srgbClr val="000000"/>
                </a:solidFill>
                <a:latin typeface="Arial"/>
              </a:rPr>
              <a:t> </a:t>
            </a:r>
            <a:r>
              <a:rPr lang="de-DE" dirty="0" err="1">
                <a:solidFill>
                  <a:srgbClr val="000000"/>
                </a:solidFill>
                <a:latin typeface="Arial"/>
              </a:rPr>
              <a:t>entiaecta</a:t>
            </a:r>
            <a:r>
              <a:rPr lang="de-DE" dirty="0">
                <a:solidFill>
                  <a:srgbClr val="000000"/>
                </a:solidFill>
                <a:latin typeface="Arial"/>
              </a:rPr>
              <a:t> </a:t>
            </a:r>
            <a:r>
              <a:rPr lang="de-DE" dirty="0" err="1">
                <a:solidFill>
                  <a:srgbClr val="000000"/>
                </a:solidFill>
                <a:latin typeface="Arial"/>
              </a:rPr>
              <a:t>ium</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arum</a:t>
            </a:r>
            <a:r>
              <a:rPr lang="de-DE" dirty="0">
                <a:solidFill>
                  <a:srgbClr val="000000"/>
                </a:solidFill>
                <a:latin typeface="Arial"/>
              </a:rPr>
              <a:t> </a:t>
            </a:r>
            <a:r>
              <a:rPr lang="de-DE" dirty="0" err="1">
                <a:solidFill>
                  <a:srgbClr val="000000"/>
                </a:solidFill>
                <a:latin typeface="Arial"/>
              </a:rPr>
              <a:t>rere</a:t>
            </a:r>
            <a:r>
              <a:rPr lang="de-DE" dirty="0">
                <a:solidFill>
                  <a:srgbClr val="000000"/>
                </a:solidFill>
                <a:latin typeface="Arial"/>
              </a:rPr>
              <a:t>, </a:t>
            </a:r>
            <a:r>
              <a:rPr lang="de-DE" dirty="0" err="1">
                <a:solidFill>
                  <a:srgbClr val="000000"/>
                </a:solidFill>
                <a:latin typeface="Arial"/>
              </a:rPr>
              <a:t>occus</a:t>
            </a:r>
            <a:r>
              <a:rPr lang="de-DE" dirty="0">
                <a:solidFill>
                  <a:srgbClr val="000000"/>
                </a:solidFill>
                <a:latin typeface="Arial"/>
              </a:rPr>
              <a:t> </a:t>
            </a:r>
            <a:r>
              <a:rPr lang="de-DE" dirty="0" err="1">
                <a:solidFill>
                  <a:srgbClr val="000000"/>
                </a:solidFill>
                <a:latin typeface="Arial"/>
              </a:rPr>
              <a:t>utem</a:t>
            </a:r>
            <a:r>
              <a:rPr lang="de-DE" dirty="0">
                <a:solidFill>
                  <a:srgbClr val="000000"/>
                </a:solidFill>
                <a:latin typeface="Arial"/>
              </a:rPr>
              <a:t> </a:t>
            </a:r>
            <a:r>
              <a:rPr lang="de-DE" dirty="0" err="1">
                <a:solidFill>
                  <a:srgbClr val="000000"/>
                </a:solidFill>
                <a:latin typeface="Arial"/>
              </a:rPr>
              <a:t>volut</a:t>
            </a:r>
            <a:r>
              <a:rPr lang="de-DE" dirty="0">
                <a:solidFill>
                  <a:srgbClr val="000000"/>
                </a:solidFill>
                <a:latin typeface="Arial"/>
              </a:rPr>
              <a:t> </a:t>
            </a:r>
            <a:r>
              <a:rPr lang="de-DE" dirty="0" err="1">
                <a:solidFill>
                  <a:srgbClr val="000000"/>
                </a:solidFill>
                <a:latin typeface="Arial"/>
              </a:rPr>
              <a:t>qui</a:t>
            </a:r>
            <a:r>
              <a:rPr lang="de-DE" dirty="0">
                <a:solidFill>
                  <a:srgbClr val="000000"/>
                </a:solidFill>
                <a:latin typeface="Arial"/>
              </a:rPr>
              <a:t> </a:t>
            </a:r>
            <a:r>
              <a:rPr lang="de-DE" dirty="0" err="1">
                <a:solidFill>
                  <a:srgbClr val="000000"/>
                </a:solidFill>
                <a:latin typeface="Arial"/>
              </a:rPr>
              <a:t>delitas</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et </a:t>
            </a:r>
            <a:r>
              <a:rPr lang="de-DE" dirty="0" err="1">
                <a:solidFill>
                  <a:srgbClr val="000000"/>
                </a:solidFill>
                <a:latin typeface="Arial"/>
              </a:rPr>
              <a:t>alis</a:t>
            </a:r>
            <a:r>
              <a:rPr lang="de-DE" dirty="0">
                <a:solidFill>
                  <a:srgbClr val="000000"/>
                </a:solidFill>
                <a:latin typeface="Arial"/>
              </a:rPr>
              <a:t> </a:t>
            </a:r>
            <a:r>
              <a:rPr lang="de-DE" dirty="0" err="1">
                <a:solidFill>
                  <a:srgbClr val="000000"/>
                </a:solidFill>
                <a:latin typeface="Arial"/>
              </a:rPr>
              <a:t>ut</a:t>
            </a:r>
            <a:r>
              <a:rPr lang="de-DE" dirty="0">
                <a:solidFill>
                  <a:srgbClr val="000000"/>
                </a:solidFill>
                <a:latin typeface="Arial"/>
              </a:rPr>
              <a:t> </a:t>
            </a:r>
            <a:r>
              <a:rPr lang="de-DE" dirty="0" err="1">
                <a:solidFill>
                  <a:srgbClr val="000000"/>
                </a:solidFill>
                <a:latin typeface="Arial"/>
              </a:rPr>
              <a:t>quuntium</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acculpa</a:t>
            </a:r>
            <a:r>
              <a:rPr lang="de-DE" dirty="0">
                <a:solidFill>
                  <a:srgbClr val="000000"/>
                </a:solidFill>
                <a:latin typeface="Arial"/>
              </a:rPr>
              <a:t> </a:t>
            </a:r>
            <a:r>
              <a:rPr lang="de-DE" dirty="0" err="1">
                <a:solidFill>
                  <a:srgbClr val="000000"/>
                </a:solidFill>
                <a:latin typeface="Arial"/>
              </a:rPr>
              <a:t>volentius</a:t>
            </a:r>
            <a:r>
              <a:rPr lang="de-DE" dirty="0">
                <a:solidFill>
                  <a:srgbClr val="000000"/>
                </a:solidFill>
                <a:latin typeface="Arial"/>
              </a:rPr>
              <a:t> </a:t>
            </a:r>
            <a:r>
              <a:rPr lang="de-DE" dirty="0" err="1">
                <a:solidFill>
                  <a:srgbClr val="000000"/>
                </a:solidFill>
                <a:latin typeface="Arial"/>
              </a:rPr>
              <a:t>magnat</a:t>
            </a:r>
            <a:r>
              <a:rPr lang="de-DE" dirty="0">
                <a:solidFill>
                  <a:srgbClr val="000000"/>
                </a:solidFill>
                <a:latin typeface="Arial"/>
              </a:rPr>
              <a:t> </a:t>
            </a:r>
            <a:r>
              <a:rPr lang="de-DE" dirty="0" err="1">
                <a:solidFill>
                  <a:srgbClr val="000000"/>
                </a:solidFill>
                <a:latin typeface="Arial"/>
              </a:rPr>
              <a:t>rem</a:t>
            </a:r>
            <a:r>
              <a:rPr lang="de-DE" dirty="0">
                <a:solidFill>
                  <a:srgbClr val="000000"/>
                </a:solidFill>
                <a:latin typeface="Arial"/>
              </a:rPr>
              <a:t> </a:t>
            </a:r>
            <a:r>
              <a:rPr lang="de-DE" dirty="0" err="1">
                <a:solidFill>
                  <a:srgbClr val="000000"/>
                </a:solidFill>
                <a:latin typeface="Arial"/>
              </a:rPr>
              <a:t>ideliquiam</a:t>
            </a:r>
            <a:r>
              <a:rPr lang="de-DE" dirty="0">
                <a:solidFill>
                  <a:srgbClr val="000000"/>
                </a:solidFill>
                <a:latin typeface="Arial"/>
              </a:rPr>
              <a:t> </a:t>
            </a:r>
            <a:r>
              <a:rPr lang="de-DE" dirty="0" err="1">
                <a:solidFill>
                  <a:srgbClr val="000000"/>
                </a:solidFill>
                <a:latin typeface="Arial"/>
              </a:rPr>
              <a:t>aceaquid</a:t>
            </a:r>
            <a:r>
              <a:rPr lang="de-DE" dirty="0">
                <a:solidFill>
                  <a:srgbClr val="000000"/>
                </a:solidFill>
                <a:latin typeface="Arial"/>
              </a:rPr>
              <a:t> et </a:t>
            </a:r>
            <a:r>
              <a:rPr lang="de-DE" dirty="0" err="1">
                <a:solidFill>
                  <a:srgbClr val="000000"/>
                </a:solidFill>
                <a:latin typeface="Arial"/>
              </a:rPr>
              <a:t>et</a:t>
            </a:r>
            <a:r>
              <a:rPr lang="de-DE" dirty="0">
                <a:solidFill>
                  <a:srgbClr val="000000"/>
                </a:solidFill>
                <a:latin typeface="Arial"/>
              </a:rPr>
              <a:t> </a:t>
            </a:r>
            <a:r>
              <a:rPr lang="de-DE" dirty="0" err="1">
                <a:solidFill>
                  <a:srgbClr val="000000"/>
                </a:solidFill>
                <a:latin typeface="Arial"/>
              </a:rPr>
              <a:t>volorro</a:t>
            </a:r>
            <a:r>
              <a:rPr lang="de-DE" dirty="0">
                <a:solidFill>
                  <a:srgbClr val="000000"/>
                </a:solidFill>
                <a:latin typeface="Arial"/>
              </a:rPr>
              <a:t> </a:t>
            </a:r>
            <a:r>
              <a:rPr lang="de-DE" dirty="0" err="1">
                <a:solidFill>
                  <a:srgbClr val="000000"/>
                </a:solidFill>
                <a:latin typeface="Arial"/>
              </a:rPr>
              <a:t>modit</a:t>
            </a:r>
            <a:r>
              <a:rPr lang="de-DE" dirty="0">
                <a:solidFill>
                  <a:srgbClr val="000000"/>
                </a:solidFill>
                <a:latin typeface="Arial"/>
              </a:rPr>
              <a:t> </a:t>
            </a:r>
            <a:r>
              <a:rPr lang="de-DE" dirty="0" err="1">
                <a:solidFill>
                  <a:srgbClr val="000000"/>
                </a:solidFill>
                <a:latin typeface="Arial"/>
              </a:rPr>
              <a:t>aspid</a:t>
            </a:r>
            <a:r>
              <a:rPr lang="de-DE" dirty="0">
                <a:solidFill>
                  <a:srgbClr val="000000"/>
                </a:solidFill>
                <a:latin typeface="Arial"/>
              </a:rPr>
              <a:t> et, </a:t>
            </a:r>
            <a:r>
              <a:rPr lang="de-DE" dirty="0" err="1">
                <a:solidFill>
                  <a:srgbClr val="000000"/>
                </a:solidFill>
                <a:latin typeface="Arial"/>
              </a:rPr>
              <a:t>quodita</a:t>
            </a:r>
            <a:r>
              <a:rPr lang="de-DE" dirty="0">
                <a:solidFill>
                  <a:srgbClr val="000000"/>
                </a:solidFill>
                <a:latin typeface="Arial"/>
              </a:rPr>
              <a:t> </a:t>
            </a:r>
            <a:r>
              <a:rPr lang="de-DE" dirty="0" err="1">
                <a:solidFill>
                  <a:srgbClr val="000000"/>
                </a:solidFill>
                <a:latin typeface="Arial"/>
              </a:rPr>
              <a:t>sint</a:t>
            </a:r>
            <a:r>
              <a:rPr lang="de-DE" dirty="0">
                <a:solidFill>
                  <a:srgbClr val="000000"/>
                </a:solidFill>
                <a:latin typeface="Arial"/>
              </a:rPr>
              <a:t> </a:t>
            </a:r>
            <a:r>
              <a:rPr lang="de-DE" dirty="0" err="1">
                <a:solidFill>
                  <a:srgbClr val="000000"/>
                </a:solidFill>
                <a:latin typeface="Arial"/>
              </a:rPr>
              <a:t>acerum</a:t>
            </a:r>
            <a:r>
              <a:rPr lang="de-DE" dirty="0">
                <a:solidFill>
                  <a:srgbClr val="000000"/>
                </a:solidFill>
                <a:latin typeface="Arial"/>
              </a:rPr>
              <a:t> </a:t>
            </a:r>
            <a:r>
              <a:rPr lang="de-DE" dirty="0" err="1">
                <a:solidFill>
                  <a:srgbClr val="000000"/>
                </a:solidFill>
                <a:latin typeface="Arial"/>
              </a:rPr>
              <a:t>experitio</a:t>
            </a:r>
            <a:r>
              <a:rPr lang="de-DE" dirty="0">
                <a:solidFill>
                  <a:srgbClr val="000000"/>
                </a:solidFill>
                <a:latin typeface="Arial"/>
              </a:rPr>
              <a:t>. </a:t>
            </a:r>
            <a:r>
              <a:rPr lang="de-DE" dirty="0" err="1">
                <a:solidFill>
                  <a:srgbClr val="000000"/>
                </a:solidFill>
                <a:latin typeface="Arial"/>
              </a:rPr>
              <a:t>Itatur</a:t>
            </a:r>
            <a:r>
              <a:rPr lang="de-DE" dirty="0">
                <a:solidFill>
                  <a:srgbClr val="000000"/>
                </a:solidFill>
                <a:latin typeface="Arial"/>
              </a:rPr>
              <a:t> </a:t>
            </a:r>
            <a:r>
              <a:rPr lang="de-DE" dirty="0" err="1">
                <a:solidFill>
                  <a:srgbClr val="000000"/>
                </a:solidFill>
                <a:latin typeface="Arial"/>
              </a:rPr>
              <a:t>sunt</a:t>
            </a:r>
            <a:r>
              <a:rPr lang="de-DE" dirty="0">
                <a:solidFill>
                  <a:srgbClr val="000000"/>
                </a:solidFill>
                <a:latin typeface="Arial"/>
              </a:rPr>
              <a:t> </a:t>
            </a:r>
            <a:r>
              <a:rPr lang="de-DE" dirty="0" err="1">
                <a:solidFill>
                  <a:srgbClr val="000000"/>
                </a:solidFill>
                <a:latin typeface="Arial"/>
              </a:rPr>
              <a:t>utem</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ex </a:t>
            </a:r>
            <a:r>
              <a:rPr lang="de-DE" dirty="0" err="1">
                <a:solidFill>
                  <a:srgbClr val="000000"/>
                </a:solidFill>
                <a:latin typeface="Arial"/>
              </a:rPr>
              <a:t>eaque</a:t>
            </a:r>
            <a:r>
              <a:rPr lang="de-DE" dirty="0">
                <a:solidFill>
                  <a:srgbClr val="000000"/>
                </a:solidFill>
                <a:latin typeface="Arial"/>
              </a:rPr>
              <a:t> </a:t>
            </a:r>
            <a:r>
              <a:rPr lang="de-DE" dirty="0" err="1">
                <a:solidFill>
                  <a:srgbClr val="000000"/>
                </a:solidFill>
                <a:latin typeface="Arial"/>
              </a:rPr>
              <a:t>volupta</a:t>
            </a:r>
            <a:r>
              <a:rPr lang="de-DE" dirty="0">
                <a:solidFill>
                  <a:srgbClr val="000000"/>
                </a:solidFill>
                <a:latin typeface="Arial"/>
              </a:rPr>
              <a:t> </a:t>
            </a:r>
            <a:r>
              <a:rPr lang="de-DE" dirty="0" err="1">
                <a:solidFill>
                  <a:srgbClr val="000000"/>
                </a:solidFill>
                <a:latin typeface="Arial"/>
              </a:rPr>
              <a:t>illignissim</a:t>
            </a:r>
            <a:r>
              <a:rPr lang="de-DE" dirty="0">
                <a:solidFill>
                  <a:srgbClr val="000000"/>
                </a:solidFill>
                <a:latin typeface="Arial"/>
              </a:rPr>
              <a:t> </a:t>
            </a:r>
            <a:r>
              <a:rPr lang="de-DE" dirty="0" err="1">
                <a:solidFill>
                  <a:srgbClr val="000000"/>
                </a:solidFill>
                <a:latin typeface="Arial"/>
              </a:rPr>
              <a:t>quiassu</a:t>
            </a:r>
            <a:r>
              <a:rPr lang="de-DE" dirty="0">
                <a:solidFill>
                  <a:srgbClr val="000000"/>
                </a:solidFill>
                <a:latin typeface="Arial"/>
              </a:rPr>
              <a:t> </a:t>
            </a:r>
            <a:r>
              <a:rPr lang="de-DE" dirty="0" err="1">
                <a:solidFill>
                  <a:srgbClr val="000000"/>
                </a:solidFill>
                <a:latin typeface="Arial"/>
              </a:rPr>
              <a:t>nderit</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a:t>
            </a:r>
            <a:r>
              <a:rPr lang="de-DE" dirty="0" err="1">
                <a:solidFill>
                  <a:srgbClr val="000000"/>
                </a:solidFill>
                <a:latin typeface="Arial"/>
              </a:rPr>
              <a:t>nonsequis</a:t>
            </a:r>
            <a:r>
              <a:rPr lang="de-DE" dirty="0">
                <a:solidFill>
                  <a:srgbClr val="000000"/>
                </a:solidFill>
                <a:latin typeface="Arial"/>
              </a:rPr>
              <a:t> et </a:t>
            </a:r>
            <a:r>
              <a:rPr lang="de-DE" dirty="0" err="1">
                <a:solidFill>
                  <a:srgbClr val="000000"/>
                </a:solidFill>
                <a:latin typeface="Arial"/>
              </a:rPr>
              <a:t>quos</a:t>
            </a:r>
            <a:r>
              <a:rPr lang="de-DE" dirty="0">
                <a:solidFill>
                  <a:srgbClr val="000000"/>
                </a:solidFill>
                <a:latin typeface="Arial"/>
              </a:rPr>
              <a:t> </a:t>
            </a:r>
            <a:r>
              <a:rPr lang="de-DE" dirty="0" err="1">
                <a:solidFill>
                  <a:srgbClr val="000000"/>
                </a:solidFill>
                <a:latin typeface="Arial"/>
              </a:rPr>
              <a:t>corem</a:t>
            </a:r>
            <a:r>
              <a:rPr lang="de-DE" dirty="0">
                <a:solidFill>
                  <a:srgbClr val="000000"/>
                </a:solidFill>
                <a:latin typeface="Arial"/>
              </a:rPr>
              <a:t> </a:t>
            </a:r>
            <a:r>
              <a:rPr lang="de-DE" dirty="0" err="1">
                <a:solidFill>
                  <a:srgbClr val="000000"/>
                </a:solidFill>
                <a:latin typeface="Arial"/>
              </a:rPr>
              <a:t>faceata</a:t>
            </a:r>
            <a:r>
              <a:rPr lang="de-DE" dirty="0">
                <a:solidFill>
                  <a:srgbClr val="000000"/>
                </a:solidFill>
                <a:latin typeface="Arial"/>
              </a:rPr>
              <a:t> </a:t>
            </a:r>
            <a:r>
              <a:rPr lang="de-DE" dirty="0" err="1">
                <a:solidFill>
                  <a:srgbClr val="000000"/>
                </a:solidFill>
                <a:latin typeface="Arial"/>
              </a:rPr>
              <a:t>as</a:t>
            </a:r>
            <a:r>
              <a:rPr lang="de-DE" dirty="0">
                <a:solidFill>
                  <a:srgbClr val="000000"/>
                </a:solidFill>
                <a:latin typeface="Arial"/>
              </a:rPr>
              <a:t> </a:t>
            </a:r>
            <a:r>
              <a:rPr lang="de-DE" dirty="0" err="1">
                <a:solidFill>
                  <a:srgbClr val="000000"/>
                </a:solidFill>
                <a:latin typeface="Arial"/>
              </a:rPr>
              <a:t>eatur</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et la et </a:t>
            </a:r>
            <a:r>
              <a:rPr lang="de-DE" dirty="0" err="1">
                <a:solidFill>
                  <a:srgbClr val="000000"/>
                </a:solidFill>
                <a:latin typeface="Arial"/>
              </a:rPr>
              <a:t>fuga</a:t>
            </a:r>
            <a:r>
              <a:rPr lang="de-DE" dirty="0">
                <a:solidFill>
                  <a:srgbClr val="000000"/>
                </a:solidFill>
                <a:latin typeface="Arial"/>
              </a:rPr>
              <a:t>. </a:t>
            </a:r>
            <a:r>
              <a:rPr lang="de-DE" dirty="0" err="1">
                <a:solidFill>
                  <a:srgbClr val="000000"/>
                </a:solidFill>
                <a:latin typeface="Arial"/>
              </a:rPr>
              <a:t>Nequia</a:t>
            </a:r>
            <a:r>
              <a:rPr lang="de-DE" dirty="0">
                <a:solidFill>
                  <a:srgbClr val="000000"/>
                </a:solidFill>
                <a:latin typeface="Arial"/>
              </a:rPr>
              <a:t> </a:t>
            </a:r>
            <a:r>
              <a:rPr lang="de-DE" dirty="0" err="1">
                <a:solidFill>
                  <a:srgbClr val="000000"/>
                </a:solidFill>
                <a:latin typeface="Arial"/>
              </a:rPr>
              <a:t>voloratusci</a:t>
            </a:r>
            <a:r>
              <a:rPr lang="de-DE" dirty="0">
                <a:solidFill>
                  <a:srgbClr val="000000"/>
                </a:solidFill>
                <a:latin typeface="Arial"/>
              </a:rPr>
              <a:t> </a:t>
            </a:r>
            <a:r>
              <a:rPr lang="de-DE" dirty="0" err="1">
                <a:solidFill>
                  <a:srgbClr val="000000"/>
                </a:solidFill>
                <a:latin typeface="Arial"/>
              </a:rPr>
              <a:t>as</a:t>
            </a:r>
            <a:r>
              <a:rPr lang="de-DE" dirty="0">
                <a:solidFill>
                  <a:srgbClr val="000000"/>
                </a:solidFill>
                <a:latin typeface="Arial"/>
              </a:rPr>
              <a:t> </a:t>
            </a:r>
            <a:r>
              <a:rPr lang="de-DE" dirty="0" err="1">
                <a:solidFill>
                  <a:srgbClr val="000000"/>
                </a:solidFill>
                <a:latin typeface="Arial"/>
              </a:rPr>
              <a:t>mos</a:t>
            </a:r>
            <a:r>
              <a:rPr lang="de-DE" dirty="0">
                <a:solidFill>
                  <a:srgbClr val="000000"/>
                </a:solidFill>
                <a:latin typeface="Arial"/>
              </a:rPr>
              <a:t> </a:t>
            </a:r>
            <a:r>
              <a:rPr lang="de-DE" dirty="0" err="1">
                <a:solidFill>
                  <a:srgbClr val="000000"/>
                </a:solidFill>
                <a:latin typeface="Arial"/>
              </a:rPr>
              <a:t>ipidella</a:t>
            </a:r>
            <a:r>
              <a:rPr lang="de-DE" dirty="0">
                <a:solidFill>
                  <a:srgbClr val="000000"/>
                </a:solidFill>
                <a:latin typeface="Arial"/>
              </a:rPr>
              <a:t> </a:t>
            </a:r>
            <a:r>
              <a:rPr lang="de-DE" dirty="0" err="1">
                <a:solidFill>
                  <a:srgbClr val="000000"/>
                </a:solidFill>
                <a:latin typeface="Arial"/>
              </a:rPr>
              <a:t>simust</a:t>
            </a:r>
            <a:r>
              <a:rPr lang="de-DE" dirty="0">
                <a:solidFill>
                  <a:srgbClr val="000000"/>
                </a:solidFill>
                <a:latin typeface="Arial"/>
              </a:rPr>
              <a:t>, </a:t>
            </a:r>
            <a:r>
              <a:rPr lang="de-DE" dirty="0" err="1">
                <a:solidFill>
                  <a:srgbClr val="000000"/>
                </a:solidFill>
                <a:latin typeface="Arial"/>
              </a:rPr>
              <a:t>erferumquam</a:t>
            </a:r>
            <a:r>
              <a:rPr lang="de-DE" dirty="0">
                <a:solidFill>
                  <a:srgbClr val="000000"/>
                </a:solidFill>
                <a:latin typeface="Arial"/>
              </a:rPr>
              <a:t> et </a:t>
            </a:r>
            <a:r>
              <a:rPr lang="de-DE" dirty="0" err="1">
                <a:solidFill>
                  <a:srgbClr val="000000"/>
                </a:solidFill>
                <a:latin typeface="Arial"/>
              </a:rPr>
              <a:t>dolum</a:t>
            </a:r>
            <a:r>
              <a:rPr lang="de-DE" dirty="0">
                <a:solidFill>
                  <a:srgbClr val="000000"/>
                </a:solidFill>
                <a:latin typeface="Arial"/>
              </a:rPr>
              <a:t> in </a:t>
            </a:r>
            <a:r>
              <a:rPr lang="de-DE" dirty="0" err="1">
                <a:solidFill>
                  <a:srgbClr val="000000"/>
                </a:solidFill>
                <a:latin typeface="Arial"/>
              </a:rPr>
              <a:t>eseque</a:t>
            </a:r>
            <a:r>
              <a:rPr lang="de-DE" dirty="0">
                <a:solidFill>
                  <a:srgbClr val="000000"/>
                </a:solidFill>
                <a:latin typeface="Arial"/>
              </a:rPr>
              <a:t> </a:t>
            </a:r>
            <a:r>
              <a:rPr lang="de-DE" dirty="0" err="1">
                <a:solidFill>
                  <a:srgbClr val="000000"/>
                </a:solidFill>
                <a:latin typeface="Arial"/>
              </a:rPr>
              <a:t>pe</a:t>
            </a:r>
            <a:r>
              <a:rPr lang="de-DE" dirty="0">
                <a:solidFill>
                  <a:srgbClr val="000000"/>
                </a:solidFill>
                <a:latin typeface="Arial"/>
              </a:rPr>
              <a:t> </a:t>
            </a:r>
            <a:r>
              <a:rPr lang="de-DE" dirty="0" err="1">
                <a:solidFill>
                  <a:srgbClr val="000000"/>
                </a:solidFill>
                <a:latin typeface="Arial"/>
              </a:rPr>
              <a:t>sed</a:t>
            </a:r>
            <a:r>
              <a:rPr lang="de-DE" dirty="0">
                <a:solidFill>
                  <a:srgbClr val="000000"/>
                </a:solidFill>
                <a:latin typeface="Arial"/>
              </a:rPr>
              <a:t> quas </a:t>
            </a:r>
            <a:r>
              <a:rPr lang="de-DE" dirty="0" err="1">
                <a:solidFill>
                  <a:srgbClr val="000000"/>
                </a:solidFill>
                <a:latin typeface="Arial"/>
              </a:rPr>
              <a:t>doluptae</a:t>
            </a:r>
            <a:r>
              <a:rPr lang="de-DE" dirty="0">
                <a:solidFill>
                  <a:srgbClr val="000000"/>
                </a:solidFill>
                <a:latin typeface="Arial"/>
              </a:rPr>
              <a:t> </a:t>
            </a:r>
            <a:r>
              <a:rPr lang="de-DE" dirty="0" err="1">
                <a:solidFill>
                  <a:srgbClr val="000000"/>
                </a:solidFill>
                <a:latin typeface="Arial"/>
              </a:rPr>
              <a:t>nimusda</a:t>
            </a:r>
            <a:r>
              <a:rPr lang="de-DE" dirty="0">
                <a:solidFill>
                  <a:srgbClr val="000000"/>
                </a:solidFill>
                <a:latin typeface="Arial"/>
              </a:rPr>
              <a:t> </a:t>
            </a:r>
            <a:r>
              <a:rPr lang="de-DE" dirty="0" err="1">
                <a:solidFill>
                  <a:srgbClr val="000000"/>
                </a:solidFill>
                <a:latin typeface="Arial"/>
              </a:rPr>
              <a:t>ndebitas</a:t>
            </a:r>
            <a:r>
              <a:rPr lang="de-DE" dirty="0">
                <a:solidFill>
                  <a:srgbClr val="000000"/>
                </a:solidFill>
                <a:latin typeface="Arial"/>
              </a:rPr>
              <a:t> </a:t>
            </a:r>
            <a:r>
              <a:rPr lang="de-DE" dirty="0" err="1">
                <a:solidFill>
                  <a:srgbClr val="000000"/>
                </a:solidFill>
                <a:latin typeface="Arial"/>
              </a:rPr>
              <a:t>rehentio</a:t>
            </a:r>
            <a:r>
              <a:rPr lang="de-DE" dirty="0">
                <a:solidFill>
                  <a:srgbClr val="000000"/>
                </a:solidFill>
                <a:latin typeface="Arial"/>
              </a:rPr>
              <a:t> </a:t>
            </a:r>
            <a:r>
              <a:rPr lang="de-DE" dirty="0" err="1">
                <a:solidFill>
                  <a:srgbClr val="000000"/>
                </a:solidFill>
                <a:latin typeface="Arial"/>
              </a:rPr>
              <a:t>quiaspero</a:t>
            </a:r>
            <a:r>
              <a:rPr lang="de-DE" dirty="0">
                <a:solidFill>
                  <a:srgbClr val="000000"/>
                </a:solidFill>
                <a:latin typeface="Arial"/>
              </a:rPr>
              <a:t> </a:t>
            </a:r>
            <a:r>
              <a:rPr lang="de-DE" dirty="0" err="1">
                <a:solidFill>
                  <a:srgbClr val="000000"/>
                </a:solidFill>
                <a:latin typeface="Arial"/>
              </a:rPr>
              <a:t>el</a:t>
            </a:r>
            <a:r>
              <a:rPr lang="de-DE" dirty="0">
                <a:solidFill>
                  <a:srgbClr val="000000"/>
                </a:solidFill>
                <a:latin typeface="Arial"/>
              </a:rPr>
              <a:t> </a:t>
            </a:r>
            <a:r>
              <a:rPr lang="de-DE" dirty="0" err="1">
                <a:solidFill>
                  <a:srgbClr val="000000"/>
                </a:solidFill>
                <a:latin typeface="Arial"/>
              </a:rPr>
              <a:t>magnimp</a:t>
            </a:r>
            <a:r>
              <a:rPr lang="de-DE" dirty="0">
                <a:solidFill>
                  <a:srgbClr val="000000"/>
                </a:solidFill>
                <a:latin typeface="Arial"/>
              </a:rPr>
              <a:t> </a:t>
            </a:r>
            <a:r>
              <a:rPr lang="de-DE" dirty="0" err="1">
                <a:solidFill>
                  <a:srgbClr val="000000"/>
                </a:solidFill>
                <a:latin typeface="Arial"/>
              </a:rPr>
              <a:t>orrorum</a:t>
            </a:r>
            <a:r>
              <a:rPr lang="de-DE" dirty="0">
                <a:solidFill>
                  <a:srgbClr val="000000"/>
                </a:solidFill>
                <a:latin typeface="Arial"/>
              </a:rPr>
              <a:t> </a:t>
            </a:r>
            <a:r>
              <a:rPr lang="de-DE" dirty="0" err="1">
                <a:solidFill>
                  <a:srgbClr val="000000"/>
                </a:solidFill>
                <a:latin typeface="Arial"/>
              </a:rPr>
              <a:t>sit</a:t>
            </a:r>
            <a:r>
              <a:rPr lang="de-DE" dirty="0">
                <a:solidFill>
                  <a:srgbClr val="000000"/>
                </a:solidFill>
                <a:latin typeface="Arial"/>
              </a:rPr>
              <a:t> </a:t>
            </a:r>
            <a:r>
              <a:rPr lang="de-DE" dirty="0" err="1">
                <a:solidFill>
                  <a:srgbClr val="000000"/>
                </a:solidFill>
                <a:latin typeface="Arial"/>
              </a:rPr>
              <a:t>voloratur</a:t>
            </a:r>
            <a:r>
              <a:rPr lang="de-DE" dirty="0">
                <a:solidFill>
                  <a:srgbClr val="000000"/>
                </a:solidFill>
                <a:latin typeface="Arial"/>
              </a:rPr>
              <a:t>, </a:t>
            </a:r>
            <a:r>
              <a:rPr lang="de-DE" dirty="0" err="1">
                <a:solidFill>
                  <a:srgbClr val="000000"/>
                </a:solidFill>
                <a:latin typeface="Arial"/>
              </a:rPr>
              <a:t>sundam</a:t>
            </a:r>
            <a:r>
              <a:rPr lang="de-DE" dirty="0">
                <a:solidFill>
                  <a:srgbClr val="000000"/>
                </a:solidFill>
                <a:latin typeface="Arial"/>
              </a:rPr>
              <a:t> </a:t>
            </a:r>
            <a:r>
              <a:rPr lang="de-DE" dirty="0" err="1">
                <a:solidFill>
                  <a:srgbClr val="000000"/>
                </a:solidFill>
                <a:latin typeface="Arial"/>
              </a:rPr>
              <a:t>eat</a:t>
            </a:r>
            <a:r>
              <a:rPr lang="de-DE" dirty="0">
                <a:solidFill>
                  <a:srgbClr val="000000"/>
                </a:solidFill>
                <a:latin typeface="Arial"/>
              </a:rPr>
              <a:t> </a:t>
            </a:r>
            <a:r>
              <a:rPr lang="de-DE" dirty="0" err="1">
                <a:solidFill>
                  <a:srgbClr val="000000"/>
                </a:solidFill>
                <a:latin typeface="Arial"/>
              </a:rPr>
              <a:t>litatin</a:t>
            </a:r>
            <a:r>
              <a:rPr lang="de-DE" dirty="0">
                <a:solidFill>
                  <a:srgbClr val="000000"/>
                </a:solidFill>
                <a:latin typeface="Arial"/>
              </a:rPr>
              <a:t> </a:t>
            </a:r>
            <a:r>
              <a:rPr lang="de-DE" dirty="0" err="1">
                <a:solidFill>
                  <a:srgbClr val="000000"/>
                </a:solidFill>
                <a:latin typeface="Arial"/>
              </a:rPr>
              <a:t>experia</a:t>
            </a:r>
            <a:r>
              <a:rPr lang="de-DE" dirty="0">
                <a:solidFill>
                  <a:srgbClr val="000000"/>
                </a:solidFill>
                <a:latin typeface="Arial"/>
              </a:rPr>
              <a:t> </a:t>
            </a:r>
            <a:r>
              <a:rPr lang="de-DE" dirty="0" err="1">
                <a:solidFill>
                  <a:srgbClr val="000000"/>
                </a:solidFill>
                <a:latin typeface="Arial"/>
              </a:rPr>
              <a:t>sit</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offici</a:t>
            </a:r>
            <a:r>
              <a:rPr lang="de-DE" dirty="0">
                <a:solidFill>
                  <a:srgbClr val="000000"/>
                </a:solidFill>
                <a:latin typeface="Arial"/>
              </a:rPr>
              <a:t> </a:t>
            </a:r>
            <a:r>
              <a:rPr lang="de-DE" dirty="0" err="1">
                <a:solidFill>
                  <a:srgbClr val="000000"/>
                </a:solidFill>
                <a:latin typeface="Arial"/>
              </a:rPr>
              <a:t>unt</a:t>
            </a:r>
            <a:r>
              <a:rPr lang="de-DE" dirty="0">
                <a:solidFill>
                  <a:srgbClr val="000000"/>
                </a:solidFill>
                <a:latin typeface="Arial"/>
              </a:rPr>
              <a:t> </a:t>
            </a:r>
            <a:r>
              <a:rPr lang="de-DE" dirty="0" err="1">
                <a:solidFill>
                  <a:srgbClr val="000000"/>
                </a:solidFill>
                <a:latin typeface="Arial"/>
              </a:rPr>
              <a:t>quamet</a:t>
            </a:r>
            <a:r>
              <a:rPr lang="de-DE" dirty="0">
                <a:solidFill>
                  <a:srgbClr val="000000"/>
                </a:solidFill>
                <a:latin typeface="Arial"/>
              </a:rPr>
              <a:t> </a:t>
            </a:r>
            <a:r>
              <a:rPr lang="de-DE" dirty="0" err="1">
                <a:solidFill>
                  <a:srgbClr val="000000"/>
                </a:solidFill>
                <a:latin typeface="Arial"/>
              </a:rPr>
              <a:t>laccabo</a:t>
            </a:r>
            <a:r>
              <a:rPr lang="de-DE" dirty="0">
                <a:solidFill>
                  <a:srgbClr val="000000"/>
                </a:solidFill>
                <a:latin typeface="Arial"/>
              </a:rPr>
              <a:t>. Min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oditatistem</a:t>
            </a:r>
            <a:r>
              <a:rPr lang="de-DE" dirty="0">
                <a:solidFill>
                  <a:srgbClr val="000000"/>
                </a:solidFill>
                <a:latin typeface="Arial"/>
              </a:rPr>
              <a:t> </a:t>
            </a:r>
            <a:r>
              <a:rPr lang="de-DE" dirty="0" err="1">
                <a:solidFill>
                  <a:srgbClr val="000000"/>
                </a:solidFill>
                <a:latin typeface="Arial"/>
              </a:rPr>
              <a:t>volorem</a:t>
            </a:r>
            <a:r>
              <a:rPr lang="de-DE" dirty="0">
                <a:solidFill>
                  <a:srgbClr val="000000"/>
                </a:solidFill>
                <a:latin typeface="Arial"/>
              </a:rPr>
              <a:t> </a:t>
            </a:r>
            <a:r>
              <a:rPr lang="de-DE" dirty="0" err="1">
                <a:solidFill>
                  <a:srgbClr val="000000"/>
                </a:solidFill>
                <a:latin typeface="Arial"/>
              </a:rPr>
              <a:t>ratemporesti</a:t>
            </a:r>
            <a:r>
              <a:rPr lang="de-DE" dirty="0">
                <a:solidFill>
                  <a:srgbClr val="000000"/>
                </a:solidFill>
                <a:latin typeface="Arial"/>
              </a:rPr>
              <a:t> </a:t>
            </a:r>
            <a:r>
              <a:rPr lang="de-DE" dirty="0" err="1">
                <a:solidFill>
                  <a:srgbClr val="000000"/>
                </a:solidFill>
                <a:latin typeface="Arial"/>
              </a:rPr>
              <a:t>volesciur</a:t>
            </a:r>
            <a:r>
              <a:rPr lang="de-DE" dirty="0">
                <a:solidFill>
                  <a:srgbClr val="000000"/>
                </a:solidFill>
                <a:latin typeface="Arial"/>
              </a:rPr>
              <a:t>?</a:t>
            </a:r>
          </a:p>
          <a:p>
            <a:endParaRPr lang="de-DE" dirty="0">
              <a:solidFill>
                <a:srgbClr val="000000"/>
              </a:solidFill>
              <a:latin typeface="Arial"/>
            </a:endParaRPr>
          </a:p>
        </p:txBody>
      </p:sp>
      <p:sp>
        <p:nvSpPr>
          <p:cNvPr id="17" name="Bildplatzhalter 16"/>
          <p:cNvSpPr>
            <a:spLocks noGrp="1"/>
          </p:cNvSpPr>
          <p:nvPr>
            <p:ph type="pic" sz="quarter" idx="16"/>
          </p:nvPr>
        </p:nvSpPr>
        <p:spPr>
          <a:xfrm>
            <a:off x="15005112" y="8711697"/>
            <a:ext cx="12733200" cy="8544601"/>
          </a:xfrm>
        </p:spPr>
        <p:txBody>
          <a:bodyPr/>
          <a:lstStyle/>
          <a:p>
            <a:endParaRPr lang="en-US"/>
          </a:p>
        </p:txBody>
      </p:sp>
      <p:sp>
        <p:nvSpPr>
          <p:cNvPr id="18" name="Textplatzhalter 17"/>
          <p:cNvSpPr>
            <a:spLocks noGrp="1"/>
          </p:cNvSpPr>
          <p:nvPr>
            <p:ph type="body" sz="quarter" idx="17"/>
          </p:nvPr>
        </p:nvSpPr>
        <p:spPr>
          <a:xfrm>
            <a:off x="15005112" y="17588259"/>
            <a:ext cx="12733200" cy="254669"/>
          </a:xfrm>
        </p:spPr>
        <p:txBody>
          <a:bodyPr/>
          <a:lstStyle/>
          <a:p>
            <a:endParaRPr lang="de-DE" dirty="0"/>
          </a:p>
        </p:txBody>
      </p:sp>
      <p:sp>
        <p:nvSpPr>
          <p:cNvPr id="9" name="Textplatzhalter 17">
            <a:extLst>
              <a:ext uri="{FF2B5EF4-FFF2-40B4-BE49-F238E27FC236}">
                <a16:creationId xmlns:a16="http://schemas.microsoft.com/office/drawing/2014/main" id="{103BE74A-AC50-53BE-67F5-4A912361E54D}"/>
              </a:ext>
            </a:extLst>
          </p:cNvPr>
          <p:cNvSpPr>
            <a:spLocks noGrp="1"/>
          </p:cNvSpPr>
          <p:nvPr>
            <p:ph type="body" sz="quarter" idx="14"/>
          </p:nvPr>
        </p:nvSpPr>
        <p:spPr>
          <a:xfrm>
            <a:off x="1656000" y="7219107"/>
            <a:ext cx="39492000" cy="508672"/>
          </a:xfrm>
        </p:spPr>
        <p:txBody>
          <a:bodyPr/>
          <a:lstStyle/>
          <a:p>
            <a:r>
              <a:rPr lang="de-DE" dirty="0" err="1"/>
              <a:t>Authors</a:t>
            </a:r>
            <a:r>
              <a:rPr lang="de-DE" dirty="0"/>
              <a:t> </a:t>
            </a:r>
            <a:r>
              <a:rPr lang="de-DE" dirty="0" err="1"/>
              <a:t>list</a:t>
            </a:r>
            <a:r>
              <a:rPr lang="de-DE" dirty="0"/>
              <a:t> (in </a:t>
            </a:r>
            <a:r>
              <a:rPr lang="de-DE" dirty="0" err="1"/>
              <a:t>case</a:t>
            </a:r>
            <a:r>
              <a:rPr lang="de-DE" dirty="0"/>
              <a:t> </a:t>
            </a:r>
            <a:r>
              <a:rPr lang="de-DE" dirty="0" err="1"/>
              <a:t>of</a:t>
            </a:r>
            <a:r>
              <a:rPr lang="de-DE" dirty="0"/>
              <a:t> </a:t>
            </a:r>
            <a:r>
              <a:rPr lang="de-DE" dirty="0" err="1"/>
              <a:t>several</a:t>
            </a:r>
            <a:r>
              <a:rPr lang="de-DE" dirty="0"/>
              <a:t> </a:t>
            </a:r>
            <a:r>
              <a:rPr lang="de-DE" dirty="0" err="1"/>
              <a:t>authors</a:t>
            </a:r>
            <a:r>
              <a:rPr lang="de-DE" dirty="0"/>
              <a:t>)</a:t>
            </a:r>
          </a:p>
        </p:txBody>
      </p:sp>
      <p:sp>
        <p:nvSpPr>
          <p:cNvPr id="13" name="Textplatzhalter 18">
            <a:extLst>
              <a:ext uri="{FF2B5EF4-FFF2-40B4-BE49-F238E27FC236}">
                <a16:creationId xmlns:a16="http://schemas.microsoft.com/office/drawing/2014/main" id="{2CCB0C8D-9BD6-FD4E-A0E2-17B75C7F8302}"/>
              </a:ext>
            </a:extLst>
          </p:cNvPr>
          <p:cNvSpPr>
            <a:spLocks noGrp="1"/>
          </p:cNvSpPr>
          <p:nvPr>
            <p:ph type="body" sz="quarter" idx="15"/>
          </p:nvPr>
        </p:nvSpPr>
        <p:spPr>
          <a:xfrm>
            <a:off x="1655999" y="5850955"/>
            <a:ext cx="39492000" cy="595131"/>
          </a:xfrm>
        </p:spPr>
        <p:txBody>
          <a:bodyPr/>
          <a:lstStyle/>
          <a:p>
            <a:r>
              <a:rPr lang="de-DE" dirty="0" err="1"/>
              <a:t>Authors</a:t>
            </a:r>
            <a:r>
              <a:rPr lang="de-DE" dirty="0"/>
              <a:t> </a:t>
            </a:r>
            <a:r>
              <a:rPr lang="de-DE" dirty="0" err="1"/>
              <a:t>list</a:t>
            </a:r>
            <a:r>
              <a:rPr lang="de-DE" dirty="0"/>
              <a:t> (in </a:t>
            </a:r>
            <a:r>
              <a:rPr lang="de-DE" dirty="0" err="1"/>
              <a:t>case</a:t>
            </a:r>
            <a:r>
              <a:rPr lang="de-DE" dirty="0"/>
              <a:t> </a:t>
            </a:r>
            <a:r>
              <a:rPr lang="de-DE" dirty="0" err="1"/>
              <a:t>of</a:t>
            </a:r>
            <a:r>
              <a:rPr lang="de-DE" dirty="0"/>
              <a:t> </a:t>
            </a:r>
            <a:r>
              <a:rPr lang="de-DE" dirty="0" err="1"/>
              <a:t>few</a:t>
            </a:r>
            <a:r>
              <a:rPr lang="de-DE" dirty="0"/>
              <a:t> </a:t>
            </a:r>
            <a:r>
              <a:rPr lang="de-DE" dirty="0" err="1"/>
              <a:t>authors</a:t>
            </a:r>
            <a:r>
              <a:rPr lang="de-DE" dirty="0"/>
              <a:t>)</a:t>
            </a:r>
          </a:p>
        </p:txBody>
      </p:sp>
      <p:sp>
        <p:nvSpPr>
          <p:cNvPr id="15" name="Titel 10">
            <a:extLst>
              <a:ext uri="{FF2B5EF4-FFF2-40B4-BE49-F238E27FC236}">
                <a16:creationId xmlns:a16="http://schemas.microsoft.com/office/drawing/2014/main" id="{51BEB29C-C44A-6644-0EAC-646C0AC3D32E}"/>
              </a:ext>
            </a:extLst>
          </p:cNvPr>
          <p:cNvSpPr>
            <a:spLocks noGrp="1"/>
          </p:cNvSpPr>
          <p:nvPr>
            <p:ph type="title"/>
          </p:nvPr>
        </p:nvSpPr>
        <p:spPr>
          <a:xfrm>
            <a:off x="1656000" y="4410795"/>
            <a:ext cx="39492000" cy="810948"/>
          </a:xfrm>
          <a:prstGeom prst="rect">
            <a:avLst/>
          </a:prstGeom>
        </p:spPr>
        <p:txBody>
          <a:bodyPr>
            <a:normAutofit fontScale="90000"/>
          </a:bodyPr>
          <a:lstStyle/>
          <a:p>
            <a:r>
              <a:rPr lang="de-DE" dirty="0"/>
              <a:t>Research title</a:t>
            </a:r>
          </a:p>
        </p:txBody>
      </p:sp>
      <p:cxnSp>
        <p:nvCxnSpPr>
          <p:cNvPr id="5" name="Straight Connector 4">
            <a:extLst>
              <a:ext uri="{FF2B5EF4-FFF2-40B4-BE49-F238E27FC236}">
                <a16:creationId xmlns:a16="http://schemas.microsoft.com/office/drawing/2014/main" id="{91D209BF-A1B6-7D43-31BE-ADD8D65F06F7}"/>
              </a:ext>
            </a:extLst>
          </p:cNvPr>
          <p:cNvCxnSpPr>
            <a:cxnSpLocks/>
          </p:cNvCxnSpPr>
          <p:nvPr/>
        </p:nvCxnSpPr>
        <p:spPr>
          <a:xfrm>
            <a:off x="1655999" y="9091315"/>
            <a:ext cx="12763487" cy="0"/>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FAF2611-E281-692A-4B74-6229D91C7545}"/>
              </a:ext>
            </a:extLst>
          </p:cNvPr>
          <p:cNvCxnSpPr>
            <a:cxnSpLocks/>
          </p:cNvCxnSpPr>
          <p:nvPr/>
        </p:nvCxnSpPr>
        <p:spPr>
          <a:xfrm>
            <a:off x="1602062" y="10243443"/>
            <a:ext cx="12763487" cy="0"/>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6E31C6-0552-C562-9D4E-F395BE5FC64E}"/>
              </a:ext>
            </a:extLst>
          </p:cNvPr>
          <p:cNvCxnSpPr>
            <a:cxnSpLocks/>
          </p:cNvCxnSpPr>
          <p:nvPr/>
        </p:nvCxnSpPr>
        <p:spPr>
          <a:xfrm>
            <a:off x="15005112" y="20396571"/>
            <a:ext cx="12733200" cy="0"/>
          </a:xfrm>
          <a:prstGeom prst="line">
            <a:avLst/>
          </a:prstGeom>
          <a:ln w="444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B92EA9-EB63-CA8E-129D-66CD36E499EA}"/>
              </a:ext>
            </a:extLst>
          </p:cNvPr>
          <p:cNvCxnSpPr>
            <a:cxnSpLocks/>
          </p:cNvCxnSpPr>
          <p:nvPr/>
        </p:nvCxnSpPr>
        <p:spPr>
          <a:xfrm>
            <a:off x="28384512" y="11611595"/>
            <a:ext cx="12763487" cy="0"/>
          </a:xfrm>
          <a:prstGeom prst="line">
            <a:avLst/>
          </a:prstGeom>
          <a:ln w="444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3A7EF8C-3555-E267-8B33-7DBB8E0E5D51}"/>
              </a:ext>
            </a:extLst>
          </p:cNvPr>
          <p:cNvCxnSpPr>
            <a:cxnSpLocks/>
          </p:cNvCxnSpPr>
          <p:nvPr/>
        </p:nvCxnSpPr>
        <p:spPr>
          <a:xfrm>
            <a:off x="15005112" y="19676491"/>
            <a:ext cx="12733200" cy="0"/>
          </a:xfrm>
          <a:prstGeom prst="line">
            <a:avLst/>
          </a:prstGeom>
          <a:ln w="444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48864A-6017-FCCD-45F4-2380CBDEAA34}"/>
              </a:ext>
            </a:extLst>
          </p:cNvPr>
          <p:cNvCxnSpPr>
            <a:cxnSpLocks/>
          </p:cNvCxnSpPr>
          <p:nvPr/>
        </p:nvCxnSpPr>
        <p:spPr>
          <a:xfrm>
            <a:off x="28384512" y="12619707"/>
            <a:ext cx="12763487" cy="0"/>
          </a:xfrm>
          <a:prstGeom prst="line">
            <a:avLst/>
          </a:prstGeom>
          <a:ln w="44450">
            <a:solidFill>
              <a:srgbClr val="92D050"/>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A35FD3CB-1C3E-F25A-A798-EB7DC88AC46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55999" y="27747288"/>
            <a:ext cx="1631216" cy="1631216"/>
          </a:xfrm>
          <a:prstGeom prst="rect">
            <a:avLst/>
          </a:prstGeom>
        </p:spPr>
      </p:pic>
      <p:sp>
        <p:nvSpPr>
          <p:cNvPr id="31" name="TextBox 30">
            <a:extLst>
              <a:ext uri="{FF2B5EF4-FFF2-40B4-BE49-F238E27FC236}">
                <a16:creationId xmlns:a16="http://schemas.microsoft.com/office/drawing/2014/main" id="{85E9CF5C-E80C-09FE-9869-650D5B0BDDB9}"/>
              </a:ext>
            </a:extLst>
          </p:cNvPr>
          <p:cNvSpPr txBox="1"/>
          <p:nvPr/>
        </p:nvSpPr>
        <p:spPr>
          <a:xfrm>
            <a:off x="3474270" y="27766355"/>
            <a:ext cx="3960440" cy="1631216"/>
          </a:xfrm>
          <a:prstGeom prst="rect">
            <a:avLst/>
          </a:prstGeom>
          <a:noFill/>
        </p:spPr>
        <p:txBody>
          <a:bodyPr wrap="square" rtlCol="0">
            <a:spAutoFit/>
          </a:bodyPr>
          <a:lstStyle/>
          <a:p>
            <a:r>
              <a:rPr lang="en-GB" sz="2000" b="1" dirty="0" err="1">
                <a:solidFill>
                  <a:schemeClr val="accent5"/>
                </a:solidFill>
              </a:rPr>
              <a:t>Dr.</a:t>
            </a:r>
            <a:r>
              <a:rPr lang="en-GB" sz="2000" b="1" dirty="0">
                <a:solidFill>
                  <a:schemeClr val="accent5"/>
                </a:solidFill>
              </a:rPr>
              <a:t> </a:t>
            </a:r>
            <a:r>
              <a:rPr lang="en-GB" sz="2000" b="1" dirty="0" err="1">
                <a:solidFill>
                  <a:schemeClr val="accent5"/>
                </a:solidFill>
              </a:rPr>
              <a:t>Birte</a:t>
            </a:r>
            <a:r>
              <a:rPr lang="en-GB" sz="2000" b="1" dirty="0">
                <a:solidFill>
                  <a:schemeClr val="accent5"/>
                </a:solidFill>
              </a:rPr>
              <a:t> Maja </a:t>
            </a:r>
            <a:r>
              <a:rPr lang="en-GB" sz="2000" b="1" dirty="0" err="1">
                <a:solidFill>
                  <a:schemeClr val="accent5"/>
                </a:solidFill>
              </a:rPr>
              <a:t>Gerken</a:t>
            </a:r>
            <a:endParaRPr lang="en-GB" sz="2000" b="1" dirty="0">
              <a:solidFill>
                <a:schemeClr val="accent5"/>
              </a:solidFill>
            </a:endParaRPr>
          </a:p>
          <a:p>
            <a:r>
              <a:rPr lang="en-GB" sz="2000" b="1" dirty="0">
                <a:solidFill>
                  <a:schemeClr val="accent5"/>
                </a:solidFill>
              </a:rPr>
              <a:t>TUM Chair of Template Example</a:t>
            </a:r>
          </a:p>
          <a:p>
            <a:r>
              <a:rPr lang="en-GB" sz="2000" b="1" dirty="0">
                <a:solidFill>
                  <a:schemeClr val="accent5"/>
                </a:solidFill>
              </a:rPr>
              <a:t>Address</a:t>
            </a:r>
          </a:p>
          <a:p>
            <a:r>
              <a:rPr lang="en-GB" sz="2000" b="1" dirty="0">
                <a:solidFill>
                  <a:schemeClr val="accent5"/>
                </a:solidFill>
              </a:rPr>
              <a:t>Webpage</a:t>
            </a:r>
          </a:p>
          <a:p>
            <a:r>
              <a:rPr lang="en-GB" sz="2000" b="1" dirty="0">
                <a:solidFill>
                  <a:schemeClr val="accent5"/>
                </a:solidFill>
              </a:rPr>
              <a:t>Email Address</a:t>
            </a:r>
          </a:p>
        </p:txBody>
      </p:sp>
      <p:pic>
        <p:nvPicPr>
          <p:cNvPr id="2" name="Picture 1">
            <a:extLst>
              <a:ext uri="{FF2B5EF4-FFF2-40B4-BE49-F238E27FC236}">
                <a16:creationId xmlns:a16="http://schemas.microsoft.com/office/drawing/2014/main" id="{7BBF1737-C561-EB55-FEC8-F9547896ABC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8370814" y="27741387"/>
            <a:ext cx="1631216" cy="1631216"/>
          </a:xfrm>
          <a:prstGeom prst="rect">
            <a:avLst/>
          </a:prstGeom>
        </p:spPr>
      </p:pic>
      <p:sp>
        <p:nvSpPr>
          <p:cNvPr id="3" name="TextBox 2">
            <a:extLst>
              <a:ext uri="{FF2B5EF4-FFF2-40B4-BE49-F238E27FC236}">
                <a16:creationId xmlns:a16="http://schemas.microsoft.com/office/drawing/2014/main" id="{5B11D5C3-2778-C9B4-8070-168CFD6A2A6B}"/>
              </a:ext>
            </a:extLst>
          </p:cNvPr>
          <p:cNvSpPr txBox="1"/>
          <p:nvPr/>
        </p:nvSpPr>
        <p:spPr>
          <a:xfrm>
            <a:off x="10189085" y="27760454"/>
            <a:ext cx="3960440" cy="1631216"/>
          </a:xfrm>
          <a:prstGeom prst="rect">
            <a:avLst/>
          </a:prstGeom>
          <a:noFill/>
        </p:spPr>
        <p:txBody>
          <a:bodyPr wrap="square" rtlCol="0">
            <a:spAutoFit/>
          </a:bodyPr>
          <a:lstStyle/>
          <a:p>
            <a:r>
              <a:rPr lang="en-GB" sz="2000" b="1" dirty="0">
                <a:solidFill>
                  <a:srgbClr val="92D050"/>
                </a:solidFill>
              </a:rPr>
              <a:t>M.Sc. Lorenz Gabel </a:t>
            </a:r>
          </a:p>
          <a:p>
            <a:r>
              <a:rPr lang="en-GB" sz="2000" b="1" dirty="0">
                <a:solidFill>
                  <a:srgbClr val="92D050"/>
                </a:solidFill>
              </a:rPr>
              <a:t>TUM Chair of Template Example</a:t>
            </a:r>
          </a:p>
          <a:p>
            <a:r>
              <a:rPr lang="en-GB" sz="2000" b="1" dirty="0">
                <a:solidFill>
                  <a:srgbClr val="92D050"/>
                </a:solidFill>
              </a:rPr>
              <a:t>Address</a:t>
            </a:r>
          </a:p>
          <a:p>
            <a:r>
              <a:rPr lang="en-GB" sz="2000" b="1" dirty="0">
                <a:solidFill>
                  <a:srgbClr val="92D050"/>
                </a:solidFill>
              </a:rPr>
              <a:t>Webpage</a:t>
            </a:r>
          </a:p>
          <a:p>
            <a:r>
              <a:rPr lang="en-GB" sz="2000" b="1" dirty="0">
                <a:solidFill>
                  <a:srgbClr val="92D050"/>
                </a:solidFill>
              </a:rPr>
              <a:t>Email Address</a:t>
            </a:r>
          </a:p>
        </p:txBody>
      </p:sp>
      <p:pic>
        <p:nvPicPr>
          <p:cNvPr id="4" name="Picture 3">
            <a:extLst>
              <a:ext uri="{FF2B5EF4-FFF2-40B4-BE49-F238E27FC236}">
                <a16:creationId xmlns:a16="http://schemas.microsoft.com/office/drawing/2014/main" id="{186C2661-0107-B087-D730-CAF7F2D28A9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5139566" y="27675280"/>
            <a:ext cx="1631216" cy="1631216"/>
          </a:xfrm>
          <a:prstGeom prst="rect">
            <a:avLst/>
          </a:prstGeom>
        </p:spPr>
      </p:pic>
      <p:sp>
        <p:nvSpPr>
          <p:cNvPr id="6" name="TextBox 5">
            <a:extLst>
              <a:ext uri="{FF2B5EF4-FFF2-40B4-BE49-F238E27FC236}">
                <a16:creationId xmlns:a16="http://schemas.microsoft.com/office/drawing/2014/main" id="{55E34121-EA1A-5435-23A3-D9BF0194B70F}"/>
              </a:ext>
            </a:extLst>
          </p:cNvPr>
          <p:cNvSpPr txBox="1"/>
          <p:nvPr/>
        </p:nvSpPr>
        <p:spPr>
          <a:xfrm>
            <a:off x="16957837" y="27694347"/>
            <a:ext cx="3960440" cy="1631216"/>
          </a:xfrm>
          <a:prstGeom prst="rect">
            <a:avLst/>
          </a:prstGeom>
          <a:noFill/>
        </p:spPr>
        <p:txBody>
          <a:bodyPr wrap="square" rtlCol="0">
            <a:spAutoFit/>
          </a:bodyPr>
          <a:lstStyle/>
          <a:p>
            <a:r>
              <a:rPr lang="en-GB" sz="2000" b="1" dirty="0" err="1">
                <a:solidFill>
                  <a:srgbClr val="92D050"/>
                </a:solidFill>
              </a:rPr>
              <a:t>Dr.</a:t>
            </a:r>
            <a:r>
              <a:rPr lang="en-GB" sz="2000" b="1" dirty="0">
                <a:solidFill>
                  <a:srgbClr val="92D050"/>
                </a:solidFill>
              </a:rPr>
              <a:t> Marlene </a:t>
            </a:r>
            <a:r>
              <a:rPr lang="en-GB" sz="2000" b="1" dirty="0" err="1">
                <a:solidFill>
                  <a:srgbClr val="92D050"/>
                </a:solidFill>
              </a:rPr>
              <a:t>Backleh-Sohrt</a:t>
            </a:r>
            <a:r>
              <a:rPr lang="en-GB" sz="2000" b="1" dirty="0">
                <a:solidFill>
                  <a:srgbClr val="92D050"/>
                </a:solidFill>
              </a:rPr>
              <a:t> </a:t>
            </a:r>
          </a:p>
          <a:p>
            <a:r>
              <a:rPr lang="en-GB" sz="2000" b="1" dirty="0">
                <a:solidFill>
                  <a:srgbClr val="92D050"/>
                </a:solidFill>
              </a:rPr>
              <a:t>TUM Chair of Template Example</a:t>
            </a:r>
          </a:p>
          <a:p>
            <a:r>
              <a:rPr lang="en-GB" sz="2000" b="1" dirty="0">
                <a:solidFill>
                  <a:srgbClr val="92D050"/>
                </a:solidFill>
              </a:rPr>
              <a:t>Address</a:t>
            </a:r>
          </a:p>
          <a:p>
            <a:r>
              <a:rPr lang="en-GB" sz="2000" b="1" dirty="0">
                <a:solidFill>
                  <a:srgbClr val="92D050"/>
                </a:solidFill>
              </a:rPr>
              <a:t>Webpage</a:t>
            </a:r>
          </a:p>
          <a:p>
            <a:r>
              <a:rPr lang="en-GB" sz="2000" b="1" dirty="0">
                <a:solidFill>
                  <a:srgbClr val="92D050"/>
                </a:solidFill>
              </a:rPr>
              <a:t>Email Address</a:t>
            </a:r>
          </a:p>
        </p:txBody>
      </p:sp>
      <p:sp>
        <p:nvSpPr>
          <p:cNvPr id="14" name="Textfeld 13"/>
          <p:cNvSpPr txBox="1"/>
          <p:nvPr/>
        </p:nvSpPr>
        <p:spPr>
          <a:xfrm>
            <a:off x="21908318" y="27741387"/>
            <a:ext cx="19765557" cy="1107996"/>
          </a:xfrm>
          <a:prstGeom prst="rect">
            <a:avLst/>
          </a:prstGeom>
          <a:noFill/>
        </p:spPr>
        <p:txBody>
          <a:bodyPr wrap="square" rtlCol="0">
            <a:spAutoFit/>
          </a:bodyPr>
          <a:lstStyle/>
          <a:p>
            <a:r>
              <a:rPr lang="de-DE" sz="6600" dirty="0"/>
              <a:t>MDSI General </a:t>
            </a:r>
            <a:r>
              <a:rPr lang="de-DE" sz="6600" dirty="0" err="1"/>
              <a:t>Assembly</a:t>
            </a:r>
            <a:r>
              <a:rPr lang="de-DE" sz="6600" dirty="0"/>
              <a:t>, </a:t>
            </a:r>
            <a:r>
              <a:rPr lang="de-DE" sz="6600" dirty="0" err="1"/>
              <a:t>October</a:t>
            </a:r>
            <a:r>
              <a:rPr lang="de-DE" sz="6600" dirty="0"/>
              <a:t> 24, 2024</a:t>
            </a:r>
          </a:p>
        </p:txBody>
      </p:sp>
    </p:spTree>
    <p:extLst>
      <p:ext uri="{BB962C8B-B14F-4D97-AF65-F5344CB8AC3E}">
        <p14:creationId xmlns:p14="http://schemas.microsoft.com/office/powerpoint/2010/main" val="1873527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tertitel 6"/>
          <p:cNvSpPr>
            <a:spLocks noGrp="1"/>
          </p:cNvSpPr>
          <p:nvPr>
            <p:ph type="subTitle" idx="1"/>
          </p:nvPr>
        </p:nvSpPr>
        <p:spPr>
          <a:xfrm>
            <a:off x="1656000" y="8013243"/>
            <a:ext cx="39492000" cy="18432000"/>
          </a:xfrm>
        </p:spPr>
        <p:txBody>
          <a:bodyPr/>
          <a:lstStyle/>
          <a:p>
            <a:pPr lvl="1"/>
            <a:r>
              <a:rPr lang="de-DE" dirty="0" err="1">
                <a:solidFill>
                  <a:srgbClr val="000000"/>
                </a:solidFill>
                <a:latin typeface="Arial"/>
              </a:rPr>
              <a:t>Fontsize</a:t>
            </a:r>
            <a:r>
              <a:rPr lang="de-DE" dirty="0">
                <a:solidFill>
                  <a:srgbClr val="000000"/>
                </a:solidFill>
                <a:latin typeface="Arial"/>
              </a:rPr>
              <a:t> 25 </a:t>
            </a:r>
            <a:r>
              <a:rPr lang="de-DE" dirty="0" err="1">
                <a:solidFill>
                  <a:srgbClr val="000000"/>
                </a:solidFill>
                <a:latin typeface="Arial"/>
              </a:rPr>
              <a:t>pt</a:t>
            </a:r>
            <a:endParaRPr lang="de-DE" dirty="0">
              <a:solidFill>
                <a:srgbClr val="000000"/>
              </a:solidFill>
              <a:latin typeface="Arial"/>
            </a:endParaRPr>
          </a:p>
          <a:p>
            <a:pPr lvl="1"/>
            <a:endParaRPr lang="de-DE" dirty="0">
              <a:solidFill>
                <a:srgbClr val="000000"/>
              </a:solidFill>
              <a:latin typeface="Arial"/>
            </a:endParaRPr>
          </a:p>
          <a:p>
            <a:pPr lvl="1"/>
            <a:r>
              <a:rPr lang="en-GB" dirty="0" err="1">
                <a:solidFill>
                  <a:schemeClr val="accent5"/>
                </a:solidFill>
              </a:rPr>
              <a:t>Dr.</a:t>
            </a:r>
            <a:r>
              <a:rPr lang="en-GB" dirty="0">
                <a:solidFill>
                  <a:schemeClr val="accent5"/>
                </a:solidFill>
              </a:rPr>
              <a:t> </a:t>
            </a:r>
            <a:r>
              <a:rPr lang="en-GB" dirty="0" err="1">
                <a:solidFill>
                  <a:schemeClr val="accent5"/>
                </a:solidFill>
              </a:rPr>
              <a:t>Birte</a:t>
            </a:r>
            <a:r>
              <a:rPr lang="en-GB" dirty="0">
                <a:solidFill>
                  <a:schemeClr val="accent5"/>
                </a:solidFill>
              </a:rPr>
              <a:t> Maja </a:t>
            </a:r>
            <a:r>
              <a:rPr lang="en-GB" dirty="0" err="1">
                <a:solidFill>
                  <a:schemeClr val="accent5"/>
                </a:solidFill>
              </a:rPr>
              <a:t>Gerken</a:t>
            </a:r>
            <a:r>
              <a:rPr lang="en-GB" dirty="0">
                <a:solidFill>
                  <a:schemeClr val="accent5"/>
                </a:solidFill>
              </a:rPr>
              <a:t> - </a:t>
            </a:r>
            <a:r>
              <a:rPr lang="en-GB" dirty="0" err="1">
                <a:solidFill>
                  <a:schemeClr val="accent5"/>
                </a:solidFill>
              </a:rPr>
              <a:t>Anreicherung</a:t>
            </a:r>
            <a:r>
              <a:rPr lang="en-GB" dirty="0">
                <a:solidFill>
                  <a:schemeClr val="accent5"/>
                </a:solidFill>
              </a:rPr>
              <a:t> von Laccase C und </a:t>
            </a:r>
            <a:r>
              <a:rPr lang="en-GB" dirty="0" err="1">
                <a:solidFill>
                  <a:schemeClr val="accent5"/>
                </a:solidFill>
              </a:rPr>
              <a:t>Meerettichperoxidase</a:t>
            </a:r>
            <a:r>
              <a:rPr lang="en-GB" dirty="0">
                <a:solidFill>
                  <a:schemeClr val="accent5"/>
                </a:solidFill>
              </a:rPr>
              <a:t> </a:t>
            </a:r>
            <a:r>
              <a:rPr lang="en-GB" dirty="0" err="1">
                <a:solidFill>
                  <a:schemeClr val="accent5"/>
                </a:solidFill>
              </a:rPr>
              <a:t>aus</a:t>
            </a:r>
            <a:r>
              <a:rPr lang="en-GB" dirty="0">
                <a:solidFill>
                  <a:schemeClr val="accent5"/>
                </a:solidFill>
              </a:rPr>
              <a:t> </a:t>
            </a:r>
            <a:r>
              <a:rPr lang="en-GB" dirty="0" err="1">
                <a:solidFill>
                  <a:schemeClr val="accent5"/>
                </a:solidFill>
              </a:rPr>
              <a:t>Nährlösungen</a:t>
            </a:r>
            <a:r>
              <a:rPr lang="en-GB" dirty="0">
                <a:solidFill>
                  <a:schemeClr val="accent5"/>
                </a:solidFill>
              </a:rPr>
              <a:t> </a:t>
            </a:r>
            <a:r>
              <a:rPr lang="en-GB" dirty="0" err="1">
                <a:solidFill>
                  <a:schemeClr val="accent5"/>
                </a:solidFill>
              </a:rPr>
              <a:t>mit</a:t>
            </a:r>
            <a:r>
              <a:rPr lang="en-GB" dirty="0">
                <a:solidFill>
                  <a:schemeClr val="accent5"/>
                </a:solidFill>
              </a:rPr>
              <a:t> </a:t>
            </a:r>
            <a:r>
              <a:rPr lang="en-GB" dirty="0" err="1">
                <a:solidFill>
                  <a:schemeClr val="accent5"/>
                </a:solidFill>
              </a:rPr>
              <a:t>Hilfe</a:t>
            </a:r>
            <a:r>
              <a:rPr lang="en-GB" dirty="0">
                <a:solidFill>
                  <a:schemeClr val="accent5"/>
                </a:solidFill>
              </a:rPr>
              <a:t> des </a:t>
            </a:r>
            <a:r>
              <a:rPr lang="en-GB" dirty="0" err="1">
                <a:solidFill>
                  <a:schemeClr val="accent5"/>
                </a:solidFill>
              </a:rPr>
              <a:t>Pinzettenverfahrens</a:t>
            </a:r>
            <a:r>
              <a:rPr lang="en-GB" dirty="0">
                <a:solidFill>
                  <a:schemeClr val="accent5"/>
                </a:solidFill>
              </a:rPr>
              <a:t> (</a:t>
            </a:r>
            <a:r>
              <a:rPr lang="en-GB" dirty="0" err="1">
                <a:solidFill>
                  <a:schemeClr val="accent5"/>
                </a:solidFill>
              </a:rPr>
              <a:t>Labormaßstab</a:t>
            </a:r>
            <a:r>
              <a:rPr lang="en-GB" dirty="0">
                <a:solidFill>
                  <a:schemeClr val="accent5"/>
                </a:solidFill>
              </a:rPr>
              <a:t>)</a:t>
            </a:r>
          </a:p>
          <a:p>
            <a:pPr lvl="1"/>
            <a:endParaRPr lang="de-DE" dirty="0">
              <a:solidFill>
                <a:srgbClr val="000000"/>
              </a:solidFill>
              <a:latin typeface="Arial"/>
            </a:endParaRPr>
          </a:p>
          <a:p>
            <a:pPr lvl="1"/>
            <a:r>
              <a:rPr lang="de-DE" b="0" dirty="0">
                <a:solidFill>
                  <a:srgbClr val="000000"/>
                </a:solidFill>
                <a:latin typeface="Arial"/>
              </a:rPr>
              <a:t>This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template</a:t>
            </a:r>
            <a:r>
              <a:rPr lang="de-DE" b="0" dirty="0">
                <a:solidFill>
                  <a:srgbClr val="000000"/>
                </a:solidFill>
                <a:latin typeface="Arial"/>
              </a:rPr>
              <a:t> </a:t>
            </a:r>
            <a:r>
              <a:rPr lang="de-DE" b="0" dirty="0" err="1">
                <a:solidFill>
                  <a:srgbClr val="000000"/>
                </a:solidFill>
                <a:latin typeface="Arial"/>
              </a:rPr>
              <a:t>for</a:t>
            </a:r>
            <a:r>
              <a:rPr lang="de-DE" b="0" dirty="0">
                <a:solidFill>
                  <a:srgbClr val="000000"/>
                </a:solidFill>
                <a:latin typeface="Arial"/>
              </a:rPr>
              <a:t> a </a:t>
            </a:r>
            <a:r>
              <a:rPr lang="de-DE" b="0" dirty="0" err="1">
                <a:solidFill>
                  <a:srgbClr val="000000"/>
                </a:solidFill>
                <a:latin typeface="Arial"/>
              </a:rPr>
              <a:t>poster</a:t>
            </a:r>
            <a:r>
              <a:rPr lang="de-DE" b="0" dirty="0">
                <a:solidFill>
                  <a:srgbClr val="000000"/>
                </a:solidFill>
                <a:latin typeface="Arial"/>
              </a:rPr>
              <a:t> (DIN A0, </a:t>
            </a:r>
            <a:r>
              <a:rPr lang="de-DE" b="0" dirty="0" err="1">
                <a:solidFill>
                  <a:srgbClr val="000000"/>
                </a:solidFill>
                <a:latin typeface="Arial"/>
              </a:rPr>
              <a:t>landscape</a:t>
            </a:r>
            <a:r>
              <a:rPr lang="de-DE" b="0" dirty="0">
                <a:solidFill>
                  <a:srgbClr val="000000"/>
                </a:solidFill>
                <a:latin typeface="Arial"/>
              </a:rPr>
              <a:t> </a:t>
            </a:r>
            <a:r>
              <a:rPr lang="de-DE" b="0" dirty="0" err="1">
                <a:solidFill>
                  <a:srgbClr val="000000"/>
                </a:solidFill>
                <a:latin typeface="Arial"/>
              </a:rPr>
              <a:t>format</a:t>
            </a:r>
            <a:r>
              <a:rPr lang="de-DE" b="0" dirty="0">
                <a:solidFill>
                  <a:srgbClr val="000000"/>
                </a:solidFill>
                <a:latin typeface="Arial"/>
              </a:rPr>
              <a:t>) </a:t>
            </a:r>
            <a:r>
              <a:rPr lang="de-DE" b="0" dirty="0" err="1">
                <a:solidFill>
                  <a:srgbClr val="000000"/>
                </a:solidFill>
                <a:latin typeface="Arial"/>
              </a:rPr>
              <a:t>of</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Technical University </a:t>
            </a:r>
            <a:r>
              <a:rPr lang="de-DE" b="0" dirty="0" err="1">
                <a:solidFill>
                  <a:srgbClr val="000000"/>
                </a:solidFill>
                <a:latin typeface="Arial"/>
              </a:rPr>
              <a:t>of</a:t>
            </a:r>
            <a:r>
              <a:rPr lang="de-DE" b="0" dirty="0">
                <a:solidFill>
                  <a:srgbClr val="000000"/>
                </a:solidFill>
                <a:latin typeface="Arial"/>
              </a:rPr>
              <a:t> Munich (TUM). </a:t>
            </a:r>
            <a:r>
              <a:rPr lang="de-DE" b="0" dirty="0" err="1">
                <a:solidFill>
                  <a:srgbClr val="000000"/>
                </a:solidFill>
                <a:latin typeface="Arial"/>
              </a:rPr>
              <a:t>It</a:t>
            </a:r>
            <a:r>
              <a:rPr lang="de-DE" b="0" dirty="0">
                <a:solidFill>
                  <a:srgbClr val="000000"/>
                </a:solidFill>
                <a:latin typeface="Arial"/>
              </a:rPr>
              <a:t> </a:t>
            </a:r>
            <a:r>
              <a:rPr lang="de-DE" b="0" dirty="0" err="1">
                <a:solidFill>
                  <a:srgbClr val="000000"/>
                </a:solidFill>
                <a:latin typeface="Arial"/>
              </a:rPr>
              <a:t>corresponds</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corporate</a:t>
            </a:r>
            <a:r>
              <a:rPr lang="de-DE" b="0" dirty="0">
                <a:solidFill>
                  <a:srgbClr val="000000"/>
                </a:solidFill>
                <a:latin typeface="Arial"/>
              </a:rPr>
              <a:t> design </a:t>
            </a:r>
            <a:r>
              <a:rPr lang="de-DE" b="0" dirty="0" err="1">
                <a:solidFill>
                  <a:srgbClr val="000000"/>
                </a:solidFill>
                <a:latin typeface="Arial"/>
              </a:rPr>
              <a:t>of</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TUM and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tested</a:t>
            </a:r>
            <a:r>
              <a:rPr lang="de-DE" b="0" dirty="0">
                <a:solidFill>
                  <a:srgbClr val="000000"/>
                </a:solidFill>
                <a:latin typeface="Arial"/>
              </a:rPr>
              <a:t> </a:t>
            </a:r>
            <a:r>
              <a:rPr lang="de-DE" b="0" dirty="0" err="1">
                <a:solidFill>
                  <a:srgbClr val="000000"/>
                </a:solidFill>
                <a:latin typeface="Arial"/>
              </a:rPr>
              <a:t>for</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Windows </a:t>
            </a:r>
            <a:r>
              <a:rPr lang="de-DE" b="0" dirty="0" err="1">
                <a:solidFill>
                  <a:srgbClr val="000000"/>
                </a:solidFill>
                <a:latin typeface="Arial"/>
              </a:rPr>
              <a:t>operating</a:t>
            </a:r>
            <a:r>
              <a:rPr lang="de-DE" b="0" dirty="0">
                <a:solidFill>
                  <a:srgbClr val="000000"/>
                </a:solidFill>
                <a:latin typeface="Arial"/>
              </a:rPr>
              <a:t> </a:t>
            </a:r>
            <a:r>
              <a:rPr lang="de-DE" b="0" dirty="0" err="1">
                <a:solidFill>
                  <a:srgbClr val="000000"/>
                </a:solidFill>
                <a:latin typeface="Arial"/>
              </a:rPr>
              <a:t>system</a:t>
            </a:r>
            <a:r>
              <a:rPr lang="de-DE" b="0" dirty="0">
                <a:solidFill>
                  <a:srgbClr val="000000"/>
                </a:solidFill>
                <a:latin typeface="Arial"/>
              </a:rPr>
              <a:t>. </a:t>
            </a:r>
            <a:r>
              <a:rPr lang="de-DE" b="0" dirty="0" err="1">
                <a:solidFill>
                  <a:srgbClr val="000000"/>
                </a:solidFill>
                <a:latin typeface="Arial"/>
              </a:rPr>
              <a:t>It</a:t>
            </a:r>
            <a:r>
              <a:rPr lang="de-DE" b="0" dirty="0">
                <a:solidFill>
                  <a:srgbClr val="000000"/>
                </a:solidFill>
                <a:latin typeface="Arial"/>
              </a:rPr>
              <a:t>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compatible</a:t>
            </a:r>
            <a:r>
              <a:rPr lang="de-DE" b="0" dirty="0">
                <a:solidFill>
                  <a:srgbClr val="000000"/>
                </a:solidFill>
                <a:latin typeface="Arial"/>
              </a:rPr>
              <a:t> </a:t>
            </a:r>
            <a:r>
              <a:rPr lang="de-DE" b="0" dirty="0" err="1">
                <a:solidFill>
                  <a:srgbClr val="000000"/>
                </a:solidFill>
                <a:latin typeface="Arial"/>
              </a:rPr>
              <a:t>with</a:t>
            </a:r>
            <a:r>
              <a:rPr lang="de-DE" b="0" dirty="0">
                <a:solidFill>
                  <a:srgbClr val="000000"/>
                </a:solidFill>
                <a:latin typeface="Arial"/>
              </a:rPr>
              <a:t> Office </a:t>
            </a:r>
            <a:r>
              <a:rPr lang="de-DE" b="0" dirty="0" err="1">
                <a:solidFill>
                  <a:srgbClr val="000000"/>
                </a:solidFill>
                <a:latin typeface="Arial"/>
              </a:rPr>
              <a:t>versions</a:t>
            </a:r>
            <a:r>
              <a:rPr lang="de-DE" b="0" dirty="0">
                <a:solidFill>
                  <a:srgbClr val="000000"/>
                </a:solidFill>
                <a:latin typeface="Arial"/>
              </a:rPr>
              <a:t> </a:t>
            </a:r>
            <a:r>
              <a:rPr lang="de-DE" b="0" dirty="0" err="1">
                <a:solidFill>
                  <a:srgbClr val="000000"/>
                </a:solidFill>
                <a:latin typeface="Arial"/>
              </a:rPr>
              <a:t>from</a:t>
            </a:r>
            <a:r>
              <a:rPr lang="de-DE" b="0" dirty="0">
                <a:solidFill>
                  <a:srgbClr val="000000"/>
                </a:solidFill>
                <a:latin typeface="Arial"/>
              </a:rPr>
              <a:t> 2007 </a:t>
            </a:r>
            <a:r>
              <a:rPr lang="de-DE" b="0" dirty="0" err="1">
                <a:solidFill>
                  <a:srgbClr val="000000"/>
                </a:solidFill>
                <a:latin typeface="Arial"/>
              </a:rPr>
              <a:t>onwards</a:t>
            </a:r>
            <a:r>
              <a:rPr lang="de-DE" b="0" dirty="0">
                <a:solidFill>
                  <a:srgbClr val="000000"/>
                </a:solidFill>
                <a:latin typeface="Arial"/>
              </a:rPr>
              <a:t>.</a:t>
            </a:r>
          </a:p>
          <a:p>
            <a:pPr lvl="1"/>
            <a:endParaRPr lang="de-DE" b="0" dirty="0">
              <a:solidFill>
                <a:srgbClr val="000000"/>
              </a:solidFill>
              <a:latin typeface="Arial"/>
            </a:endParaRPr>
          </a:p>
          <a:p>
            <a:pPr lvl="1"/>
            <a:r>
              <a:rPr lang="de-DE" b="0" dirty="0" err="1">
                <a:solidFill>
                  <a:srgbClr val="000000"/>
                </a:solidFill>
                <a:latin typeface="Arial"/>
              </a:rPr>
              <a:t>Please</a:t>
            </a:r>
            <a:r>
              <a:rPr lang="de-DE" b="0" dirty="0">
                <a:solidFill>
                  <a:srgbClr val="000000"/>
                </a:solidFill>
                <a:latin typeface="Arial"/>
              </a:rPr>
              <a:t> </a:t>
            </a:r>
            <a:r>
              <a:rPr lang="de-DE" b="0" dirty="0" err="1">
                <a:solidFill>
                  <a:srgbClr val="000000"/>
                </a:solidFill>
                <a:latin typeface="Arial"/>
              </a:rPr>
              <a:t>enter</a:t>
            </a:r>
            <a:r>
              <a:rPr lang="de-DE" b="0" dirty="0">
                <a:solidFill>
                  <a:srgbClr val="000000"/>
                </a:solidFill>
                <a:latin typeface="Arial"/>
              </a:rPr>
              <a:t> </a:t>
            </a:r>
            <a:r>
              <a:rPr lang="de-DE" b="0" dirty="0" err="1">
                <a:solidFill>
                  <a:srgbClr val="000000"/>
                </a:solidFill>
                <a:latin typeface="Arial"/>
              </a:rPr>
              <a:t>your</a:t>
            </a:r>
            <a:r>
              <a:rPr lang="de-DE" b="0" dirty="0">
                <a:solidFill>
                  <a:srgbClr val="000000"/>
                </a:solidFill>
                <a:latin typeface="Arial"/>
              </a:rPr>
              <a:t> individual </a:t>
            </a:r>
            <a:r>
              <a:rPr lang="de-DE" b="0" dirty="0" err="1">
                <a:solidFill>
                  <a:srgbClr val="000000"/>
                </a:solidFill>
                <a:latin typeface="Arial"/>
              </a:rPr>
              <a:t>text</a:t>
            </a:r>
            <a:r>
              <a:rPr lang="de-DE" b="0" dirty="0">
                <a:solidFill>
                  <a:srgbClr val="000000"/>
                </a:solidFill>
                <a:latin typeface="Arial"/>
              </a:rPr>
              <a:t> in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spaces</a:t>
            </a:r>
            <a:r>
              <a:rPr lang="de-DE" b="0" dirty="0">
                <a:solidFill>
                  <a:srgbClr val="000000"/>
                </a:solidFill>
                <a:latin typeface="Arial"/>
              </a:rPr>
              <a:t> </a:t>
            </a:r>
            <a:r>
              <a:rPr lang="de-DE" b="0" dirty="0" err="1">
                <a:solidFill>
                  <a:srgbClr val="000000"/>
                </a:solidFill>
                <a:latin typeface="Arial"/>
              </a:rPr>
              <a:t>provided</a:t>
            </a:r>
            <a:r>
              <a:rPr lang="de-DE" b="0" dirty="0">
                <a:solidFill>
                  <a:srgbClr val="000000"/>
                </a:solidFill>
                <a:latin typeface="Arial"/>
              </a:rPr>
              <a:t> and </a:t>
            </a:r>
            <a:r>
              <a:rPr lang="de-DE" b="0" dirty="0" err="1">
                <a:solidFill>
                  <a:srgbClr val="000000"/>
                </a:solidFill>
                <a:latin typeface="Arial"/>
              </a:rPr>
              <a:t>use</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installed</a:t>
            </a:r>
            <a:r>
              <a:rPr lang="de-DE" b="0" dirty="0">
                <a:solidFill>
                  <a:srgbClr val="000000"/>
                </a:solidFill>
                <a:latin typeface="Arial"/>
              </a:rPr>
              <a:t> style </a:t>
            </a:r>
            <a:r>
              <a:rPr lang="de-DE" b="0" dirty="0" err="1">
                <a:solidFill>
                  <a:srgbClr val="000000"/>
                </a:solidFill>
                <a:latin typeface="Arial"/>
              </a:rPr>
              <a:t>sheets</a:t>
            </a:r>
            <a:r>
              <a:rPr lang="de-DE" b="0" dirty="0">
                <a:solidFill>
                  <a:srgbClr val="000000"/>
                </a:solidFill>
                <a:latin typeface="Arial"/>
              </a:rPr>
              <a:t> </a:t>
            </a:r>
            <a:r>
              <a:rPr lang="de-DE" b="0" dirty="0" err="1">
                <a:solidFill>
                  <a:srgbClr val="000000"/>
                </a:solidFill>
                <a:latin typeface="Arial"/>
              </a:rPr>
              <a:t>for</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respective</a:t>
            </a:r>
            <a:r>
              <a:rPr lang="de-DE" b="0" dirty="0">
                <a:solidFill>
                  <a:srgbClr val="000000"/>
                </a:solidFill>
                <a:latin typeface="Arial"/>
              </a:rPr>
              <a:t> </a:t>
            </a:r>
            <a:r>
              <a:rPr lang="de-DE" b="0" dirty="0" err="1">
                <a:solidFill>
                  <a:srgbClr val="000000"/>
                </a:solidFill>
                <a:latin typeface="Arial"/>
              </a:rPr>
              <a:t>text</a:t>
            </a:r>
            <a:r>
              <a:rPr lang="de-DE" b="0" dirty="0">
                <a:solidFill>
                  <a:srgbClr val="000000"/>
                </a:solidFill>
                <a:latin typeface="Arial"/>
              </a:rPr>
              <a:t> </a:t>
            </a:r>
            <a:r>
              <a:rPr lang="de-DE" b="0" dirty="0" err="1">
                <a:solidFill>
                  <a:srgbClr val="000000"/>
                </a:solidFill>
                <a:latin typeface="Arial"/>
              </a:rPr>
              <a:t>section</a:t>
            </a:r>
            <a:r>
              <a:rPr lang="de-DE" b="0" dirty="0">
                <a:solidFill>
                  <a:srgbClr val="000000"/>
                </a:solidFill>
                <a:latin typeface="Arial"/>
              </a:rPr>
              <a:t>.</a:t>
            </a:r>
          </a:p>
          <a:p>
            <a:pPr lvl="1"/>
            <a:endParaRPr lang="de-DE" b="0" dirty="0">
              <a:solidFill>
                <a:srgbClr val="000000"/>
              </a:solidFill>
              <a:latin typeface="Arial"/>
            </a:endParaRPr>
          </a:p>
          <a:p>
            <a:pPr lvl="1"/>
            <a:r>
              <a:rPr lang="de-DE" dirty="0">
                <a:solidFill>
                  <a:srgbClr val="000000"/>
                </a:solidFill>
                <a:latin typeface="Arial"/>
              </a:rPr>
              <a:t>Header and </a:t>
            </a:r>
            <a:r>
              <a:rPr lang="de-DE" dirty="0" err="1">
                <a:solidFill>
                  <a:srgbClr val="000000"/>
                </a:solidFill>
                <a:latin typeface="Arial"/>
              </a:rPr>
              <a:t>sender</a:t>
            </a:r>
            <a:endParaRPr lang="de-DE" dirty="0">
              <a:solidFill>
                <a:srgbClr val="000000"/>
              </a:solidFill>
              <a:latin typeface="Arial"/>
            </a:endParaRPr>
          </a:p>
          <a:p>
            <a:pPr lvl="1"/>
            <a:r>
              <a:rPr lang="de-DE" b="0" dirty="0" err="1">
                <a:solidFill>
                  <a:srgbClr val="000000"/>
                </a:solidFill>
                <a:latin typeface="Arial"/>
              </a:rPr>
              <a:t>There</a:t>
            </a:r>
            <a:r>
              <a:rPr lang="de-DE" b="0" dirty="0">
                <a:solidFill>
                  <a:srgbClr val="000000"/>
                </a:solidFill>
                <a:latin typeface="Arial"/>
              </a:rPr>
              <a:t> </a:t>
            </a:r>
            <a:r>
              <a:rPr lang="de-DE" b="0" dirty="0" err="1">
                <a:solidFill>
                  <a:srgbClr val="000000"/>
                </a:solidFill>
                <a:latin typeface="Arial"/>
              </a:rPr>
              <a:t>are</a:t>
            </a:r>
            <a:r>
              <a:rPr lang="de-DE" b="0" dirty="0">
                <a:solidFill>
                  <a:srgbClr val="000000"/>
                </a:solidFill>
                <a:latin typeface="Arial"/>
              </a:rPr>
              <a:t> </a:t>
            </a:r>
            <a:r>
              <a:rPr lang="de-DE" b="0" dirty="0" err="1">
                <a:solidFill>
                  <a:srgbClr val="000000"/>
                </a:solidFill>
                <a:latin typeface="Arial"/>
              </a:rPr>
              <a:t>several</a:t>
            </a:r>
            <a:r>
              <a:rPr lang="de-DE" b="0" dirty="0">
                <a:solidFill>
                  <a:srgbClr val="000000"/>
                </a:solidFill>
                <a:latin typeface="Arial"/>
              </a:rPr>
              <a:t> </a:t>
            </a:r>
            <a:r>
              <a:rPr lang="de-DE" b="0" dirty="0" err="1">
                <a:solidFill>
                  <a:srgbClr val="000000"/>
                </a:solidFill>
                <a:latin typeface="Arial"/>
              </a:rPr>
              <a:t>variants</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choose</a:t>
            </a:r>
            <a:r>
              <a:rPr lang="de-DE" b="0" dirty="0">
                <a:solidFill>
                  <a:srgbClr val="000000"/>
                </a:solidFill>
                <a:latin typeface="Arial"/>
              </a:rPr>
              <a:t> </a:t>
            </a:r>
            <a:r>
              <a:rPr lang="de-DE" b="0" dirty="0" err="1">
                <a:solidFill>
                  <a:srgbClr val="000000"/>
                </a:solidFill>
                <a:latin typeface="Arial"/>
              </a:rPr>
              <a:t>from</a:t>
            </a:r>
            <a:r>
              <a:rPr lang="de-DE" b="0" dirty="0">
                <a:solidFill>
                  <a:srgbClr val="000000"/>
                </a:solidFill>
                <a:latin typeface="Arial"/>
              </a:rPr>
              <a:t>. </a:t>
            </a:r>
            <a:r>
              <a:rPr lang="de-DE" b="0" dirty="0" err="1">
                <a:solidFill>
                  <a:srgbClr val="000000"/>
                </a:solidFill>
                <a:latin typeface="Arial"/>
              </a:rPr>
              <a:t>You</a:t>
            </a:r>
            <a:r>
              <a:rPr lang="de-DE" b="0" dirty="0">
                <a:solidFill>
                  <a:srgbClr val="000000"/>
                </a:solidFill>
                <a:latin typeface="Arial"/>
              </a:rPr>
              <a:t> will find </a:t>
            </a:r>
            <a:r>
              <a:rPr lang="de-DE" b="0" dirty="0" err="1">
                <a:solidFill>
                  <a:srgbClr val="000000"/>
                </a:solidFill>
                <a:latin typeface="Arial"/>
              </a:rPr>
              <a:t>these</a:t>
            </a:r>
            <a:r>
              <a:rPr lang="de-DE" b="0" dirty="0">
                <a:solidFill>
                  <a:srgbClr val="000000"/>
                </a:solidFill>
                <a:latin typeface="Arial"/>
              </a:rPr>
              <a:t> on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next</a:t>
            </a:r>
            <a:r>
              <a:rPr lang="de-DE" b="0" dirty="0">
                <a:solidFill>
                  <a:srgbClr val="000000"/>
                </a:solidFill>
                <a:latin typeface="Arial"/>
              </a:rPr>
              <a:t> </a:t>
            </a:r>
            <a:r>
              <a:rPr lang="de-DE" b="0" dirty="0" err="1">
                <a:solidFill>
                  <a:srgbClr val="000000"/>
                </a:solidFill>
                <a:latin typeface="Arial"/>
              </a:rPr>
              <a:t>pages</a:t>
            </a:r>
            <a:r>
              <a:rPr lang="de-DE" b="0" dirty="0">
                <a:solidFill>
                  <a:srgbClr val="000000"/>
                </a:solidFill>
                <a:latin typeface="Arial"/>
              </a:rPr>
              <a:t> </a:t>
            </a:r>
            <a:r>
              <a:rPr lang="de-DE" b="0" dirty="0" err="1">
                <a:solidFill>
                  <a:srgbClr val="000000"/>
                </a:solidFill>
                <a:latin typeface="Arial"/>
              </a:rPr>
              <a:t>as</a:t>
            </a:r>
            <a:r>
              <a:rPr lang="de-DE" b="0" dirty="0">
                <a:solidFill>
                  <a:srgbClr val="000000"/>
                </a:solidFill>
                <a:latin typeface="Arial"/>
              </a:rPr>
              <a:t> </a:t>
            </a:r>
            <a:r>
              <a:rPr lang="de-DE" b="0" dirty="0" err="1">
                <a:solidFill>
                  <a:srgbClr val="000000"/>
                </a:solidFill>
                <a:latin typeface="Arial"/>
              </a:rPr>
              <a:t>examples</a:t>
            </a:r>
            <a:r>
              <a:rPr lang="de-DE" b="0" dirty="0">
                <a:solidFill>
                  <a:srgbClr val="000000"/>
                </a:solidFill>
                <a:latin typeface="Arial"/>
              </a:rPr>
              <a:t> </a:t>
            </a:r>
            <a:r>
              <a:rPr lang="de-DE" b="0" dirty="0" err="1">
                <a:solidFill>
                  <a:srgbClr val="000000"/>
                </a:solidFill>
                <a:latin typeface="Arial"/>
              </a:rPr>
              <a:t>or</a:t>
            </a:r>
            <a:r>
              <a:rPr lang="de-DE" b="0" dirty="0">
                <a:solidFill>
                  <a:srgbClr val="000000"/>
                </a:solidFill>
                <a:latin typeface="Arial"/>
              </a:rPr>
              <a:t> at </a:t>
            </a:r>
            <a:r>
              <a:rPr lang="de-DE" b="0" dirty="0" err="1">
                <a:solidFill>
                  <a:srgbClr val="000000"/>
                </a:solidFill>
                <a:latin typeface="Arial"/>
              </a:rPr>
              <a:t>www.tum.de</a:t>
            </a:r>
            <a:r>
              <a:rPr lang="de-DE" b="0" dirty="0">
                <a:solidFill>
                  <a:srgbClr val="000000"/>
                </a:solidFill>
                <a:latin typeface="Arial"/>
              </a:rPr>
              <a:t>/cd, </a:t>
            </a:r>
            <a:r>
              <a:rPr lang="de-DE" b="0" dirty="0" err="1">
                <a:solidFill>
                  <a:srgbClr val="000000"/>
                </a:solidFill>
                <a:latin typeface="Arial"/>
              </a:rPr>
              <a:t>which</a:t>
            </a:r>
            <a:r>
              <a:rPr lang="de-DE" b="0" dirty="0">
                <a:solidFill>
                  <a:srgbClr val="000000"/>
                </a:solidFill>
                <a:latin typeface="Arial"/>
              </a:rPr>
              <a:t> </a:t>
            </a:r>
            <a:r>
              <a:rPr lang="de-DE" b="0" dirty="0" err="1">
                <a:solidFill>
                  <a:srgbClr val="000000"/>
                </a:solidFill>
                <a:latin typeface="Arial"/>
              </a:rPr>
              <a:t>are</a:t>
            </a:r>
            <a:r>
              <a:rPr lang="de-DE" b="0" dirty="0">
                <a:solidFill>
                  <a:srgbClr val="000000"/>
                </a:solidFill>
                <a:latin typeface="Arial"/>
              </a:rPr>
              <a:t> </a:t>
            </a:r>
            <a:r>
              <a:rPr lang="de-DE" b="0" dirty="0" err="1">
                <a:solidFill>
                  <a:srgbClr val="000000"/>
                </a:solidFill>
                <a:latin typeface="Arial"/>
              </a:rPr>
              <a:t>intended</a:t>
            </a:r>
            <a:r>
              <a:rPr lang="de-DE" b="0" dirty="0">
                <a:solidFill>
                  <a:srgbClr val="000000"/>
                </a:solidFill>
                <a:latin typeface="Arial"/>
              </a:rPr>
              <a:t> </a:t>
            </a:r>
            <a:r>
              <a:rPr lang="de-DE" b="0" dirty="0" err="1">
                <a:solidFill>
                  <a:srgbClr val="000000"/>
                </a:solidFill>
                <a:latin typeface="Arial"/>
              </a:rPr>
              <a:t>for</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different </a:t>
            </a:r>
            <a:r>
              <a:rPr lang="de-DE" b="0" dirty="0" err="1">
                <a:solidFill>
                  <a:srgbClr val="000000"/>
                </a:solidFill>
                <a:latin typeface="Arial"/>
              </a:rPr>
              <a:t>user</a:t>
            </a:r>
            <a:r>
              <a:rPr lang="de-DE" b="0" dirty="0">
                <a:solidFill>
                  <a:srgbClr val="000000"/>
                </a:solidFill>
                <a:latin typeface="Arial"/>
              </a:rPr>
              <a:t> </a:t>
            </a:r>
            <a:r>
              <a:rPr lang="de-DE" b="0" dirty="0" err="1">
                <a:solidFill>
                  <a:srgbClr val="000000"/>
                </a:solidFill>
                <a:latin typeface="Arial"/>
              </a:rPr>
              <a:t>groups</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edit</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header</a:t>
            </a:r>
            <a:r>
              <a:rPr lang="de-DE" b="0" dirty="0">
                <a:solidFill>
                  <a:srgbClr val="000000"/>
                </a:solidFill>
                <a:latin typeface="Arial"/>
              </a:rPr>
              <a:t> </a:t>
            </a:r>
            <a:r>
              <a:rPr lang="de-DE" b="0" dirty="0" err="1">
                <a:solidFill>
                  <a:srgbClr val="000000"/>
                </a:solidFill>
                <a:latin typeface="Arial"/>
              </a:rPr>
              <a:t>or</a:t>
            </a:r>
            <a:r>
              <a:rPr lang="de-DE" b="0" dirty="0">
                <a:solidFill>
                  <a:srgbClr val="000000"/>
                </a:solidFill>
                <a:latin typeface="Arial"/>
              </a:rPr>
              <a:t> </a:t>
            </a:r>
            <a:r>
              <a:rPr lang="de-DE" b="0" dirty="0" err="1">
                <a:solidFill>
                  <a:srgbClr val="000000"/>
                </a:solidFill>
                <a:latin typeface="Arial"/>
              </a:rPr>
              <a:t>footer</a:t>
            </a:r>
            <a:r>
              <a:rPr lang="de-DE" b="0" dirty="0">
                <a:solidFill>
                  <a:srgbClr val="000000"/>
                </a:solidFill>
                <a:latin typeface="Arial"/>
              </a:rPr>
              <a:t>, </a:t>
            </a:r>
            <a:r>
              <a:rPr lang="de-DE" b="0" dirty="0" err="1">
                <a:solidFill>
                  <a:srgbClr val="000000"/>
                </a:solidFill>
                <a:latin typeface="Arial"/>
              </a:rPr>
              <a:t>you</a:t>
            </a:r>
            <a:r>
              <a:rPr lang="de-DE" b="0" dirty="0">
                <a:solidFill>
                  <a:srgbClr val="000000"/>
                </a:solidFill>
                <a:latin typeface="Arial"/>
              </a:rPr>
              <a:t> </a:t>
            </a:r>
            <a:r>
              <a:rPr lang="de-DE" b="0" dirty="0" err="1">
                <a:solidFill>
                  <a:srgbClr val="000000"/>
                </a:solidFill>
                <a:latin typeface="Arial"/>
              </a:rPr>
              <a:t>must</a:t>
            </a:r>
            <a:r>
              <a:rPr lang="de-DE" b="0" dirty="0">
                <a:solidFill>
                  <a:srgbClr val="000000"/>
                </a:solidFill>
                <a:latin typeface="Arial"/>
              </a:rPr>
              <a:t> switch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Slide Master </a:t>
            </a:r>
            <a:r>
              <a:rPr lang="de-DE" b="0" dirty="0" err="1">
                <a:solidFill>
                  <a:srgbClr val="000000"/>
                </a:solidFill>
                <a:latin typeface="Arial"/>
              </a:rPr>
              <a:t>view</a:t>
            </a:r>
            <a:r>
              <a:rPr lang="de-DE" b="0" dirty="0">
                <a:solidFill>
                  <a:srgbClr val="000000"/>
                </a:solidFill>
                <a:latin typeface="Arial"/>
              </a:rPr>
              <a:t> and </a:t>
            </a:r>
            <a:r>
              <a:rPr lang="de-DE" b="0" dirty="0" err="1">
                <a:solidFill>
                  <a:srgbClr val="000000"/>
                </a:solidFill>
                <a:latin typeface="Arial"/>
              </a:rPr>
              <a:t>make</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changes</a:t>
            </a:r>
            <a:r>
              <a:rPr lang="de-DE" b="0" dirty="0">
                <a:solidFill>
                  <a:srgbClr val="000000"/>
                </a:solidFill>
                <a:latin typeface="Arial"/>
              </a:rPr>
              <a:t> </a:t>
            </a:r>
            <a:r>
              <a:rPr lang="de-DE" b="0" dirty="0" err="1">
                <a:solidFill>
                  <a:srgbClr val="000000"/>
                </a:solidFill>
                <a:latin typeface="Arial"/>
              </a:rPr>
              <a:t>there</a:t>
            </a:r>
            <a:r>
              <a:rPr lang="de-DE" b="0" dirty="0">
                <a:solidFill>
                  <a:srgbClr val="000000"/>
                </a:solidFill>
                <a:latin typeface="Arial"/>
              </a:rPr>
              <a:t>.</a:t>
            </a:r>
          </a:p>
          <a:p>
            <a:pPr lvl="1"/>
            <a:endParaRPr lang="de-DE" b="0" dirty="0">
              <a:solidFill>
                <a:srgbClr val="000000"/>
              </a:solidFill>
              <a:latin typeface="Arial"/>
            </a:endParaRPr>
          </a:p>
          <a:p>
            <a:pPr lvl="1"/>
            <a:r>
              <a:rPr lang="de-DE" dirty="0">
                <a:solidFill>
                  <a:srgbClr val="000000"/>
                </a:solidFill>
                <a:latin typeface="Arial"/>
              </a:rPr>
              <a:t>Text</a:t>
            </a:r>
          </a:p>
          <a:p>
            <a:pPr lvl="1"/>
            <a:r>
              <a:rPr lang="de-DE" b="0" dirty="0" err="1">
                <a:solidFill>
                  <a:srgbClr val="000000"/>
                </a:solidFill>
                <a:latin typeface="Arial"/>
              </a:rPr>
              <a:t>Structure</a:t>
            </a:r>
            <a:r>
              <a:rPr lang="de-DE" b="0" dirty="0">
                <a:solidFill>
                  <a:srgbClr val="000000"/>
                </a:solidFill>
                <a:latin typeface="Arial"/>
              </a:rPr>
              <a:t> </a:t>
            </a:r>
            <a:r>
              <a:rPr lang="de-DE" b="0" dirty="0" err="1">
                <a:solidFill>
                  <a:srgbClr val="000000"/>
                </a:solidFill>
                <a:latin typeface="Arial"/>
              </a:rPr>
              <a:t>your</a:t>
            </a:r>
            <a:r>
              <a:rPr lang="de-DE" b="0" dirty="0">
                <a:solidFill>
                  <a:srgbClr val="000000"/>
                </a:solidFill>
                <a:latin typeface="Arial"/>
              </a:rPr>
              <a:t> </a:t>
            </a:r>
            <a:r>
              <a:rPr lang="de-DE" b="0" dirty="0" err="1">
                <a:solidFill>
                  <a:srgbClr val="000000"/>
                </a:solidFill>
                <a:latin typeface="Arial"/>
              </a:rPr>
              <a:t>poster</a:t>
            </a:r>
            <a:r>
              <a:rPr lang="de-DE" b="0" dirty="0">
                <a:solidFill>
                  <a:srgbClr val="000000"/>
                </a:solidFill>
                <a:latin typeface="Arial"/>
              </a:rPr>
              <a:t> </a:t>
            </a:r>
            <a:r>
              <a:rPr lang="de-DE" b="0" dirty="0" err="1">
                <a:solidFill>
                  <a:srgbClr val="000000"/>
                </a:solidFill>
                <a:latin typeface="Arial"/>
              </a:rPr>
              <a:t>as</a:t>
            </a:r>
            <a:r>
              <a:rPr lang="de-DE" b="0" dirty="0">
                <a:solidFill>
                  <a:srgbClr val="000000"/>
                </a:solidFill>
                <a:latin typeface="Arial"/>
              </a:rPr>
              <a:t> </a:t>
            </a:r>
            <a:r>
              <a:rPr lang="de-DE" b="0" dirty="0" err="1">
                <a:solidFill>
                  <a:srgbClr val="000000"/>
                </a:solidFill>
                <a:latin typeface="Arial"/>
              </a:rPr>
              <a:t>clearly</a:t>
            </a:r>
            <a:r>
              <a:rPr lang="de-DE" b="0" dirty="0">
                <a:solidFill>
                  <a:srgbClr val="000000"/>
                </a:solidFill>
                <a:latin typeface="Arial"/>
              </a:rPr>
              <a:t> </a:t>
            </a:r>
            <a:r>
              <a:rPr lang="de-DE" b="0" dirty="0" err="1">
                <a:solidFill>
                  <a:srgbClr val="000000"/>
                </a:solidFill>
                <a:latin typeface="Arial"/>
              </a:rPr>
              <a:t>as</a:t>
            </a:r>
            <a:r>
              <a:rPr lang="de-DE" b="0" dirty="0">
                <a:solidFill>
                  <a:srgbClr val="000000"/>
                </a:solidFill>
                <a:latin typeface="Arial"/>
              </a:rPr>
              <a:t> possible and </a:t>
            </a:r>
            <a:r>
              <a:rPr lang="de-DE" b="0" dirty="0" err="1">
                <a:solidFill>
                  <a:srgbClr val="000000"/>
                </a:solidFill>
                <a:latin typeface="Arial"/>
              </a:rPr>
              <a:t>limit</a:t>
            </a:r>
            <a:r>
              <a:rPr lang="de-DE" b="0" dirty="0">
                <a:solidFill>
                  <a:srgbClr val="000000"/>
                </a:solidFill>
                <a:latin typeface="Arial"/>
              </a:rPr>
              <a:t> </a:t>
            </a:r>
            <a:r>
              <a:rPr lang="de-DE" b="0" dirty="0" err="1">
                <a:solidFill>
                  <a:srgbClr val="000000"/>
                </a:solidFill>
                <a:latin typeface="Arial"/>
              </a:rPr>
              <a:t>it</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most</a:t>
            </a:r>
            <a:r>
              <a:rPr lang="de-DE" b="0" dirty="0">
                <a:solidFill>
                  <a:srgbClr val="000000"/>
                </a:solidFill>
                <a:latin typeface="Arial"/>
              </a:rPr>
              <a:t> </a:t>
            </a:r>
            <a:r>
              <a:rPr lang="de-DE" b="0" dirty="0" err="1">
                <a:solidFill>
                  <a:srgbClr val="000000"/>
                </a:solidFill>
                <a:latin typeface="Arial"/>
              </a:rPr>
              <a:t>important</a:t>
            </a:r>
            <a:r>
              <a:rPr lang="de-DE" b="0" dirty="0">
                <a:solidFill>
                  <a:srgbClr val="000000"/>
                </a:solidFill>
                <a:latin typeface="Arial"/>
              </a:rPr>
              <a:t> </a:t>
            </a:r>
            <a:r>
              <a:rPr lang="de-DE" b="0" dirty="0" err="1">
                <a:solidFill>
                  <a:srgbClr val="000000"/>
                </a:solidFill>
                <a:latin typeface="Arial"/>
              </a:rPr>
              <a:t>information</a:t>
            </a:r>
            <a:r>
              <a:rPr lang="de-DE" b="0" dirty="0">
                <a:solidFill>
                  <a:srgbClr val="000000"/>
                </a:solidFill>
                <a:latin typeface="Arial"/>
              </a:rPr>
              <a:t>. </a:t>
            </a:r>
            <a:r>
              <a:rPr lang="de-DE" b="0" dirty="0" err="1">
                <a:solidFill>
                  <a:srgbClr val="000000"/>
                </a:solidFill>
                <a:latin typeface="Arial"/>
              </a:rPr>
              <a:t>Decide</a:t>
            </a:r>
            <a:r>
              <a:rPr lang="de-DE" b="0" dirty="0">
                <a:solidFill>
                  <a:srgbClr val="000000"/>
                </a:solidFill>
                <a:latin typeface="Arial"/>
              </a:rPr>
              <a:t> on a single-</a:t>
            </a:r>
            <a:r>
              <a:rPr lang="de-DE" b="0" dirty="0" err="1">
                <a:solidFill>
                  <a:srgbClr val="000000"/>
                </a:solidFill>
                <a:latin typeface="Arial"/>
              </a:rPr>
              <a:t>column</a:t>
            </a:r>
            <a:r>
              <a:rPr lang="de-DE" b="0" dirty="0">
                <a:solidFill>
                  <a:srgbClr val="000000"/>
                </a:solidFill>
                <a:latin typeface="Arial"/>
              </a:rPr>
              <a:t> </a:t>
            </a:r>
            <a:r>
              <a:rPr lang="de-DE" b="0" dirty="0" err="1">
                <a:solidFill>
                  <a:srgbClr val="000000"/>
                </a:solidFill>
                <a:latin typeface="Arial"/>
              </a:rPr>
              <a:t>or</a:t>
            </a:r>
            <a:r>
              <a:rPr lang="de-DE" b="0" dirty="0">
                <a:solidFill>
                  <a:srgbClr val="000000"/>
                </a:solidFill>
                <a:latin typeface="Arial"/>
              </a:rPr>
              <a:t> multi-</a:t>
            </a:r>
            <a:r>
              <a:rPr lang="de-DE" b="0" dirty="0" err="1">
                <a:solidFill>
                  <a:srgbClr val="000000"/>
                </a:solidFill>
                <a:latin typeface="Arial"/>
              </a:rPr>
              <a:t>column</a:t>
            </a:r>
            <a:r>
              <a:rPr lang="de-DE" b="0" dirty="0">
                <a:solidFill>
                  <a:srgbClr val="000000"/>
                </a:solidFill>
                <a:latin typeface="Arial"/>
              </a:rPr>
              <a:t> </a:t>
            </a:r>
            <a:r>
              <a:rPr lang="de-DE" b="0" dirty="0" err="1">
                <a:solidFill>
                  <a:srgbClr val="000000"/>
                </a:solidFill>
                <a:latin typeface="Arial"/>
              </a:rPr>
              <a:t>structure</a:t>
            </a:r>
            <a:r>
              <a:rPr lang="de-DE" b="0" dirty="0">
                <a:solidFill>
                  <a:srgbClr val="000000"/>
                </a:solidFill>
                <a:latin typeface="Arial"/>
              </a:rPr>
              <a:t>, </a:t>
            </a:r>
            <a:r>
              <a:rPr lang="de-DE" b="0" dirty="0" err="1">
                <a:solidFill>
                  <a:srgbClr val="000000"/>
                </a:solidFill>
                <a:latin typeface="Arial"/>
              </a:rPr>
              <a:t>left-aligned</a:t>
            </a:r>
            <a:r>
              <a:rPr lang="de-DE" b="0" dirty="0">
                <a:solidFill>
                  <a:srgbClr val="000000"/>
                </a:solidFill>
                <a:latin typeface="Arial"/>
              </a:rPr>
              <a:t> </a:t>
            </a:r>
            <a:r>
              <a:rPr lang="de-DE" b="0" dirty="0" err="1">
                <a:solidFill>
                  <a:srgbClr val="000000"/>
                </a:solidFill>
                <a:latin typeface="Arial"/>
              </a:rPr>
              <a:t>or</a:t>
            </a:r>
            <a:r>
              <a:rPr lang="de-DE" b="0" dirty="0">
                <a:solidFill>
                  <a:srgbClr val="000000"/>
                </a:solidFill>
                <a:latin typeface="Arial"/>
              </a:rPr>
              <a:t> </a:t>
            </a:r>
            <a:r>
              <a:rPr lang="de-DE" b="0" dirty="0" err="1">
                <a:solidFill>
                  <a:srgbClr val="000000"/>
                </a:solidFill>
                <a:latin typeface="Arial"/>
              </a:rPr>
              <a:t>justified</a:t>
            </a:r>
            <a:r>
              <a:rPr lang="de-DE" b="0" dirty="0">
                <a:solidFill>
                  <a:srgbClr val="000000"/>
                </a:solidFill>
                <a:latin typeface="Arial"/>
              </a:rPr>
              <a:t>. And </a:t>
            </a:r>
            <a:r>
              <a:rPr lang="de-DE" b="0" dirty="0" err="1">
                <a:solidFill>
                  <a:srgbClr val="000000"/>
                </a:solidFill>
                <a:latin typeface="Arial"/>
              </a:rPr>
              <a:t>if</a:t>
            </a:r>
            <a:r>
              <a:rPr lang="de-DE" b="0" dirty="0">
                <a:solidFill>
                  <a:srgbClr val="000000"/>
                </a:solidFill>
                <a:latin typeface="Arial"/>
              </a:rPr>
              <a:t> </a:t>
            </a:r>
            <a:r>
              <a:rPr lang="de-DE" b="0" dirty="0" err="1">
                <a:solidFill>
                  <a:srgbClr val="000000"/>
                </a:solidFill>
                <a:latin typeface="Arial"/>
              </a:rPr>
              <a:t>there</a:t>
            </a:r>
            <a:r>
              <a:rPr lang="de-DE" b="0" dirty="0">
                <a:solidFill>
                  <a:srgbClr val="000000"/>
                </a:solidFill>
                <a:latin typeface="Arial"/>
              </a:rPr>
              <a:t>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little</a:t>
            </a:r>
            <a:r>
              <a:rPr lang="de-DE" b="0" dirty="0">
                <a:solidFill>
                  <a:srgbClr val="000000"/>
                </a:solidFill>
                <a:latin typeface="Arial"/>
              </a:rPr>
              <a:t> </a:t>
            </a:r>
            <a:r>
              <a:rPr lang="de-DE" b="0" dirty="0" err="1">
                <a:solidFill>
                  <a:srgbClr val="000000"/>
                </a:solidFill>
                <a:latin typeface="Arial"/>
              </a:rPr>
              <a:t>text</a:t>
            </a:r>
            <a:r>
              <a:rPr lang="de-DE" b="0" dirty="0">
                <a:solidFill>
                  <a:srgbClr val="000000"/>
                </a:solidFill>
                <a:latin typeface="Arial"/>
              </a:rPr>
              <a:t>, </a:t>
            </a:r>
            <a:r>
              <a:rPr lang="de-DE" b="0" dirty="0" err="1">
                <a:solidFill>
                  <a:srgbClr val="000000"/>
                </a:solidFill>
                <a:latin typeface="Arial"/>
              </a:rPr>
              <a:t>choose</a:t>
            </a:r>
            <a:r>
              <a:rPr lang="de-DE" b="0" dirty="0">
                <a:solidFill>
                  <a:srgbClr val="000000"/>
                </a:solidFill>
                <a:latin typeface="Arial"/>
              </a:rPr>
              <a:t> a </a:t>
            </a:r>
            <a:r>
              <a:rPr lang="de-DE" b="0" dirty="0" err="1">
                <a:solidFill>
                  <a:srgbClr val="000000"/>
                </a:solidFill>
                <a:latin typeface="Arial"/>
              </a:rPr>
              <a:t>correspondingly</a:t>
            </a:r>
            <a:r>
              <a:rPr lang="de-DE" b="0" dirty="0">
                <a:solidFill>
                  <a:srgbClr val="000000"/>
                </a:solidFill>
                <a:latin typeface="Arial"/>
              </a:rPr>
              <a:t> larger </a:t>
            </a:r>
            <a:r>
              <a:rPr lang="de-DE" b="0" dirty="0" err="1">
                <a:solidFill>
                  <a:srgbClr val="000000"/>
                </a:solidFill>
                <a:latin typeface="Arial"/>
              </a:rPr>
              <a:t>font</a:t>
            </a:r>
            <a:r>
              <a:rPr lang="de-DE" b="0" dirty="0">
                <a:solidFill>
                  <a:srgbClr val="000000"/>
                </a:solidFill>
                <a:latin typeface="Arial"/>
              </a:rPr>
              <a:t>.</a:t>
            </a:r>
          </a:p>
          <a:p>
            <a:pPr lvl="1"/>
            <a:endParaRPr lang="de-DE" b="0" dirty="0">
              <a:solidFill>
                <a:srgbClr val="000000"/>
              </a:solidFill>
              <a:latin typeface="Arial"/>
            </a:endParaRPr>
          </a:p>
          <a:p>
            <a:pPr lvl="1"/>
            <a:r>
              <a:rPr lang="de-DE" dirty="0">
                <a:solidFill>
                  <a:srgbClr val="000000"/>
                </a:solidFill>
                <a:latin typeface="Arial"/>
              </a:rPr>
              <a:t>Images</a:t>
            </a:r>
          </a:p>
          <a:p>
            <a:pPr lvl="1"/>
            <a:r>
              <a:rPr lang="de-DE" b="0" dirty="0">
                <a:solidFill>
                  <a:srgbClr val="000000"/>
                </a:solidFill>
                <a:latin typeface="Arial"/>
              </a:rPr>
              <a:t>Even </a:t>
            </a:r>
            <a:r>
              <a:rPr lang="de-DE" b="0" dirty="0" err="1">
                <a:solidFill>
                  <a:srgbClr val="000000"/>
                </a:solidFill>
                <a:latin typeface="Arial"/>
              </a:rPr>
              <a:t>if</a:t>
            </a:r>
            <a:r>
              <a:rPr lang="de-DE" b="0" dirty="0">
                <a:solidFill>
                  <a:srgbClr val="000000"/>
                </a:solidFill>
                <a:latin typeface="Arial"/>
              </a:rPr>
              <a:t> </a:t>
            </a:r>
            <a:r>
              <a:rPr lang="de-DE" b="0" dirty="0" err="1">
                <a:solidFill>
                  <a:srgbClr val="000000"/>
                </a:solidFill>
                <a:latin typeface="Arial"/>
              </a:rPr>
              <a:t>you</a:t>
            </a:r>
            <a:r>
              <a:rPr lang="de-DE" b="0" dirty="0">
                <a:solidFill>
                  <a:srgbClr val="000000"/>
                </a:solidFill>
                <a:latin typeface="Arial"/>
              </a:rPr>
              <a:t> </a:t>
            </a:r>
            <a:r>
              <a:rPr lang="de-DE" b="0" dirty="0" err="1">
                <a:solidFill>
                  <a:srgbClr val="000000"/>
                </a:solidFill>
                <a:latin typeface="Arial"/>
              </a:rPr>
              <a:t>want</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integrate</a:t>
            </a:r>
            <a:r>
              <a:rPr lang="de-DE" b="0" dirty="0">
                <a:solidFill>
                  <a:srgbClr val="000000"/>
                </a:solidFill>
                <a:latin typeface="Arial"/>
              </a:rPr>
              <a:t> </a:t>
            </a:r>
            <a:r>
              <a:rPr lang="de-DE" b="0" dirty="0" err="1">
                <a:solidFill>
                  <a:srgbClr val="000000"/>
                </a:solidFill>
                <a:latin typeface="Arial"/>
              </a:rPr>
              <a:t>images</a:t>
            </a:r>
            <a:r>
              <a:rPr lang="de-DE" b="0" dirty="0">
                <a:solidFill>
                  <a:srgbClr val="000000"/>
                </a:solidFill>
                <a:latin typeface="Arial"/>
              </a:rPr>
              <a:t>, </a:t>
            </a:r>
            <a:r>
              <a:rPr lang="de-DE" b="0" dirty="0" err="1">
                <a:solidFill>
                  <a:srgbClr val="000000"/>
                </a:solidFill>
                <a:latin typeface="Arial"/>
              </a:rPr>
              <a:t>you</a:t>
            </a:r>
            <a:r>
              <a:rPr lang="de-DE" b="0" dirty="0">
                <a:solidFill>
                  <a:srgbClr val="000000"/>
                </a:solidFill>
                <a:latin typeface="Arial"/>
              </a:rPr>
              <a:t> </a:t>
            </a:r>
            <a:r>
              <a:rPr lang="de-DE" b="0" dirty="0" err="1">
                <a:solidFill>
                  <a:srgbClr val="000000"/>
                </a:solidFill>
                <a:latin typeface="Arial"/>
              </a:rPr>
              <a:t>can</a:t>
            </a:r>
            <a:r>
              <a:rPr lang="de-DE" b="0" dirty="0">
                <a:solidFill>
                  <a:srgbClr val="000000"/>
                </a:solidFill>
                <a:latin typeface="Arial"/>
              </a:rPr>
              <a:t> </a:t>
            </a:r>
            <a:r>
              <a:rPr lang="de-DE" b="0" dirty="0" err="1">
                <a:solidFill>
                  <a:srgbClr val="000000"/>
                </a:solidFill>
                <a:latin typeface="Arial"/>
              </a:rPr>
              <a:t>vary</a:t>
            </a:r>
            <a:r>
              <a:rPr lang="de-DE" b="0" dirty="0">
                <a:solidFill>
                  <a:srgbClr val="000000"/>
                </a:solidFill>
                <a:latin typeface="Arial"/>
              </a:rPr>
              <a:t> </a:t>
            </a:r>
            <a:r>
              <a:rPr lang="de-DE" b="0" dirty="0" err="1">
                <a:solidFill>
                  <a:srgbClr val="000000"/>
                </a:solidFill>
                <a:latin typeface="Arial"/>
              </a:rPr>
              <a:t>within</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given</a:t>
            </a:r>
            <a:r>
              <a:rPr lang="de-DE" b="0" dirty="0">
                <a:solidFill>
                  <a:srgbClr val="000000"/>
                </a:solidFill>
                <a:latin typeface="Arial"/>
              </a:rPr>
              <a:t> </a:t>
            </a:r>
            <a:r>
              <a:rPr lang="de-DE" b="0" dirty="0" err="1">
                <a:solidFill>
                  <a:srgbClr val="000000"/>
                </a:solidFill>
                <a:latin typeface="Arial"/>
              </a:rPr>
              <a:t>framework</a:t>
            </a:r>
            <a:r>
              <a:rPr lang="de-DE" b="0" dirty="0">
                <a:solidFill>
                  <a:srgbClr val="000000"/>
                </a:solidFill>
                <a:latin typeface="Arial"/>
              </a:rPr>
              <a:t>:</a:t>
            </a:r>
          </a:p>
          <a:p>
            <a:pPr marL="342900" lvl="1" indent="-342900">
              <a:buFont typeface="Arial" panose="020B0604020202020204" pitchFamily="34" charset="0"/>
              <a:buChar char="•"/>
            </a:pPr>
            <a:r>
              <a:rPr lang="de-DE" b="0" dirty="0">
                <a:solidFill>
                  <a:srgbClr val="000000"/>
                </a:solidFill>
                <a:latin typeface="Arial"/>
              </a:rPr>
              <a:t>The </a:t>
            </a:r>
            <a:r>
              <a:rPr lang="de-DE" b="0" dirty="0" err="1">
                <a:solidFill>
                  <a:srgbClr val="000000"/>
                </a:solidFill>
                <a:latin typeface="Arial"/>
              </a:rPr>
              <a:t>image</a:t>
            </a:r>
            <a:r>
              <a:rPr lang="de-DE" b="0" dirty="0">
                <a:solidFill>
                  <a:srgbClr val="000000"/>
                </a:solidFill>
                <a:latin typeface="Arial"/>
              </a:rPr>
              <a:t>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adjusted</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width</a:t>
            </a:r>
            <a:r>
              <a:rPr lang="de-DE" b="0" dirty="0">
                <a:solidFill>
                  <a:srgbClr val="000000"/>
                </a:solidFill>
                <a:latin typeface="Arial"/>
              </a:rPr>
              <a:t> </a:t>
            </a:r>
            <a:r>
              <a:rPr lang="de-DE" b="0" dirty="0" err="1">
                <a:solidFill>
                  <a:srgbClr val="000000"/>
                </a:solidFill>
                <a:latin typeface="Arial"/>
              </a:rPr>
              <a:t>of</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text</a:t>
            </a:r>
            <a:r>
              <a:rPr lang="de-DE" b="0" dirty="0">
                <a:solidFill>
                  <a:srgbClr val="000000"/>
                </a:solidFill>
                <a:latin typeface="Arial"/>
              </a:rPr>
              <a:t> </a:t>
            </a:r>
            <a:r>
              <a:rPr lang="de-DE" b="0" dirty="0" err="1">
                <a:solidFill>
                  <a:srgbClr val="000000"/>
                </a:solidFill>
                <a:latin typeface="Arial"/>
              </a:rPr>
              <a:t>column</a:t>
            </a:r>
            <a:r>
              <a:rPr lang="de-DE" b="0" dirty="0">
                <a:solidFill>
                  <a:srgbClr val="000000"/>
                </a:solidFill>
                <a:latin typeface="Arial"/>
              </a:rPr>
              <a:t>.</a:t>
            </a:r>
          </a:p>
          <a:p>
            <a:pPr marL="342900" lvl="1" indent="-342900">
              <a:buFont typeface="Arial" panose="020B0604020202020204" pitchFamily="34" charset="0"/>
              <a:buChar char="•"/>
            </a:pPr>
            <a:r>
              <a:rPr lang="de-DE" b="0" dirty="0">
                <a:solidFill>
                  <a:srgbClr val="000000"/>
                </a:solidFill>
                <a:latin typeface="Arial"/>
              </a:rPr>
              <a:t>The </a:t>
            </a:r>
            <a:r>
              <a:rPr lang="de-DE" b="0" dirty="0" err="1">
                <a:solidFill>
                  <a:srgbClr val="000000"/>
                </a:solidFill>
                <a:latin typeface="Arial"/>
              </a:rPr>
              <a:t>image</a:t>
            </a:r>
            <a:r>
              <a:rPr lang="de-DE" b="0" dirty="0">
                <a:solidFill>
                  <a:srgbClr val="000000"/>
                </a:solidFill>
                <a:latin typeface="Arial"/>
              </a:rPr>
              <a:t> </a:t>
            </a:r>
            <a:r>
              <a:rPr lang="de-DE" b="0" dirty="0" err="1">
                <a:solidFill>
                  <a:srgbClr val="000000"/>
                </a:solidFill>
                <a:latin typeface="Arial"/>
              </a:rPr>
              <a:t>goes</a:t>
            </a:r>
            <a:r>
              <a:rPr lang="de-DE" b="0" dirty="0">
                <a:solidFill>
                  <a:srgbClr val="000000"/>
                </a:solidFill>
                <a:latin typeface="Arial"/>
              </a:rPr>
              <a:t> </a:t>
            </a:r>
            <a:r>
              <a:rPr lang="de-DE" b="0" dirty="0" err="1">
                <a:solidFill>
                  <a:srgbClr val="000000"/>
                </a:solidFill>
                <a:latin typeface="Arial"/>
              </a:rPr>
              <a:t>across</a:t>
            </a:r>
            <a:r>
              <a:rPr lang="de-DE" b="0" dirty="0">
                <a:solidFill>
                  <a:srgbClr val="000000"/>
                </a:solidFill>
                <a:latin typeface="Arial"/>
              </a:rPr>
              <a:t> all </a:t>
            </a:r>
            <a:r>
              <a:rPr lang="de-DE" b="0" dirty="0" err="1">
                <a:solidFill>
                  <a:srgbClr val="000000"/>
                </a:solidFill>
                <a:latin typeface="Arial"/>
              </a:rPr>
              <a:t>text</a:t>
            </a:r>
            <a:r>
              <a:rPr lang="de-DE" b="0" dirty="0">
                <a:solidFill>
                  <a:srgbClr val="000000"/>
                </a:solidFill>
                <a:latin typeface="Arial"/>
              </a:rPr>
              <a:t> </a:t>
            </a:r>
            <a:r>
              <a:rPr lang="de-DE" b="0" dirty="0" err="1">
                <a:solidFill>
                  <a:srgbClr val="000000"/>
                </a:solidFill>
                <a:latin typeface="Arial"/>
              </a:rPr>
              <a:t>columns</a:t>
            </a:r>
            <a:r>
              <a:rPr lang="de-DE" b="0" dirty="0">
                <a:solidFill>
                  <a:srgbClr val="000000"/>
                </a:solidFill>
                <a:latin typeface="Arial"/>
              </a:rPr>
              <a:t>.</a:t>
            </a:r>
          </a:p>
          <a:p>
            <a:pPr marL="342900" lvl="1" indent="-342900">
              <a:buFont typeface="Arial" panose="020B0604020202020204" pitchFamily="34" charset="0"/>
              <a:buChar char="•"/>
            </a:pPr>
            <a:endParaRPr lang="de-DE" b="0" dirty="0">
              <a:solidFill>
                <a:srgbClr val="000000"/>
              </a:solidFill>
              <a:latin typeface="Arial"/>
            </a:endParaRPr>
          </a:p>
          <a:p>
            <a:pPr marL="342900" lvl="1" indent="-342900">
              <a:buFont typeface="Arial" panose="020B0604020202020204" pitchFamily="34" charset="0"/>
              <a:buChar char="•"/>
            </a:pPr>
            <a:r>
              <a:rPr lang="de-DE" b="0" dirty="0">
                <a:solidFill>
                  <a:srgbClr val="000000"/>
                </a:solidFill>
                <a:latin typeface="Arial"/>
              </a:rPr>
              <a:t>The </a:t>
            </a:r>
            <a:r>
              <a:rPr lang="de-DE" b="0" dirty="0" err="1">
                <a:solidFill>
                  <a:srgbClr val="000000"/>
                </a:solidFill>
                <a:latin typeface="Arial"/>
              </a:rPr>
              <a:t>image</a:t>
            </a:r>
            <a:r>
              <a:rPr lang="de-DE" b="0" dirty="0">
                <a:solidFill>
                  <a:srgbClr val="000000"/>
                </a:solidFill>
                <a:latin typeface="Arial"/>
              </a:rPr>
              <a:t> </a:t>
            </a:r>
            <a:r>
              <a:rPr lang="de-DE" b="0" dirty="0" err="1">
                <a:solidFill>
                  <a:srgbClr val="000000"/>
                </a:solidFill>
                <a:latin typeface="Arial"/>
              </a:rPr>
              <a:t>is</a:t>
            </a:r>
            <a:r>
              <a:rPr lang="de-DE" b="0" dirty="0">
                <a:solidFill>
                  <a:srgbClr val="000000"/>
                </a:solidFill>
                <a:latin typeface="Arial"/>
              </a:rPr>
              <a:t> page-</a:t>
            </a:r>
            <a:r>
              <a:rPr lang="de-DE" b="0" dirty="0" err="1">
                <a:solidFill>
                  <a:srgbClr val="000000"/>
                </a:solidFill>
                <a:latin typeface="Arial"/>
              </a:rPr>
              <a:t>filling</a:t>
            </a:r>
            <a:r>
              <a:rPr lang="de-DE" b="0" dirty="0">
                <a:solidFill>
                  <a:srgbClr val="000000"/>
                </a:solidFill>
                <a:latin typeface="Arial"/>
              </a:rPr>
              <a:t> </a:t>
            </a:r>
            <a:r>
              <a:rPr lang="de-DE" b="0" dirty="0" err="1">
                <a:solidFill>
                  <a:srgbClr val="000000"/>
                </a:solidFill>
                <a:latin typeface="Arial"/>
              </a:rPr>
              <a:t>within</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provided</a:t>
            </a:r>
            <a:r>
              <a:rPr lang="de-DE" b="0" dirty="0">
                <a:solidFill>
                  <a:srgbClr val="000000"/>
                </a:solidFill>
                <a:latin typeface="Arial"/>
              </a:rPr>
              <a:t> </a:t>
            </a:r>
            <a:r>
              <a:rPr lang="de-DE" b="0" dirty="0" err="1">
                <a:solidFill>
                  <a:srgbClr val="000000"/>
                </a:solidFill>
                <a:latin typeface="Arial"/>
              </a:rPr>
              <a:t>text</a:t>
            </a:r>
            <a:r>
              <a:rPr lang="de-DE" b="0" dirty="0">
                <a:solidFill>
                  <a:srgbClr val="000000"/>
                </a:solidFill>
                <a:latin typeface="Arial"/>
              </a:rPr>
              <a:t> frame (</a:t>
            </a:r>
            <a:r>
              <a:rPr lang="de-DE" b="0" dirty="0" err="1">
                <a:solidFill>
                  <a:srgbClr val="000000"/>
                </a:solidFill>
                <a:latin typeface="Arial"/>
              </a:rPr>
              <a:t>with</a:t>
            </a:r>
            <a:r>
              <a:rPr lang="de-DE" b="0" dirty="0">
                <a:solidFill>
                  <a:srgbClr val="000000"/>
                </a:solidFill>
                <a:latin typeface="Arial"/>
              </a:rPr>
              <a:t> </a:t>
            </a:r>
            <a:r>
              <a:rPr lang="de-DE" b="0" dirty="0" err="1">
                <a:solidFill>
                  <a:srgbClr val="000000"/>
                </a:solidFill>
                <a:latin typeface="Arial"/>
              </a:rPr>
              <a:t>white</a:t>
            </a:r>
            <a:r>
              <a:rPr lang="de-DE" b="0" dirty="0">
                <a:solidFill>
                  <a:srgbClr val="000000"/>
                </a:solidFill>
                <a:latin typeface="Arial"/>
              </a:rPr>
              <a:t> </a:t>
            </a:r>
            <a:r>
              <a:rPr lang="de-DE" b="0" dirty="0" err="1">
                <a:solidFill>
                  <a:srgbClr val="000000"/>
                </a:solidFill>
                <a:latin typeface="Arial"/>
              </a:rPr>
              <a:t>border</a:t>
            </a:r>
            <a:r>
              <a:rPr lang="de-DE" b="0" dirty="0">
                <a:solidFill>
                  <a:srgbClr val="000000"/>
                </a:solidFill>
                <a:latin typeface="Arial"/>
              </a:rPr>
              <a:t>).</a:t>
            </a:r>
          </a:p>
          <a:p>
            <a:pPr marL="342900" lvl="1" indent="-342900">
              <a:buFont typeface="Arial" panose="020B0604020202020204" pitchFamily="34" charset="0"/>
              <a:buChar char="•"/>
            </a:pPr>
            <a:r>
              <a:rPr lang="de-DE" b="0" dirty="0">
                <a:solidFill>
                  <a:srgbClr val="000000"/>
                </a:solidFill>
                <a:latin typeface="Arial"/>
              </a:rPr>
              <a:t>The </a:t>
            </a:r>
            <a:r>
              <a:rPr lang="de-DE" b="0" dirty="0" err="1">
                <a:solidFill>
                  <a:srgbClr val="000000"/>
                </a:solidFill>
                <a:latin typeface="Arial"/>
              </a:rPr>
              <a:t>image</a:t>
            </a:r>
            <a:r>
              <a:rPr lang="de-DE" b="0" dirty="0">
                <a:solidFill>
                  <a:srgbClr val="000000"/>
                </a:solidFill>
                <a:latin typeface="Arial"/>
              </a:rPr>
              <a:t> </a:t>
            </a:r>
            <a:r>
              <a:rPr lang="de-DE" b="0" dirty="0" err="1">
                <a:solidFill>
                  <a:srgbClr val="000000"/>
                </a:solidFill>
                <a:latin typeface="Arial"/>
              </a:rPr>
              <a:t>fills</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page</a:t>
            </a:r>
            <a:r>
              <a:rPr lang="de-DE" b="0" dirty="0">
                <a:solidFill>
                  <a:srgbClr val="000000"/>
                </a:solidFill>
                <a:latin typeface="Arial"/>
              </a:rPr>
              <a:t> </a:t>
            </a:r>
            <a:r>
              <a:rPr lang="de-DE" b="0" dirty="0" err="1">
                <a:solidFill>
                  <a:srgbClr val="000000"/>
                </a:solidFill>
                <a:latin typeface="Arial"/>
              </a:rPr>
              <a:t>up</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edge</a:t>
            </a:r>
            <a:r>
              <a:rPr lang="de-DE" b="0" dirty="0">
                <a:solidFill>
                  <a:srgbClr val="000000"/>
                </a:solidFill>
                <a:latin typeface="Arial"/>
              </a:rPr>
              <a:t> </a:t>
            </a:r>
            <a:r>
              <a:rPr lang="de-DE" b="0" dirty="0" err="1">
                <a:solidFill>
                  <a:srgbClr val="000000"/>
                </a:solidFill>
                <a:latin typeface="Arial"/>
              </a:rPr>
              <a:t>of</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paper</a:t>
            </a:r>
            <a:r>
              <a:rPr lang="de-DE" b="0" dirty="0">
                <a:solidFill>
                  <a:srgbClr val="000000"/>
                </a:solidFill>
                <a:latin typeface="Arial"/>
              </a:rPr>
              <a:t> (</a:t>
            </a:r>
            <a:r>
              <a:rPr lang="de-DE" b="0" dirty="0" err="1">
                <a:solidFill>
                  <a:srgbClr val="000000"/>
                </a:solidFill>
                <a:latin typeface="Arial"/>
              </a:rPr>
              <a:t>with</a:t>
            </a:r>
            <a:r>
              <a:rPr lang="de-DE" b="0" dirty="0">
                <a:solidFill>
                  <a:srgbClr val="000000"/>
                </a:solidFill>
                <a:latin typeface="Arial"/>
              </a:rPr>
              <a:t> a </a:t>
            </a:r>
            <a:r>
              <a:rPr lang="de-DE" b="0" dirty="0" err="1">
                <a:solidFill>
                  <a:srgbClr val="000000"/>
                </a:solidFill>
                <a:latin typeface="Arial"/>
              </a:rPr>
              <a:t>white</a:t>
            </a:r>
            <a:r>
              <a:rPr lang="de-DE" b="0" dirty="0">
                <a:solidFill>
                  <a:srgbClr val="000000"/>
                </a:solidFill>
                <a:latin typeface="Arial"/>
              </a:rPr>
              <a:t> </a:t>
            </a:r>
            <a:r>
              <a:rPr lang="de-DE" b="0" dirty="0" err="1">
                <a:solidFill>
                  <a:srgbClr val="000000"/>
                </a:solidFill>
                <a:latin typeface="Arial"/>
              </a:rPr>
              <a:t>margin</a:t>
            </a:r>
            <a:r>
              <a:rPr lang="de-DE" b="0" dirty="0">
                <a:solidFill>
                  <a:srgbClr val="000000"/>
                </a:solidFill>
                <a:latin typeface="Arial"/>
              </a:rPr>
              <a:t>) - on at least </a:t>
            </a:r>
            <a:r>
              <a:rPr lang="de-DE" b="0" dirty="0" err="1">
                <a:solidFill>
                  <a:srgbClr val="000000"/>
                </a:solidFill>
                <a:latin typeface="Arial"/>
              </a:rPr>
              <a:t>three</a:t>
            </a:r>
            <a:r>
              <a:rPr lang="de-DE" b="0" dirty="0">
                <a:solidFill>
                  <a:srgbClr val="000000"/>
                </a:solidFill>
                <a:latin typeface="Arial"/>
              </a:rPr>
              <a:t> </a:t>
            </a:r>
            <a:r>
              <a:rPr lang="de-DE" b="0" dirty="0" err="1">
                <a:solidFill>
                  <a:srgbClr val="000000"/>
                </a:solidFill>
                <a:latin typeface="Arial"/>
              </a:rPr>
              <a:t>sides</a:t>
            </a:r>
            <a:r>
              <a:rPr lang="de-DE" b="0" dirty="0">
                <a:solidFill>
                  <a:srgbClr val="000000"/>
                </a:solidFill>
                <a:latin typeface="Arial"/>
              </a:rPr>
              <a:t>.</a:t>
            </a:r>
          </a:p>
          <a:p>
            <a:pPr lvl="1"/>
            <a:r>
              <a:rPr lang="de-DE" b="0" dirty="0">
                <a:solidFill>
                  <a:srgbClr val="000000"/>
                </a:solidFill>
                <a:latin typeface="Arial"/>
              </a:rPr>
              <a:t>Images </a:t>
            </a:r>
            <a:r>
              <a:rPr lang="de-DE" b="0" dirty="0" err="1">
                <a:solidFill>
                  <a:srgbClr val="000000"/>
                </a:solidFill>
                <a:latin typeface="Arial"/>
              </a:rPr>
              <a:t>should</a:t>
            </a:r>
            <a:r>
              <a:rPr lang="de-DE" b="0" dirty="0">
                <a:solidFill>
                  <a:srgbClr val="000000"/>
                </a:solidFill>
                <a:latin typeface="Arial"/>
              </a:rPr>
              <a:t> </a:t>
            </a:r>
            <a:r>
              <a:rPr lang="de-DE" b="0" dirty="0" err="1">
                <a:solidFill>
                  <a:srgbClr val="000000"/>
                </a:solidFill>
                <a:latin typeface="Arial"/>
              </a:rPr>
              <a:t>always</a:t>
            </a:r>
            <a:r>
              <a:rPr lang="de-DE" b="0" dirty="0">
                <a:solidFill>
                  <a:srgbClr val="000000"/>
                </a:solidFill>
                <a:latin typeface="Arial"/>
              </a:rPr>
              <a:t> </a:t>
            </a:r>
            <a:r>
              <a:rPr lang="de-DE" b="0" dirty="0" err="1">
                <a:solidFill>
                  <a:srgbClr val="000000"/>
                </a:solidFill>
                <a:latin typeface="Arial"/>
              </a:rPr>
              <a:t>have</a:t>
            </a:r>
            <a:r>
              <a:rPr lang="de-DE" b="0" dirty="0">
                <a:solidFill>
                  <a:srgbClr val="000000"/>
                </a:solidFill>
                <a:latin typeface="Arial"/>
              </a:rPr>
              <a:t> a </a:t>
            </a:r>
            <a:r>
              <a:rPr lang="de-DE" b="0" dirty="0" err="1">
                <a:solidFill>
                  <a:srgbClr val="000000"/>
                </a:solidFill>
                <a:latin typeface="Arial"/>
              </a:rPr>
              <a:t>caption</a:t>
            </a:r>
            <a:r>
              <a:rPr lang="de-DE" b="0" dirty="0">
                <a:solidFill>
                  <a:srgbClr val="000000"/>
                </a:solidFill>
                <a:latin typeface="Arial"/>
              </a:rPr>
              <a:t> </a:t>
            </a:r>
            <a:r>
              <a:rPr lang="de-DE" b="0" dirty="0" err="1">
                <a:solidFill>
                  <a:srgbClr val="000000"/>
                </a:solidFill>
                <a:latin typeface="Arial"/>
              </a:rPr>
              <a:t>that</a:t>
            </a:r>
            <a:r>
              <a:rPr lang="de-DE" b="0" dirty="0">
                <a:solidFill>
                  <a:srgbClr val="000000"/>
                </a:solidFill>
                <a:latin typeface="Arial"/>
              </a:rPr>
              <a:t> </a:t>
            </a:r>
            <a:r>
              <a:rPr lang="de-DE" b="0" dirty="0" err="1">
                <a:solidFill>
                  <a:srgbClr val="000000"/>
                </a:solidFill>
                <a:latin typeface="Arial"/>
              </a:rPr>
              <a:t>includes</a:t>
            </a:r>
            <a:r>
              <a:rPr lang="de-DE" b="0" dirty="0">
                <a:solidFill>
                  <a:srgbClr val="000000"/>
                </a:solidFill>
                <a:latin typeface="Arial"/>
              </a:rPr>
              <a:t> </a:t>
            </a:r>
            <a:r>
              <a:rPr lang="de-DE" b="0" dirty="0" err="1">
                <a:solidFill>
                  <a:srgbClr val="000000"/>
                </a:solidFill>
                <a:latin typeface="Arial"/>
              </a:rPr>
              <a:t>information</a:t>
            </a:r>
            <a:r>
              <a:rPr lang="de-DE" b="0" dirty="0">
                <a:solidFill>
                  <a:srgbClr val="000000"/>
                </a:solidFill>
                <a:latin typeface="Arial"/>
              </a:rPr>
              <a:t> </a:t>
            </a:r>
            <a:r>
              <a:rPr lang="de-DE" b="0" dirty="0" err="1">
                <a:solidFill>
                  <a:srgbClr val="000000"/>
                </a:solidFill>
                <a:latin typeface="Arial"/>
              </a:rPr>
              <a:t>about</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image</a:t>
            </a:r>
            <a:r>
              <a:rPr lang="de-DE" b="0" dirty="0">
                <a:solidFill>
                  <a:srgbClr val="000000"/>
                </a:solidFill>
                <a:latin typeface="Arial"/>
              </a:rPr>
              <a:t> and </a:t>
            </a:r>
            <a:r>
              <a:rPr lang="de-DE" b="0" dirty="0" err="1">
                <a:solidFill>
                  <a:srgbClr val="000000"/>
                </a:solidFill>
                <a:latin typeface="Arial"/>
              </a:rPr>
              <a:t>authorship</a:t>
            </a:r>
            <a:r>
              <a:rPr lang="de-DE" b="0" dirty="0">
                <a:solidFill>
                  <a:srgbClr val="000000"/>
                </a:solidFill>
                <a:latin typeface="Arial"/>
              </a:rPr>
              <a:t>, </a:t>
            </a:r>
            <a:r>
              <a:rPr lang="de-DE" b="0" dirty="0" err="1">
                <a:solidFill>
                  <a:srgbClr val="000000"/>
                </a:solidFill>
                <a:latin typeface="Arial"/>
              </a:rPr>
              <a:t>if</a:t>
            </a:r>
            <a:r>
              <a:rPr lang="de-DE" b="0" dirty="0">
                <a:solidFill>
                  <a:srgbClr val="000000"/>
                </a:solidFill>
                <a:latin typeface="Arial"/>
              </a:rPr>
              <a:t> </a:t>
            </a:r>
            <a:r>
              <a:rPr lang="de-DE" b="0" dirty="0" err="1">
                <a:solidFill>
                  <a:srgbClr val="000000"/>
                </a:solidFill>
                <a:latin typeface="Arial"/>
              </a:rPr>
              <a:t>applicable</a:t>
            </a:r>
            <a:r>
              <a:rPr lang="de-DE" b="0" dirty="0">
                <a:solidFill>
                  <a:srgbClr val="000000"/>
                </a:solidFill>
                <a:latin typeface="Arial"/>
              </a:rPr>
              <a:t>. The </a:t>
            </a:r>
            <a:r>
              <a:rPr lang="de-DE" b="0" dirty="0" err="1">
                <a:solidFill>
                  <a:srgbClr val="000000"/>
                </a:solidFill>
                <a:latin typeface="Arial"/>
              </a:rPr>
              <a:t>image</a:t>
            </a:r>
            <a:r>
              <a:rPr lang="de-DE" b="0" dirty="0">
                <a:solidFill>
                  <a:srgbClr val="000000"/>
                </a:solidFill>
                <a:latin typeface="Arial"/>
              </a:rPr>
              <a:t> </a:t>
            </a:r>
            <a:r>
              <a:rPr lang="de-DE" b="0" dirty="0" err="1">
                <a:solidFill>
                  <a:srgbClr val="000000"/>
                </a:solidFill>
                <a:latin typeface="Arial"/>
              </a:rPr>
              <a:t>should</a:t>
            </a:r>
            <a:r>
              <a:rPr lang="de-DE" b="0" dirty="0">
                <a:solidFill>
                  <a:srgbClr val="000000"/>
                </a:solidFill>
                <a:latin typeface="Arial"/>
              </a:rPr>
              <a:t> </a:t>
            </a:r>
            <a:r>
              <a:rPr lang="de-DE" b="0" dirty="0" err="1">
                <a:solidFill>
                  <a:srgbClr val="000000"/>
                </a:solidFill>
                <a:latin typeface="Arial"/>
              </a:rPr>
              <a:t>always</a:t>
            </a:r>
            <a:r>
              <a:rPr lang="de-DE" b="0" dirty="0">
                <a:solidFill>
                  <a:srgbClr val="000000"/>
                </a:solidFill>
                <a:latin typeface="Arial"/>
              </a:rPr>
              <a:t> </a:t>
            </a:r>
            <a:r>
              <a:rPr lang="de-DE" b="0" dirty="0" err="1">
                <a:solidFill>
                  <a:srgbClr val="000000"/>
                </a:solidFill>
                <a:latin typeface="Arial"/>
              </a:rPr>
              <a:t>have</a:t>
            </a:r>
            <a:r>
              <a:rPr lang="de-DE" b="0" dirty="0">
                <a:solidFill>
                  <a:srgbClr val="000000"/>
                </a:solidFill>
                <a:latin typeface="Arial"/>
              </a:rPr>
              <a:t> </a:t>
            </a:r>
            <a:r>
              <a:rPr lang="de-DE" b="0" dirty="0" err="1">
                <a:solidFill>
                  <a:srgbClr val="000000"/>
                </a:solidFill>
                <a:latin typeface="Arial"/>
              </a:rPr>
              <a:t>sufficient</a:t>
            </a:r>
            <a:r>
              <a:rPr lang="de-DE" b="0" dirty="0">
                <a:solidFill>
                  <a:srgbClr val="000000"/>
                </a:solidFill>
                <a:latin typeface="Arial"/>
              </a:rPr>
              <a:t> </a:t>
            </a:r>
            <a:r>
              <a:rPr lang="de-DE" b="0" dirty="0" err="1">
                <a:solidFill>
                  <a:srgbClr val="000000"/>
                </a:solidFill>
                <a:latin typeface="Arial"/>
              </a:rPr>
              <a:t>spacing</a:t>
            </a:r>
            <a:r>
              <a:rPr lang="de-DE" b="0" dirty="0">
                <a:solidFill>
                  <a:srgbClr val="000000"/>
                </a:solidFill>
                <a:latin typeface="Arial"/>
              </a:rPr>
              <a:t> </a:t>
            </a:r>
            <a:r>
              <a:rPr lang="de-DE" b="0" dirty="0" err="1">
                <a:solidFill>
                  <a:srgbClr val="000000"/>
                </a:solidFill>
                <a:latin typeface="Arial"/>
              </a:rPr>
              <a:t>from</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text</a:t>
            </a:r>
            <a:r>
              <a:rPr lang="de-DE" b="0" dirty="0">
                <a:solidFill>
                  <a:srgbClr val="000000"/>
                </a:solidFill>
                <a:latin typeface="Arial"/>
              </a:rPr>
              <a:t>. The same </a:t>
            </a:r>
            <a:r>
              <a:rPr lang="de-DE" b="0" dirty="0" err="1">
                <a:solidFill>
                  <a:srgbClr val="000000"/>
                </a:solidFill>
                <a:latin typeface="Arial"/>
              </a:rPr>
              <a:t>applies</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graphics</a:t>
            </a:r>
            <a:r>
              <a:rPr lang="de-DE" b="0" dirty="0">
                <a:solidFill>
                  <a:srgbClr val="000000"/>
                </a:solidFill>
                <a:latin typeface="Arial"/>
              </a:rPr>
              <a:t>.</a:t>
            </a:r>
          </a:p>
          <a:p>
            <a:pPr lvl="1"/>
            <a:r>
              <a:rPr lang="de-DE" b="0" dirty="0">
                <a:solidFill>
                  <a:srgbClr val="000000"/>
                </a:solidFill>
                <a:latin typeface="Arial"/>
              </a:rPr>
              <a:t>Print</a:t>
            </a:r>
          </a:p>
          <a:p>
            <a:pPr lvl="1"/>
            <a:r>
              <a:rPr lang="de-DE" b="0" dirty="0" err="1">
                <a:solidFill>
                  <a:srgbClr val="000000"/>
                </a:solidFill>
                <a:latin typeface="Arial"/>
              </a:rPr>
              <a:t>If</a:t>
            </a:r>
            <a:r>
              <a:rPr lang="de-DE" b="0" dirty="0">
                <a:solidFill>
                  <a:srgbClr val="000000"/>
                </a:solidFill>
                <a:latin typeface="Arial"/>
              </a:rPr>
              <a:t> </a:t>
            </a:r>
            <a:r>
              <a:rPr lang="de-DE" b="0" dirty="0" err="1">
                <a:solidFill>
                  <a:srgbClr val="000000"/>
                </a:solidFill>
                <a:latin typeface="Arial"/>
              </a:rPr>
              <a:t>you</a:t>
            </a:r>
            <a:r>
              <a:rPr lang="de-DE" b="0" dirty="0">
                <a:solidFill>
                  <a:srgbClr val="000000"/>
                </a:solidFill>
                <a:latin typeface="Arial"/>
              </a:rPr>
              <a:t> </a:t>
            </a:r>
            <a:r>
              <a:rPr lang="de-DE" b="0" dirty="0" err="1">
                <a:solidFill>
                  <a:srgbClr val="000000"/>
                </a:solidFill>
                <a:latin typeface="Arial"/>
              </a:rPr>
              <a:t>want</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print</a:t>
            </a:r>
            <a:r>
              <a:rPr lang="de-DE" b="0" dirty="0">
                <a:solidFill>
                  <a:srgbClr val="000000"/>
                </a:solidFill>
                <a:latin typeface="Arial"/>
              </a:rPr>
              <a:t> </a:t>
            </a:r>
            <a:r>
              <a:rPr lang="de-DE" b="0" dirty="0" err="1">
                <a:solidFill>
                  <a:srgbClr val="000000"/>
                </a:solidFill>
                <a:latin typeface="Arial"/>
              </a:rPr>
              <a:t>your</a:t>
            </a:r>
            <a:r>
              <a:rPr lang="de-DE" b="0" dirty="0">
                <a:solidFill>
                  <a:srgbClr val="000000"/>
                </a:solidFill>
                <a:latin typeface="Arial"/>
              </a:rPr>
              <a:t> </a:t>
            </a:r>
            <a:r>
              <a:rPr lang="de-DE" b="0" dirty="0" err="1">
                <a:solidFill>
                  <a:srgbClr val="000000"/>
                </a:solidFill>
                <a:latin typeface="Arial"/>
              </a:rPr>
              <a:t>document</a:t>
            </a:r>
            <a:r>
              <a:rPr lang="de-DE" b="0" dirty="0">
                <a:solidFill>
                  <a:srgbClr val="000000"/>
                </a:solidFill>
                <a:latin typeface="Arial"/>
              </a:rPr>
              <a:t> </a:t>
            </a:r>
            <a:r>
              <a:rPr lang="de-DE" b="0" dirty="0" err="1">
                <a:solidFill>
                  <a:srgbClr val="000000"/>
                </a:solidFill>
                <a:latin typeface="Arial"/>
              </a:rPr>
              <a:t>yourself</a:t>
            </a:r>
            <a:r>
              <a:rPr lang="de-DE" b="0" dirty="0">
                <a:solidFill>
                  <a:srgbClr val="000000"/>
                </a:solidFill>
                <a:latin typeface="Arial"/>
              </a:rPr>
              <a:t>, e.g. </a:t>
            </a:r>
            <a:r>
              <a:rPr lang="de-DE" b="0" dirty="0" err="1">
                <a:solidFill>
                  <a:srgbClr val="000000"/>
                </a:solidFill>
                <a:latin typeface="Arial"/>
              </a:rPr>
              <a:t>for</a:t>
            </a:r>
            <a:r>
              <a:rPr lang="de-DE" b="0" dirty="0">
                <a:solidFill>
                  <a:srgbClr val="000000"/>
                </a:solidFill>
                <a:latin typeface="Arial"/>
              </a:rPr>
              <a:t> review, </a:t>
            </a:r>
            <a:r>
              <a:rPr lang="de-DE" b="0" dirty="0" err="1">
                <a:solidFill>
                  <a:srgbClr val="000000"/>
                </a:solidFill>
                <a:latin typeface="Arial"/>
              </a:rPr>
              <a:t>it</a:t>
            </a:r>
            <a:r>
              <a:rPr lang="de-DE" b="0" dirty="0">
                <a:solidFill>
                  <a:srgbClr val="000000"/>
                </a:solidFill>
                <a:latin typeface="Arial"/>
              </a:rPr>
              <a:t>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recommended</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create</a:t>
            </a:r>
            <a:r>
              <a:rPr lang="de-DE" b="0" dirty="0">
                <a:solidFill>
                  <a:srgbClr val="000000"/>
                </a:solidFill>
                <a:latin typeface="Arial"/>
              </a:rPr>
              <a:t> a PDF in original </a:t>
            </a:r>
            <a:r>
              <a:rPr lang="de-DE" b="0" dirty="0" err="1">
                <a:solidFill>
                  <a:srgbClr val="000000"/>
                </a:solidFill>
                <a:latin typeface="Arial"/>
              </a:rPr>
              <a:t>size</a:t>
            </a:r>
            <a:r>
              <a:rPr lang="de-DE" b="0" dirty="0">
                <a:solidFill>
                  <a:srgbClr val="000000"/>
                </a:solidFill>
                <a:latin typeface="Arial"/>
              </a:rPr>
              <a:t>. </a:t>
            </a:r>
            <a:r>
              <a:rPr lang="de-DE" b="0" dirty="0" err="1">
                <a:solidFill>
                  <a:srgbClr val="000000"/>
                </a:solidFill>
                <a:latin typeface="Arial"/>
              </a:rPr>
              <a:t>Make</a:t>
            </a:r>
            <a:r>
              <a:rPr lang="de-DE" b="0" dirty="0">
                <a:solidFill>
                  <a:srgbClr val="000000"/>
                </a:solidFill>
                <a:latin typeface="Arial"/>
              </a:rPr>
              <a:t> </a:t>
            </a:r>
            <a:r>
              <a:rPr lang="de-DE" b="0" dirty="0" err="1">
                <a:solidFill>
                  <a:srgbClr val="000000"/>
                </a:solidFill>
                <a:latin typeface="Arial"/>
              </a:rPr>
              <a:t>sure</a:t>
            </a:r>
            <a:r>
              <a:rPr lang="de-DE" b="0" dirty="0">
                <a:solidFill>
                  <a:srgbClr val="000000"/>
                </a:solidFill>
                <a:latin typeface="Arial"/>
              </a:rPr>
              <a:t> </a:t>
            </a:r>
            <a:r>
              <a:rPr lang="de-DE" b="0" dirty="0" err="1">
                <a:solidFill>
                  <a:srgbClr val="000000"/>
                </a:solidFill>
                <a:latin typeface="Arial"/>
              </a:rPr>
              <a:t>that</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document</a:t>
            </a:r>
            <a:r>
              <a:rPr lang="de-DE" b="0" dirty="0">
                <a:solidFill>
                  <a:srgbClr val="000000"/>
                </a:solidFill>
                <a:latin typeface="Arial"/>
              </a:rPr>
              <a:t> </a:t>
            </a:r>
            <a:r>
              <a:rPr lang="de-DE" b="0" dirty="0" err="1">
                <a:solidFill>
                  <a:srgbClr val="000000"/>
                </a:solidFill>
                <a:latin typeface="Arial"/>
              </a:rPr>
              <a:t>is</a:t>
            </a:r>
            <a:r>
              <a:rPr lang="de-DE" b="0" dirty="0">
                <a:solidFill>
                  <a:srgbClr val="000000"/>
                </a:solidFill>
                <a:latin typeface="Arial"/>
              </a:rPr>
              <a:t> printed in </a:t>
            </a:r>
            <a:r>
              <a:rPr lang="de-DE" b="0" dirty="0" err="1">
                <a:solidFill>
                  <a:srgbClr val="000000"/>
                </a:solidFill>
                <a:latin typeface="Arial"/>
              </a:rPr>
              <a:t>its</a:t>
            </a:r>
            <a:r>
              <a:rPr lang="de-DE" b="0" dirty="0">
                <a:solidFill>
                  <a:srgbClr val="000000"/>
                </a:solidFill>
                <a:latin typeface="Arial"/>
              </a:rPr>
              <a:t> original </a:t>
            </a:r>
            <a:r>
              <a:rPr lang="de-DE" b="0" dirty="0" err="1">
                <a:solidFill>
                  <a:srgbClr val="000000"/>
                </a:solidFill>
                <a:latin typeface="Arial"/>
              </a:rPr>
              <a:t>size</a:t>
            </a:r>
            <a:r>
              <a:rPr lang="de-DE" b="0" dirty="0">
                <a:solidFill>
                  <a:srgbClr val="000000"/>
                </a:solidFill>
                <a:latin typeface="Arial"/>
              </a:rPr>
              <a:t>, i.e. </a:t>
            </a:r>
            <a:r>
              <a:rPr lang="de-DE" b="0" dirty="0" err="1">
                <a:solidFill>
                  <a:srgbClr val="000000"/>
                </a:solidFill>
                <a:latin typeface="Arial"/>
              </a:rPr>
              <a:t>that</a:t>
            </a:r>
            <a:r>
              <a:rPr lang="de-DE" b="0" dirty="0">
                <a:solidFill>
                  <a:srgbClr val="000000"/>
                </a:solidFill>
                <a:latin typeface="Arial"/>
              </a:rPr>
              <a:t> </a:t>
            </a:r>
            <a:r>
              <a:rPr lang="de-DE" b="0" dirty="0" err="1">
                <a:solidFill>
                  <a:srgbClr val="000000"/>
                </a:solidFill>
                <a:latin typeface="Arial"/>
              </a:rPr>
              <a:t>no</a:t>
            </a:r>
            <a:r>
              <a:rPr lang="de-DE" b="0" dirty="0">
                <a:solidFill>
                  <a:srgbClr val="000000"/>
                </a:solidFill>
                <a:latin typeface="Arial"/>
              </a:rPr>
              <a:t> </a:t>
            </a:r>
            <a:r>
              <a:rPr lang="de-DE" b="0" dirty="0" err="1">
                <a:solidFill>
                  <a:srgbClr val="000000"/>
                </a:solidFill>
                <a:latin typeface="Arial"/>
              </a:rPr>
              <a:t>adjustment</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print</a:t>
            </a:r>
            <a:r>
              <a:rPr lang="de-DE" b="0" dirty="0">
                <a:solidFill>
                  <a:srgbClr val="000000"/>
                </a:solidFill>
                <a:latin typeface="Arial"/>
              </a:rPr>
              <a:t> </a:t>
            </a:r>
            <a:r>
              <a:rPr lang="de-DE" b="0" dirty="0" err="1">
                <a:solidFill>
                  <a:srgbClr val="000000"/>
                </a:solidFill>
                <a:latin typeface="Arial"/>
              </a:rPr>
              <a:t>margins</a:t>
            </a:r>
            <a:r>
              <a:rPr lang="de-DE" b="0" dirty="0">
                <a:solidFill>
                  <a:srgbClr val="000000"/>
                </a:solidFill>
                <a:latin typeface="Arial"/>
              </a:rPr>
              <a:t>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activated</a:t>
            </a:r>
            <a:r>
              <a:rPr lang="de-DE" b="0" dirty="0">
                <a:solidFill>
                  <a:srgbClr val="000000"/>
                </a:solidFill>
                <a:latin typeface="Arial"/>
              </a:rPr>
              <a:t> in </a:t>
            </a:r>
            <a:r>
              <a:rPr lang="de-DE" b="0" dirty="0" err="1">
                <a:solidFill>
                  <a:srgbClr val="000000"/>
                </a:solidFill>
                <a:latin typeface="Arial"/>
              </a:rPr>
              <a:t>your</a:t>
            </a:r>
            <a:r>
              <a:rPr lang="de-DE" b="0" dirty="0">
                <a:solidFill>
                  <a:srgbClr val="000000"/>
                </a:solidFill>
                <a:latin typeface="Arial"/>
              </a:rPr>
              <a:t> </a:t>
            </a:r>
            <a:r>
              <a:rPr lang="de-DE" b="0" dirty="0" err="1">
                <a:solidFill>
                  <a:srgbClr val="000000"/>
                </a:solidFill>
                <a:latin typeface="Arial"/>
              </a:rPr>
              <a:t>printer</a:t>
            </a:r>
            <a:r>
              <a:rPr lang="de-DE" b="0" dirty="0">
                <a:solidFill>
                  <a:srgbClr val="000000"/>
                </a:solidFill>
                <a:latin typeface="Arial"/>
              </a:rPr>
              <a:t> </a:t>
            </a:r>
            <a:r>
              <a:rPr lang="de-DE" b="0" dirty="0" err="1">
                <a:solidFill>
                  <a:srgbClr val="000000"/>
                </a:solidFill>
                <a:latin typeface="Arial"/>
              </a:rPr>
              <a:t>settings</a:t>
            </a:r>
            <a:r>
              <a:rPr lang="de-DE" b="0" dirty="0">
                <a:solidFill>
                  <a:srgbClr val="000000"/>
                </a:solidFill>
                <a:latin typeface="Arial"/>
              </a:rPr>
              <a:t>. </a:t>
            </a:r>
          </a:p>
          <a:p>
            <a:pPr lvl="1"/>
            <a:r>
              <a:rPr lang="de-DE" b="0" dirty="0">
                <a:solidFill>
                  <a:srgbClr val="000000"/>
                </a:solidFill>
                <a:latin typeface="Arial"/>
              </a:rPr>
              <a:t>Be </a:t>
            </a:r>
            <a:r>
              <a:rPr lang="de-DE" b="0" dirty="0" err="1">
                <a:solidFill>
                  <a:srgbClr val="000000"/>
                </a:solidFill>
                <a:latin typeface="Arial"/>
              </a:rPr>
              <a:t>sure</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choose</a:t>
            </a:r>
            <a:r>
              <a:rPr lang="de-DE" b="0" dirty="0">
                <a:solidFill>
                  <a:srgbClr val="000000"/>
                </a:solidFill>
                <a:latin typeface="Arial"/>
              </a:rPr>
              <a:t> </a:t>
            </a:r>
            <a:r>
              <a:rPr lang="de-DE" b="0" dirty="0" err="1">
                <a:solidFill>
                  <a:srgbClr val="000000"/>
                </a:solidFill>
                <a:latin typeface="Arial"/>
              </a:rPr>
              <a:t>white</a:t>
            </a:r>
            <a:r>
              <a:rPr lang="de-DE" b="0" dirty="0">
                <a:solidFill>
                  <a:srgbClr val="000000"/>
                </a:solidFill>
                <a:latin typeface="Arial"/>
              </a:rPr>
              <a:t> </a:t>
            </a:r>
            <a:r>
              <a:rPr lang="de-DE" b="0" dirty="0" err="1">
                <a:solidFill>
                  <a:srgbClr val="000000"/>
                </a:solidFill>
                <a:latin typeface="Arial"/>
              </a:rPr>
              <a:t>paper</a:t>
            </a:r>
            <a:r>
              <a:rPr lang="de-DE" b="0" dirty="0">
                <a:solidFill>
                  <a:srgbClr val="000000"/>
                </a:solidFill>
                <a:latin typeface="Arial"/>
              </a:rPr>
              <a:t> </a:t>
            </a:r>
            <a:r>
              <a:rPr lang="de-DE" b="0" dirty="0" err="1">
                <a:solidFill>
                  <a:srgbClr val="000000"/>
                </a:solidFill>
                <a:latin typeface="Arial"/>
              </a:rPr>
              <a:t>instead</a:t>
            </a:r>
            <a:r>
              <a:rPr lang="de-DE" b="0" dirty="0">
                <a:solidFill>
                  <a:srgbClr val="000000"/>
                </a:solidFill>
                <a:latin typeface="Arial"/>
              </a:rPr>
              <a:t> </a:t>
            </a:r>
            <a:r>
              <a:rPr lang="de-DE" b="0" dirty="0" err="1">
                <a:solidFill>
                  <a:srgbClr val="000000"/>
                </a:solidFill>
                <a:latin typeface="Arial"/>
              </a:rPr>
              <a:t>of</a:t>
            </a:r>
            <a:r>
              <a:rPr lang="de-DE" b="0" dirty="0">
                <a:solidFill>
                  <a:srgbClr val="000000"/>
                </a:solidFill>
                <a:latin typeface="Arial"/>
              </a:rPr>
              <a:t> </a:t>
            </a:r>
            <a:r>
              <a:rPr lang="de-DE" b="0" dirty="0" err="1">
                <a:solidFill>
                  <a:srgbClr val="000000"/>
                </a:solidFill>
                <a:latin typeface="Arial"/>
              </a:rPr>
              <a:t>uncoated</a:t>
            </a:r>
            <a:r>
              <a:rPr lang="de-DE" b="0" dirty="0">
                <a:solidFill>
                  <a:srgbClr val="000000"/>
                </a:solidFill>
                <a:latin typeface="Arial"/>
              </a:rPr>
              <a:t> </a:t>
            </a:r>
            <a:r>
              <a:rPr lang="de-DE" b="0" dirty="0" err="1">
                <a:solidFill>
                  <a:srgbClr val="000000"/>
                </a:solidFill>
                <a:latin typeface="Arial"/>
              </a:rPr>
              <a:t>paper</a:t>
            </a:r>
            <a:r>
              <a:rPr lang="de-DE" b="0" dirty="0">
                <a:solidFill>
                  <a:srgbClr val="000000"/>
                </a:solidFill>
                <a:latin typeface="Arial"/>
              </a:rPr>
              <a:t> </a:t>
            </a:r>
            <a:r>
              <a:rPr lang="de-DE" b="0" dirty="0" err="1">
                <a:solidFill>
                  <a:srgbClr val="000000"/>
                </a:solidFill>
                <a:latin typeface="Arial"/>
              </a:rPr>
              <a:t>with</a:t>
            </a:r>
            <a:r>
              <a:rPr lang="de-DE" b="0" dirty="0">
                <a:solidFill>
                  <a:srgbClr val="000000"/>
                </a:solidFill>
                <a:latin typeface="Arial"/>
              </a:rPr>
              <a:t> a strong </a:t>
            </a:r>
            <a:r>
              <a:rPr lang="de-DE" b="0" dirty="0" err="1">
                <a:solidFill>
                  <a:srgbClr val="000000"/>
                </a:solidFill>
                <a:latin typeface="Arial"/>
              </a:rPr>
              <a:t>brown</a:t>
            </a:r>
            <a:r>
              <a:rPr lang="de-DE" b="0" dirty="0">
                <a:solidFill>
                  <a:srgbClr val="000000"/>
                </a:solidFill>
                <a:latin typeface="Arial"/>
              </a:rPr>
              <a:t> </a:t>
            </a:r>
            <a:r>
              <a:rPr lang="de-DE" b="0" dirty="0" err="1">
                <a:solidFill>
                  <a:srgbClr val="000000"/>
                </a:solidFill>
                <a:latin typeface="Arial"/>
              </a:rPr>
              <a:t>or</a:t>
            </a:r>
            <a:r>
              <a:rPr lang="de-DE" b="0" dirty="0">
                <a:solidFill>
                  <a:srgbClr val="000000"/>
                </a:solidFill>
                <a:latin typeface="Arial"/>
              </a:rPr>
              <a:t> </a:t>
            </a:r>
            <a:r>
              <a:rPr lang="de-DE" b="0" dirty="0" err="1">
                <a:solidFill>
                  <a:srgbClr val="000000"/>
                </a:solidFill>
                <a:latin typeface="Arial"/>
              </a:rPr>
              <a:t>gray</a:t>
            </a:r>
            <a:r>
              <a:rPr lang="de-DE" b="0" dirty="0">
                <a:solidFill>
                  <a:srgbClr val="000000"/>
                </a:solidFill>
                <a:latin typeface="Arial"/>
              </a:rPr>
              <a:t> </a:t>
            </a:r>
            <a:r>
              <a:rPr lang="de-DE" b="0" dirty="0" err="1">
                <a:solidFill>
                  <a:srgbClr val="000000"/>
                </a:solidFill>
                <a:latin typeface="Arial"/>
              </a:rPr>
              <a:t>tint</a:t>
            </a:r>
            <a:r>
              <a:rPr lang="de-DE" b="0" dirty="0">
                <a:solidFill>
                  <a:srgbClr val="000000"/>
                </a:solidFill>
                <a:latin typeface="Arial"/>
              </a:rPr>
              <a:t>. This </a:t>
            </a:r>
            <a:r>
              <a:rPr lang="de-DE" b="0" dirty="0" err="1">
                <a:solidFill>
                  <a:srgbClr val="000000"/>
                </a:solidFill>
                <a:latin typeface="Arial"/>
              </a:rPr>
              <a:t>is</a:t>
            </a:r>
            <a:r>
              <a:rPr lang="de-DE" b="0" dirty="0">
                <a:solidFill>
                  <a:srgbClr val="000000"/>
                </a:solidFill>
                <a:latin typeface="Arial"/>
              </a:rPr>
              <a:t> </a:t>
            </a:r>
            <a:r>
              <a:rPr lang="de-DE" b="0" dirty="0" err="1">
                <a:solidFill>
                  <a:srgbClr val="000000"/>
                </a:solidFill>
                <a:latin typeface="Arial"/>
              </a:rPr>
              <a:t>because</a:t>
            </a:r>
            <a:r>
              <a:rPr lang="de-DE" b="0" dirty="0">
                <a:solidFill>
                  <a:srgbClr val="000000"/>
                </a:solidFill>
                <a:latin typeface="Arial"/>
              </a:rPr>
              <a:t> </a:t>
            </a:r>
            <a:r>
              <a:rPr lang="de-DE" b="0" dirty="0" err="1">
                <a:solidFill>
                  <a:srgbClr val="000000"/>
                </a:solidFill>
                <a:latin typeface="Arial"/>
              </a:rPr>
              <a:t>only</a:t>
            </a:r>
            <a:r>
              <a:rPr lang="de-DE" b="0" dirty="0">
                <a:solidFill>
                  <a:srgbClr val="000000"/>
                </a:solidFill>
                <a:latin typeface="Arial"/>
              </a:rPr>
              <a:t> </a:t>
            </a:r>
            <a:r>
              <a:rPr lang="de-DE" b="0" dirty="0" err="1">
                <a:solidFill>
                  <a:srgbClr val="000000"/>
                </a:solidFill>
                <a:latin typeface="Arial"/>
              </a:rPr>
              <a:t>these</a:t>
            </a:r>
            <a:r>
              <a:rPr lang="de-DE" b="0" dirty="0">
                <a:solidFill>
                  <a:srgbClr val="000000"/>
                </a:solidFill>
                <a:latin typeface="Arial"/>
              </a:rPr>
              <a:t> </a:t>
            </a:r>
            <a:r>
              <a:rPr lang="de-DE" b="0" dirty="0" err="1">
                <a:solidFill>
                  <a:srgbClr val="000000"/>
                </a:solidFill>
                <a:latin typeface="Arial"/>
              </a:rPr>
              <a:t>correspond</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character</a:t>
            </a:r>
            <a:r>
              <a:rPr lang="de-DE" b="0" dirty="0">
                <a:solidFill>
                  <a:srgbClr val="000000"/>
                </a:solidFill>
                <a:latin typeface="Arial"/>
              </a:rPr>
              <a:t> </a:t>
            </a:r>
            <a:r>
              <a:rPr lang="de-DE" b="0" dirty="0" err="1">
                <a:solidFill>
                  <a:srgbClr val="000000"/>
                </a:solidFill>
                <a:latin typeface="Arial"/>
              </a:rPr>
              <a:t>of</a:t>
            </a:r>
            <a:r>
              <a:rPr lang="de-DE" b="0" dirty="0">
                <a:solidFill>
                  <a:srgbClr val="000000"/>
                </a:solidFill>
                <a:latin typeface="Arial"/>
              </a:rPr>
              <a:t> </a:t>
            </a:r>
            <a:r>
              <a:rPr lang="de-DE" b="0" dirty="0" err="1">
                <a:solidFill>
                  <a:srgbClr val="000000"/>
                </a:solidFill>
                <a:latin typeface="Arial"/>
              </a:rPr>
              <a:t>TUM's</a:t>
            </a:r>
            <a:r>
              <a:rPr lang="de-DE" b="0" dirty="0">
                <a:solidFill>
                  <a:srgbClr val="000000"/>
                </a:solidFill>
                <a:latin typeface="Arial"/>
              </a:rPr>
              <a:t> </a:t>
            </a:r>
            <a:r>
              <a:rPr lang="de-DE" b="0" dirty="0" err="1">
                <a:solidFill>
                  <a:srgbClr val="000000"/>
                </a:solidFill>
                <a:latin typeface="Arial"/>
              </a:rPr>
              <a:t>corporate</a:t>
            </a:r>
            <a:r>
              <a:rPr lang="de-DE" b="0" dirty="0">
                <a:solidFill>
                  <a:srgbClr val="000000"/>
                </a:solidFill>
                <a:latin typeface="Arial"/>
              </a:rPr>
              <a:t> design. </a:t>
            </a:r>
            <a:r>
              <a:rPr lang="de-DE" b="0" dirty="0" err="1">
                <a:solidFill>
                  <a:srgbClr val="000000"/>
                </a:solidFill>
                <a:latin typeface="Arial"/>
              </a:rPr>
              <a:t>Remember</a:t>
            </a:r>
            <a:r>
              <a:rPr lang="de-DE" b="0" dirty="0">
                <a:solidFill>
                  <a:srgbClr val="000000"/>
                </a:solidFill>
                <a:latin typeface="Arial"/>
              </a:rPr>
              <a:t> </a:t>
            </a:r>
            <a:r>
              <a:rPr lang="de-DE" b="0" dirty="0" err="1">
                <a:solidFill>
                  <a:srgbClr val="000000"/>
                </a:solidFill>
                <a:latin typeface="Arial"/>
              </a:rPr>
              <a:t>that</a:t>
            </a:r>
            <a:r>
              <a:rPr lang="de-DE" b="0" dirty="0">
                <a:solidFill>
                  <a:srgbClr val="000000"/>
                </a:solidFill>
                <a:latin typeface="Arial"/>
              </a:rPr>
              <a:t> </a:t>
            </a:r>
            <a:r>
              <a:rPr lang="de-DE" b="0" dirty="0" err="1">
                <a:solidFill>
                  <a:srgbClr val="000000"/>
                </a:solidFill>
                <a:latin typeface="Arial"/>
              </a:rPr>
              <a:t>paper</a:t>
            </a:r>
            <a:r>
              <a:rPr lang="de-DE" b="0" dirty="0">
                <a:solidFill>
                  <a:srgbClr val="000000"/>
                </a:solidFill>
                <a:latin typeface="Arial"/>
              </a:rPr>
              <a:t> </a:t>
            </a:r>
            <a:r>
              <a:rPr lang="de-DE" b="0" dirty="0" err="1">
                <a:solidFill>
                  <a:srgbClr val="000000"/>
                </a:solidFill>
                <a:latin typeface="Arial"/>
              </a:rPr>
              <a:t>thickness</a:t>
            </a:r>
            <a:r>
              <a:rPr lang="de-DE" b="0" dirty="0">
                <a:solidFill>
                  <a:srgbClr val="000000"/>
                </a:solidFill>
                <a:latin typeface="Arial"/>
              </a:rPr>
              <a:t> and </a:t>
            </a:r>
            <a:r>
              <a:rPr lang="de-DE" b="0" dirty="0" err="1">
                <a:solidFill>
                  <a:srgbClr val="000000"/>
                </a:solidFill>
                <a:latin typeface="Arial"/>
              </a:rPr>
              <a:t>feel</a:t>
            </a:r>
            <a:r>
              <a:rPr lang="de-DE" b="0" dirty="0">
                <a:solidFill>
                  <a:srgbClr val="000000"/>
                </a:solidFill>
                <a:latin typeface="Arial"/>
              </a:rPr>
              <a:t> also </a:t>
            </a:r>
            <a:r>
              <a:rPr lang="de-DE" b="0" dirty="0" err="1">
                <a:solidFill>
                  <a:srgbClr val="000000"/>
                </a:solidFill>
                <a:latin typeface="Arial"/>
              </a:rPr>
              <a:t>have</a:t>
            </a:r>
            <a:r>
              <a:rPr lang="de-DE" b="0" dirty="0">
                <a:solidFill>
                  <a:srgbClr val="000000"/>
                </a:solidFill>
                <a:latin typeface="Arial"/>
              </a:rPr>
              <a:t> an </a:t>
            </a:r>
            <a:r>
              <a:rPr lang="de-DE" b="0" dirty="0" err="1">
                <a:solidFill>
                  <a:srgbClr val="000000"/>
                </a:solidFill>
                <a:latin typeface="Arial"/>
              </a:rPr>
              <a:t>influence</a:t>
            </a:r>
            <a:r>
              <a:rPr lang="de-DE" b="0" dirty="0">
                <a:solidFill>
                  <a:srgbClr val="000000"/>
                </a:solidFill>
                <a:latin typeface="Arial"/>
              </a:rPr>
              <a:t> on </a:t>
            </a:r>
            <a:r>
              <a:rPr lang="de-DE" b="0" dirty="0" err="1">
                <a:solidFill>
                  <a:srgbClr val="000000"/>
                </a:solidFill>
                <a:latin typeface="Arial"/>
              </a:rPr>
              <a:t>the</a:t>
            </a:r>
            <a:r>
              <a:rPr lang="de-DE" b="0" dirty="0">
                <a:solidFill>
                  <a:srgbClr val="000000"/>
                </a:solidFill>
                <a:latin typeface="Arial"/>
              </a:rPr>
              <a:t> </a:t>
            </a:r>
            <a:r>
              <a:rPr lang="de-DE" b="0" dirty="0" err="1">
                <a:solidFill>
                  <a:srgbClr val="000000"/>
                </a:solidFill>
                <a:latin typeface="Arial"/>
              </a:rPr>
              <a:t>print</a:t>
            </a:r>
            <a:r>
              <a:rPr lang="de-DE" b="0" dirty="0">
                <a:solidFill>
                  <a:srgbClr val="000000"/>
                </a:solidFill>
                <a:latin typeface="Arial"/>
              </a:rPr>
              <a:t> </a:t>
            </a:r>
            <a:r>
              <a:rPr lang="de-DE" b="0" dirty="0" err="1">
                <a:solidFill>
                  <a:srgbClr val="000000"/>
                </a:solidFill>
                <a:latin typeface="Arial"/>
              </a:rPr>
              <a:t>result</a:t>
            </a:r>
            <a:r>
              <a:rPr lang="de-DE" b="0" dirty="0">
                <a:solidFill>
                  <a:srgbClr val="000000"/>
                </a:solidFill>
                <a:latin typeface="Arial"/>
              </a:rPr>
              <a:t>.</a:t>
            </a:r>
          </a:p>
          <a:p>
            <a:pPr lvl="1"/>
            <a:r>
              <a:rPr lang="de-DE" b="0" dirty="0" err="1">
                <a:solidFill>
                  <a:srgbClr val="000000"/>
                </a:solidFill>
                <a:latin typeface="Arial"/>
              </a:rPr>
              <a:t>For</a:t>
            </a:r>
            <a:r>
              <a:rPr lang="de-DE" b="0" dirty="0">
                <a:solidFill>
                  <a:srgbClr val="000000"/>
                </a:solidFill>
                <a:latin typeface="Arial"/>
              </a:rPr>
              <a:t> </a:t>
            </a:r>
            <a:r>
              <a:rPr lang="de-DE" b="0" dirty="0" err="1">
                <a:solidFill>
                  <a:srgbClr val="000000"/>
                </a:solidFill>
                <a:latin typeface="Arial"/>
              </a:rPr>
              <a:t>more</a:t>
            </a:r>
            <a:r>
              <a:rPr lang="de-DE" b="0" dirty="0">
                <a:solidFill>
                  <a:srgbClr val="000000"/>
                </a:solidFill>
                <a:latin typeface="Arial"/>
              </a:rPr>
              <a:t> </a:t>
            </a:r>
            <a:r>
              <a:rPr lang="de-DE" b="0" dirty="0" err="1">
                <a:solidFill>
                  <a:srgbClr val="000000"/>
                </a:solidFill>
                <a:latin typeface="Arial"/>
              </a:rPr>
              <a:t>information</a:t>
            </a:r>
            <a:r>
              <a:rPr lang="de-DE" b="0" dirty="0">
                <a:solidFill>
                  <a:srgbClr val="000000"/>
                </a:solidFill>
                <a:latin typeface="Arial"/>
              </a:rPr>
              <a:t> on </a:t>
            </a:r>
            <a:r>
              <a:rPr lang="de-DE" b="0" dirty="0" err="1">
                <a:solidFill>
                  <a:srgbClr val="000000"/>
                </a:solidFill>
                <a:latin typeface="Arial"/>
              </a:rPr>
              <a:t>TUM's</a:t>
            </a:r>
            <a:r>
              <a:rPr lang="de-DE" b="0" dirty="0">
                <a:solidFill>
                  <a:srgbClr val="000000"/>
                </a:solidFill>
                <a:latin typeface="Arial"/>
              </a:rPr>
              <a:t> </a:t>
            </a:r>
            <a:r>
              <a:rPr lang="de-DE" b="0" dirty="0" err="1">
                <a:solidFill>
                  <a:srgbClr val="000000"/>
                </a:solidFill>
                <a:latin typeface="Arial"/>
              </a:rPr>
              <a:t>corporate</a:t>
            </a:r>
            <a:r>
              <a:rPr lang="de-DE" b="0" dirty="0">
                <a:solidFill>
                  <a:srgbClr val="000000"/>
                </a:solidFill>
                <a:latin typeface="Arial"/>
              </a:rPr>
              <a:t> design, </a:t>
            </a:r>
            <a:r>
              <a:rPr lang="de-DE" b="0" dirty="0" err="1">
                <a:solidFill>
                  <a:srgbClr val="000000"/>
                </a:solidFill>
                <a:latin typeface="Arial"/>
              </a:rPr>
              <a:t>go</a:t>
            </a:r>
            <a:r>
              <a:rPr lang="de-DE" b="0" dirty="0">
                <a:solidFill>
                  <a:srgbClr val="000000"/>
                </a:solidFill>
                <a:latin typeface="Arial"/>
              </a:rPr>
              <a:t> </a:t>
            </a:r>
            <a:r>
              <a:rPr lang="de-DE" b="0" dirty="0" err="1">
                <a:solidFill>
                  <a:srgbClr val="000000"/>
                </a:solidFill>
                <a:latin typeface="Arial"/>
              </a:rPr>
              <a:t>to</a:t>
            </a:r>
            <a:r>
              <a:rPr lang="de-DE" b="0" dirty="0">
                <a:solidFill>
                  <a:srgbClr val="000000"/>
                </a:solidFill>
                <a:latin typeface="Arial"/>
              </a:rPr>
              <a:t> </a:t>
            </a:r>
            <a:r>
              <a:rPr lang="de-DE" b="0" dirty="0" err="1">
                <a:solidFill>
                  <a:srgbClr val="000000"/>
                </a:solidFill>
                <a:latin typeface="Arial"/>
              </a:rPr>
              <a:t>www.tum.de</a:t>
            </a:r>
            <a:r>
              <a:rPr lang="de-DE" b="0" dirty="0">
                <a:solidFill>
                  <a:srgbClr val="000000"/>
                </a:solidFill>
                <a:latin typeface="Arial"/>
              </a:rPr>
              <a:t>/cd.</a:t>
            </a:r>
          </a:p>
          <a:p>
            <a:pPr lvl="1"/>
            <a:endParaRPr lang="de-DE" b="0" dirty="0">
              <a:solidFill>
                <a:srgbClr val="000000"/>
              </a:solidFill>
              <a:latin typeface="Arial"/>
            </a:endParaRPr>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r>
              <a:rPr lang="de-DE" dirty="0"/>
              <a:t>Dummy </a:t>
            </a:r>
            <a:r>
              <a:rPr lang="de-DE" dirty="0" err="1"/>
              <a:t>text</a:t>
            </a:r>
            <a:endParaRPr lang="de-DE" dirty="0"/>
          </a:p>
          <a:p>
            <a:pPr lvl="1"/>
            <a:endParaRPr lang="de-DE" dirty="0"/>
          </a:p>
          <a:p>
            <a:pPr lvl="1"/>
            <a:r>
              <a:rPr lang="en-GB" dirty="0">
                <a:solidFill>
                  <a:srgbClr val="92D050"/>
                </a:solidFill>
              </a:rPr>
              <a:t>M.Sc. Lorenz Gabel - Upscaling-</a:t>
            </a:r>
            <a:r>
              <a:rPr lang="en-GB" dirty="0" err="1">
                <a:solidFill>
                  <a:srgbClr val="92D050"/>
                </a:solidFill>
              </a:rPr>
              <a:t>Prozess</a:t>
            </a:r>
            <a:r>
              <a:rPr lang="en-GB" dirty="0">
                <a:solidFill>
                  <a:srgbClr val="92D050"/>
                </a:solidFill>
              </a:rPr>
              <a:t> </a:t>
            </a:r>
            <a:r>
              <a:rPr lang="en-GB" dirty="0" err="1">
                <a:solidFill>
                  <a:srgbClr val="92D050"/>
                </a:solidFill>
              </a:rPr>
              <a:t>vom</a:t>
            </a:r>
            <a:r>
              <a:rPr lang="en-GB" dirty="0">
                <a:solidFill>
                  <a:srgbClr val="92D050"/>
                </a:solidFill>
              </a:rPr>
              <a:t> </a:t>
            </a:r>
            <a:r>
              <a:rPr lang="en-GB" dirty="0" err="1">
                <a:solidFill>
                  <a:srgbClr val="92D050"/>
                </a:solidFill>
              </a:rPr>
              <a:t>Labor</a:t>
            </a:r>
            <a:r>
              <a:rPr lang="en-GB" dirty="0">
                <a:solidFill>
                  <a:srgbClr val="92D050"/>
                </a:solidFill>
              </a:rPr>
              <a:t>- </a:t>
            </a:r>
            <a:r>
              <a:rPr lang="en-GB" dirty="0" err="1">
                <a:solidFill>
                  <a:srgbClr val="92D050"/>
                </a:solidFill>
              </a:rPr>
              <a:t>zum</a:t>
            </a:r>
            <a:r>
              <a:rPr lang="en-GB" dirty="0">
                <a:solidFill>
                  <a:srgbClr val="92D050"/>
                </a:solidFill>
              </a:rPr>
              <a:t> </a:t>
            </a:r>
            <a:r>
              <a:rPr lang="en-GB" dirty="0" err="1">
                <a:solidFill>
                  <a:srgbClr val="92D050"/>
                </a:solidFill>
              </a:rPr>
              <a:t>halbtechnischen</a:t>
            </a:r>
            <a:r>
              <a:rPr lang="en-GB" dirty="0">
                <a:solidFill>
                  <a:srgbClr val="92D050"/>
                </a:solidFill>
              </a:rPr>
              <a:t> </a:t>
            </a:r>
            <a:r>
              <a:rPr lang="en-GB" dirty="0" err="1">
                <a:solidFill>
                  <a:srgbClr val="92D050"/>
                </a:solidFill>
              </a:rPr>
              <a:t>Maßstab</a:t>
            </a:r>
            <a:endParaRPr lang="en-GB" dirty="0">
              <a:solidFill>
                <a:srgbClr val="92D050"/>
              </a:solidFill>
            </a:endParaRPr>
          </a:p>
          <a:p>
            <a:pPr lvl="1"/>
            <a:endParaRPr lang="de-DE" dirty="0"/>
          </a:p>
          <a:p>
            <a:r>
              <a:rPr lang="de-DE" dirty="0" err="1">
                <a:solidFill>
                  <a:srgbClr val="000000"/>
                </a:solidFill>
                <a:latin typeface="Arial"/>
              </a:rPr>
              <a:t>Pa</a:t>
            </a:r>
            <a:r>
              <a:rPr lang="de-DE" dirty="0">
                <a:solidFill>
                  <a:srgbClr val="000000"/>
                </a:solidFill>
                <a:latin typeface="Arial"/>
              </a:rPr>
              <a:t> </a:t>
            </a:r>
            <a:r>
              <a:rPr lang="de-DE" dirty="0" err="1">
                <a:solidFill>
                  <a:srgbClr val="000000"/>
                </a:solidFill>
                <a:latin typeface="Arial"/>
              </a:rPr>
              <a:t>dolumquatur</a:t>
            </a:r>
            <a:r>
              <a:rPr lang="de-DE" dirty="0">
                <a:solidFill>
                  <a:srgbClr val="000000"/>
                </a:solidFill>
                <a:latin typeface="Arial"/>
              </a:rPr>
              <a:t>? </a:t>
            </a:r>
            <a:r>
              <a:rPr lang="de-DE" dirty="0" err="1">
                <a:solidFill>
                  <a:srgbClr val="000000"/>
                </a:solidFill>
                <a:latin typeface="Arial"/>
              </a:rPr>
              <a:t>Num</a:t>
            </a:r>
            <a:r>
              <a:rPr lang="de-DE" dirty="0">
                <a:solidFill>
                  <a:srgbClr val="000000"/>
                </a:solidFill>
                <a:latin typeface="Arial"/>
              </a:rPr>
              <a:t>, </a:t>
            </a:r>
            <a:r>
              <a:rPr lang="de-DE" dirty="0" err="1">
                <a:solidFill>
                  <a:srgbClr val="000000"/>
                </a:solidFill>
                <a:latin typeface="Arial"/>
              </a:rPr>
              <a:t>officiist</a:t>
            </a:r>
            <a:r>
              <a:rPr lang="de-DE" dirty="0">
                <a:solidFill>
                  <a:srgbClr val="000000"/>
                </a:solidFill>
                <a:latin typeface="Arial"/>
              </a:rPr>
              <a:t>, </a:t>
            </a:r>
            <a:r>
              <a:rPr lang="de-DE" dirty="0" err="1">
                <a:solidFill>
                  <a:srgbClr val="000000"/>
                </a:solidFill>
                <a:latin typeface="Arial"/>
              </a:rPr>
              <a:t>cullacc</a:t>
            </a:r>
            <a:r>
              <a:rPr lang="de-DE" dirty="0">
                <a:solidFill>
                  <a:srgbClr val="000000"/>
                </a:solidFill>
                <a:latin typeface="Arial"/>
              </a:rPr>
              <a:t> </a:t>
            </a:r>
            <a:r>
              <a:rPr lang="de-DE" dirty="0" err="1">
                <a:solidFill>
                  <a:srgbClr val="000000"/>
                </a:solidFill>
                <a:latin typeface="Arial"/>
              </a:rPr>
              <a:t>umquod</a:t>
            </a:r>
            <a:r>
              <a:rPr lang="de-DE" dirty="0">
                <a:solidFill>
                  <a:srgbClr val="000000"/>
                </a:solidFill>
                <a:latin typeface="Arial"/>
              </a:rPr>
              <a:t> </a:t>
            </a:r>
            <a:r>
              <a:rPr lang="de-DE" dirty="0" err="1">
                <a:solidFill>
                  <a:srgbClr val="000000"/>
                </a:solidFill>
                <a:latin typeface="Arial"/>
              </a:rPr>
              <a:t>quia</a:t>
            </a:r>
            <a:r>
              <a:rPr lang="de-DE" dirty="0">
                <a:solidFill>
                  <a:srgbClr val="000000"/>
                </a:solidFill>
                <a:latin typeface="Arial"/>
              </a:rPr>
              <a:t> non </a:t>
            </a:r>
            <a:r>
              <a:rPr lang="de-DE" dirty="0" err="1">
                <a:solidFill>
                  <a:srgbClr val="000000"/>
                </a:solidFill>
                <a:latin typeface="Arial"/>
              </a:rPr>
              <a:t>res</a:t>
            </a:r>
            <a:r>
              <a:rPr lang="de-DE" dirty="0">
                <a:solidFill>
                  <a:srgbClr val="000000"/>
                </a:solidFill>
                <a:latin typeface="Arial"/>
              </a:rPr>
              <a:t> ex et </a:t>
            </a:r>
            <a:r>
              <a:rPr lang="de-DE" dirty="0" err="1">
                <a:solidFill>
                  <a:srgbClr val="000000"/>
                </a:solidFill>
                <a:latin typeface="Arial"/>
              </a:rPr>
              <a:t>odita</a:t>
            </a:r>
            <a:r>
              <a:rPr lang="de-DE" dirty="0">
                <a:solidFill>
                  <a:srgbClr val="000000"/>
                </a:solidFill>
                <a:latin typeface="Arial"/>
              </a:rPr>
              <a:t> </a:t>
            </a:r>
            <a:r>
              <a:rPr lang="de-DE" dirty="0" err="1">
                <a:solidFill>
                  <a:srgbClr val="000000"/>
                </a:solidFill>
                <a:latin typeface="Arial"/>
              </a:rPr>
              <a:t>volum</a:t>
            </a:r>
            <a:r>
              <a:rPr lang="de-DE" dirty="0">
                <a:solidFill>
                  <a:srgbClr val="000000"/>
                </a:solidFill>
                <a:latin typeface="Arial"/>
              </a:rPr>
              <a:t> </a:t>
            </a:r>
            <a:r>
              <a:rPr lang="de-DE" dirty="0" err="1">
                <a:solidFill>
                  <a:srgbClr val="000000"/>
                </a:solidFill>
                <a:latin typeface="Arial"/>
              </a:rPr>
              <a:t>ut</a:t>
            </a:r>
            <a:r>
              <a:rPr lang="de-DE" dirty="0">
                <a:solidFill>
                  <a:srgbClr val="000000"/>
                </a:solidFill>
                <a:latin typeface="Arial"/>
              </a:rPr>
              <a:t> </a:t>
            </a:r>
            <a:r>
              <a:rPr lang="de-DE" dirty="0" err="1">
                <a:solidFill>
                  <a:srgbClr val="000000"/>
                </a:solidFill>
                <a:latin typeface="Arial"/>
              </a:rPr>
              <a:t>estibus</a:t>
            </a:r>
            <a:r>
              <a:rPr lang="de-DE" dirty="0">
                <a:solidFill>
                  <a:srgbClr val="000000"/>
                </a:solidFill>
                <a:latin typeface="Arial"/>
              </a:rPr>
              <a:t>, </a:t>
            </a:r>
            <a:r>
              <a:rPr lang="de-DE" dirty="0" err="1">
                <a:solidFill>
                  <a:srgbClr val="000000"/>
                </a:solidFill>
                <a:latin typeface="Arial"/>
              </a:rPr>
              <a:t>voluptas</a:t>
            </a:r>
            <a:r>
              <a:rPr lang="de-DE" dirty="0">
                <a:solidFill>
                  <a:srgbClr val="000000"/>
                </a:solidFill>
                <a:latin typeface="Arial"/>
              </a:rPr>
              <a:t> et </a:t>
            </a:r>
            <a:r>
              <a:rPr lang="de-DE" dirty="0" err="1">
                <a:solidFill>
                  <a:srgbClr val="000000"/>
                </a:solidFill>
                <a:latin typeface="Arial"/>
              </a:rPr>
              <a:t>lit</a:t>
            </a:r>
            <a:r>
              <a:rPr lang="de-DE" dirty="0">
                <a:solidFill>
                  <a:srgbClr val="000000"/>
                </a:solidFill>
                <a:latin typeface="Arial"/>
              </a:rPr>
              <a:t> quo quam quo </a:t>
            </a:r>
            <a:r>
              <a:rPr lang="de-DE" dirty="0" err="1">
                <a:solidFill>
                  <a:srgbClr val="000000"/>
                </a:solidFill>
                <a:latin typeface="Arial"/>
              </a:rPr>
              <a:t>ea</a:t>
            </a:r>
            <a:r>
              <a:rPr lang="de-DE" dirty="0">
                <a:solidFill>
                  <a:srgbClr val="000000"/>
                </a:solidFill>
                <a:latin typeface="Arial"/>
              </a:rPr>
              <a:t> </a:t>
            </a:r>
            <a:r>
              <a:rPr lang="de-DE" dirty="0" err="1">
                <a:solidFill>
                  <a:srgbClr val="000000"/>
                </a:solidFill>
                <a:latin typeface="Arial"/>
              </a:rPr>
              <a:t>voluptis</a:t>
            </a:r>
            <a:r>
              <a:rPr lang="de-DE" dirty="0">
                <a:solidFill>
                  <a:srgbClr val="000000"/>
                </a:solidFill>
                <a:latin typeface="Arial"/>
              </a:rPr>
              <a:t> et </a:t>
            </a:r>
            <a:r>
              <a:rPr lang="de-DE" dirty="0" err="1">
                <a:solidFill>
                  <a:srgbClr val="000000"/>
                </a:solidFill>
                <a:latin typeface="Arial"/>
              </a:rPr>
              <a:t>fuga</a:t>
            </a:r>
            <a:r>
              <a:rPr lang="de-DE" dirty="0">
                <a:solidFill>
                  <a:srgbClr val="000000"/>
                </a:solidFill>
                <a:latin typeface="Arial"/>
              </a:rPr>
              <a:t>. </a:t>
            </a:r>
            <a:r>
              <a:rPr lang="de-DE" dirty="0" err="1">
                <a:solidFill>
                  <a:srgbClr val="000000"/>
                </a:solidFill>
                <a:latin typeface="Arial"/>
              </a:rPr>
              <a:t>Ut</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elitatur</a:t>
            </a:r>
            <a:r>
              <a:rPr lang="de-DE" dirty="0">
                <a:solidFill>
                  <a:srgbClr val="000000"/>
                </a:solidFill>
                <a:latin typeface="Arial"/>
              </a:rPr>
              <a:t>, ex </a:t>
            </a:r>
            <a:r>
              <a:rPr lang="de-DE" dirty="0" err="1">
                <a:solidFill>
                  <a:srgbClr val="000000"/>
                </a:solidFill>
                <a:latin typeface="Arial"/>
              </a:rPr>
              <a:t>experep</a:t>
            </a:r>
            <a:r>
              <a:rPr lang="de-DE" dirty="0">
                <a:solidFill>
                  <a:srgbClr val="000000"/>
                </a:solidFill>
                <a:latin typeface="Arial"/>
              </a:rPr>
              <a:t> </a:t>
            </a:r>
            <a:r>
              <a:rPr lang="de-DE" dirty="0" err="1">
                <a:solidFill>
                  <a:srgbClr val="000000"/>
                </a:solidFill>
                <a:latin typeface="Arial"/>
              </a:rPr>
              <a:t>elibus</a:t>
            </a:r>
            <a:r>
              <a:rPr lang="de-DE" dirty="0">
                <a:solidFill>
                  <a:srgbClr val="000000"/>
                </a:solidFill>
                <a:latin typeface="Arial"/>
              </a:rPr>
              <a:t>, </a:t>
            </a:r>
            <a:r>
              <a:rPr lang="de-DE" dirty="0" err="1">
                <a:solidFill>
                  <a:srgbClr val="000000"/>
                </a:solidFill>
                <a:latin typeface="Arial"/>
              </a:rPr>
              <a:t>officius</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inciam</a:t>
            </a:r>
            <a:r>
              <a:rPr lang="de-DE" dirty="0">
                <a:solidFill>
                  <a:srgbClr val="000000"/>
                </a:solidFill>
                <a:latin typeface="Arial"/>
              </a:rPr>
              <a:t> </a:t>
            </a:r>
            <a:r>
              <a:rPr lang="de-DE" dirty="0" err="1">
                <a:solidFill>
                  <a:srgbClr val="000000"/>
                </a:solidFill>
                <a:latin typeface="Arial"/>
              </a:rPr>
              <a:t>volupta</a:t>
            </a:r>
            <a:r>
              <a:rPr lang="de-DE" dirty="0">
                <a:solidFill>
                  <a:srgbClr val="000000"/>
                </a:solidFill>
                <a:latin typeface="Arial"/>
              </a:rPr>
              <a:t> </a:t>
            </a:r>
            <a:r>
              <a:rPr lang="de-DE" dirty="0" err="1">
                <a:solidFill>
                  <a:srgbClr val="000000"/>
                </a:solidFill>
                <a:latin typeface="Arial"/>
              </a:rPr>
              <a:t>tureictest</a:t>
            </a:r>
            <a:r>
              <a:rPr lang="de-DE" dirty="0">
                <a:solidFill>
                  <a:srgbClr val="000000"/>
                </a:solidFill>
                <a:latin typeface="Arial"/>
              </a:rPr>
              <a:t> </a:t>
            </a:r>
            <a:r>
              <a:rPr lang="de-DE" dirty="0" err="1">
                <a:solidFill>
                  <a:srgbClr val="000000"/>
                </a:solidFill>
                <a:latin typeface="Arial"/>
              </a:rPr>
              <a:t>vererenienda</a:t>
            </a:r>
            <a:r>
              <a:rPr lang="de-DE" dirty="0">
                <a:solidFill>
                  <a:srgbClr val="000000"/>
                </a:solidFill>
                <a:latin typeface="Arial"/>
              </a:rPr>
              <a:t> pro </a:t>
            </a:r>
            <a:r>
              <a:rPr lang="de-DE" dirty="0" err="1">
                <a:solidFill>
                  <a:srgbClr val="000000"/>
                </a:solidFill>
                <a:latin typeface="Arial"/>
              </a:rPr>
              <a:t>omnim</a:t>
            </a:r>
            <a:r>
              <a:rPr lang="de-DE" dirty="0">
                <a:solidFill>
                  <a:srgbClr val="000000"/>
                </a:solidFill>
                <a:latin typeface="Arial"/>
              </a:rPr>
              <a:t> </a:t>
            </a:r>
            <a:r>
              <a:rPr lang="de-DE" dirty="0" err="1">
                <a:solidFill>
                  <a:srgbClr val="000000"/>
                </a:solidFill>
                <a:latin typeface="Arial"/>
              </a:rPr>
              <a:t>quunt</a:t>
            </a:r>
            <a:r>
              <a:rPr lang="de-DE" dirty="0">
                <a:solidFill>
                  <a:srgbClr val="000000"/>
                </a:solidFill>
                <a:latin typeface="Arial"/>
              </a:rPr>
              <a:t> ex </a:t>
            </a:r>
            <a:r>
              <a:rPr lang="de-DE" dirty="0" err="1">
                <a:solidFill>
                  <a:srgbClr val="000000"/>
                </a:solidFill>
                <a:latin typeface="Arial"/>
              </a:rPr>
              <a:t>exped</a:t>
            </a:r>
            <a:r>
              <a:rPr lang="de-DE" dirty="0">
                <a:solidFill>
                  <a:srgbClr val="000000"/>
                </a:solidFill>
                <a:latin typeface="Arial"/>
              </a:rPr>
              <a:t> </a:t>
            </a:r>
            <a:r>
              <a:rPr lang="de-DE" dirty="0" err="1">
                <a:solidFill>
                  <a:srgbClr val="000000"/>
                </a:solidFill>
                <a:latin typeface="Arial"/>
              </a:rPr>
              <a:t>qui</a:t>
            </a:r>
            <a:r>
              <a:rPr lang="de-DE" dirty="0">
                <a:solidFill>
                  <a:srgbClr val="000000"/>
                </a:solidFill>
                <a:latin typeface="Arial"/>
              </a:rPr>
              <a:t> </a:t>
            </a:r>
            <a:r>
              <a:rPr lang="de-DE" dirty="0" err="1">
                <a:solidFill>
                  <a:srgbClr val="000000"/>
                </a:solidFill>
                <a:latin typeface="Arial"/>
              </a:rPr>
              <a:t>doloresed</a:t>
            </a:r>
            <a:r>
              <a:rPr lang="de-DE" dirty="0">
                <a:solidFill>
                  <a:srgbClr val="000000"/>
                </a:solidFill>
                <a:latin typeface="Arial"/>
              </a:rPr>
              <a:t> quam </a:t>
            </a:r>
            <a:r>
              <a:rPr lang="de-DE" dirty="0" err="1">
                <a:solidFill>
                  <a:srgbClr val="000000"/>
                </a:solidFill>
                <a:latin typeface="Arial"/>
              </a:rPr>
              <a:t>fugiamus</a:t>
            </a:r>
            <a:r>
              <a:rPr lang="de-DE" dirty="0">
                <a:solidFill>
                  <a:srgbClr val="000000"/>
                </a:solidFill>
                <a:latin typeface="Arial"/>
              </a:rPr>
              <a:t> </a:t>
            </a:r>
            <a:r>
              <a:rPr lang="de-DE" dirty="0" err="1">
                <a:solidFill>
                  <a:srgbClr val="000000"/>
                </a:solidFill>
                <a:latin typeface="Arial"/>
              </a:rPr>
              <a:t>reperem</a:t>
            </a:r>
            <a:r>
              <a:rPr lang="de-DE" dirty="0">
                <a:solidFill>
                  <a:srgbClr val="000000"/>
                </a:solidFill>
                <a:latin typeface="Arial"/>
              </a:rPr>
              <a:t> </a:t>
            </a:r>
            <a:r>
              <a:rPr lang="de-DE" dirty="0" err="1">
                <a:solidFill>
                  <a:srgbClr val="000000"/>
                </a:solidFill>
                <a:latin typeface="Arial"/>
              </a:rPr>
              <a:t>eum</a:t>
            </a:r>
            <a:r>
              <a:rPr lang="de-DE" dirty="0">
                <a:solidFill>
                  <a:srgbClr val="000000"/>
                </a:solidFill>
                <a:latin typeface="Arial"/>
              </a:rPr>
              <a:t> </a:t>
            </a:r>
            <a:r>
              <a:rPr lang="de-DE" dirty="0" err="1">
                <a:solidFill>
                  <a:srgbClr val="000000"/>
                </a:solidFill>
                <a:latin typeface="Arial"/>
              </a:rPr>
              <a:t>vel</a:t>
            </a:r>
            <a:r>
              <a:rPr lang="de-DE" dirty="0">
                <a:solidFill>
                  <a:srgbClr val="000000"/>
                </a:solidFill>
                <a:latin typeface="Arial"/>
              </a:rPr>
              <a:t> </a:t>
            </a:r>
            <a:r>
              <a:rPr lang="de-DE" dirty="0" err="1">
                <a:solidFill>
                  <a:srgbClr val="000000"/>
                </a:solidFill>
                <a:latin typeface="Arial"/>
              </a:rPr>
              <a:t>ipsam</a:t>
            </a:r>
            <a:r>
              <a:rPr lang="de-DE" dirty="0">
                <a:solidFill>
                  <a:srgbClr val="000000"/>
                </a:solidFill>
                <a:latin typeface="Arial"/>
              </a:rPr>
              <a:t> </a:t>
            </a:r>
            <a:r>
              <a:rPr lang="de-DE" dirty="0" err="1">
                <a:solidFill>
                  <a:srgbClr val="000000"/>
                </a:solidFill>
                <a:latin typeface="Arial"/>
              </a:rPr>
              <a:t>audi</a:t>
            </a:r>
            <a:r>
              <a:rPr lang="de-DE" dirty="0">
                <a:solidFill>
                  <a:srgbClr val="000000"/>
                </a:solidFill>
                <a:latin typeface="Arial"/>
              </a:rPr>
              <a:t> </a:t>
            </a:r>
            <a:r>
              <a:rPr lang="de-DE" dirty="0" err="1">
                <a:solidFill>
                  <a:srgbClr val="000000"/>
                </a:solidFill>
                <a:latin typeface="Arial"/>
              </a:rPr>
              <a:t>apicili</a:t>
            </a:r>
            <a:r>
              <a:rPr lang="de-DE" dirty="0">
                <a:solidFill>
                  <a:srgbClr val="000000"/>
                </a:solidFill>
                <a:latin typeface="Arial"/>
              </a:rPr>
              <a:t> </a:t>
            </a:r>
            <a:r>
              <a:rPr lang="de-DE" dirty="0" err="1">
                <a:solidFill>
                  <a:srgbClr val="000000"/>
                </a:solidFill>
                <a:latin typeface="Arial"/>
              </a:rPr>
              <a:t>busam</a:t>
            </a:r>
            <a:r>
              <a:rPr lang="de-DE" dirty="0">
                <a:solidFill>
                  <a:srgbClr val="000000"/>
                </a:solidFill>
                <a:latin typeface="Arial"/>
              </a:rPr>
              <a:t>, </a:t>
            </a:r>
            <a:r>
              <a:rPr lang="de-DE" dirty="0" err="1">
                <a:solidFill>
                  <a:srgbClr val="000000"/>
                </a:solidFill>
                <a:latin typeface="Arial"/>
              </a:rPr>
              <a:t>eostionsedi</a:t>
            </a:r>
            <a:r>
              <a:rPr lang="de-DE" dirty="0">
                <a:solidFill>
                  <a:srgbClr val="000000"/>
                </a:solidFill>
                <a:latin typeface="Arial"/>
              </a:rPr>
              <a:t> </a:t>
            </a:r>
            <a:r>
              <a:rPr lang="de-DE" dirty="0" err="1">
                <a:solidFill>
                  <a:srgbClr val="000000"/>
                </a:solidFill>
                <a:latin typeface="Arial"/>
              </a:rPr>
              <a:t>doluptiur</a:t>
            </a:r>
            <a:r>
              <a:rPr lang="de-DE" dirty="0">
                <a:solidFill>
                  <a:srgbClr val="000000"/>
                </a:solidFill>
                <a:latin typeface="Arial"/>
              </a:rPr>
              <a:t> </a:t>
            </a:r>
            <a:r>
              <a:rPr lang="de-DE" dirty="0" err="1">
                <a:solidFill>
                  <a:srgbClr val="000000"/>
                </a:solidFill>
                <a:latin typeface="Arial"/>
              </a:rPr>
              <a:t>restestia</a:t>
            </a:r>
            <a:r>
              <a:rPr lang="de-DE" dirty="0">
                <a:solidFill>
                  <a:srgbClr val="000000"/>
                </a:solidFill>
                <a:latin typeface="Arial"/>
              </a:rPr>
              <a:t> </a:t>
            </a:r>
            <a:r>
              <a:rPr lang="de-DE" dirty="0" err="1">
                <a:solidFill>
                  <a:srgbClr val="000000"/>
                </a:solidFill>
                <a:latin typeface="Arial"/>
              </a:rPr>
              <a:t>volent</a:t>
            </a:r>
            <a:r>
              <a:rPr lang="de-DE" dirty="0">
                <a:solidFill>
                  <a:srgbClr val="000000"/>
                </a:solidFill>
                <a:latin typeface="Arial"/>
              </a:rPr>
              <a:t> </a:t>
            </a:r>
            <a:r>
              <a:rPr lang="de-DE" dirty="0" err="1">
                <a:solidFill>
                  <a:srgbClr val="000000"/>
                </a:solidFill>
                <a:latin typeface="Arial"/>
              </a:rPr>
              <a:t>pra</a:t>
            </a:r>
            <a:r>
              <a:rPr lang="de-DE" dirty="0">
                <a:solidFill>
                  <a:srgbClr val="000000"/>
                </a:solidFill>
                <a:latin typeface="Arial"/>
              </a:rPr>
              <a:t> </a:t>
            </a:r>
            <a:r>
              <a:rPr lang="de-DE" dirty="0" err="1">
                <a:solidFill>
                  <a:srgbClr val="000000"/>
                </a:solidFill>
                <a:latin typeface="Arial"/>
              </a:rPr>
              <a:t>denda</a:t>
            </a:r>
            <a:r>
              <a:rPr lang="de-DE" dirty="0">
                <a:solidFill>
                  <a:srgbClr val="000000"/>
                </a:solidFill>
                <a:latin typeface="Arial"/>
              </a:rPr>
              <a:t> </a:t>
            </a:r>
            <a:r>
              <a:rPr lang="de-DE" dirty="0" err="1">
                <a:solidFill>
                  <a:srgbClr val="000000"/>
                </a:solidFill>
                <a:latin typeface="Arial"/>
              </a:rPr>
              <a:t>iur</a:t>
            </a:r>
            <a:r>
              <a:rPr lang="de-DE" dirty="0">
                <a:solidFill>
                  <a:srgbClr val="000000"/>
                </a:solidFill>
                <a:latin typeface="Arial"/>
              </a:rPr>
              <a:t>? </a:t>
            </a:r>
            <a:r>
              <a:rPr lang="de-DE" dirty="0" err="1">
                <a:solidFill>
                  <a:srgbClr val="000000"/>
                </a:solidFill>
                <a:latin typeface="Arial"/>
              </a:rPr>
              <a:t>Quia</a:t>
            </a:r>
            <a:r>
              <a:rPr lang="de-DE" dirty="0">
                <a:solidFill>
                  <a:srgbClr val="000000"/>
                </a:solidFill>
                <a:latin typeface="Arial"/>
              </a:rPr>
              <a:t> </a:t>
            </a:r>
            <a:r>
              <a:rPr lang="de-DE" dirty="0" err="1">
                <a:solidFill>
                  <a:srgbClr val="000000"/>
                </a:solidFill>
                <a:latin typeface="Arial"/>
              </a:rPr>
              <a:t>verspel</a:t>
            </a:r>
            <a:r>
              <a:rPr lang="de-DE" dirty="0">
                <a:solidFill>
                  <a:srgbClr val="000000"/>
                </a:solidFill>
                <a:latin typeface="Arial"/>
              </a:rPr>
              <a:t> </a:t>
            </a:r>
            <a:r>
              <a:rPr lang="de-DE" dirty="0" err="1">
                <a:solidFill>
                  <a:srgbClr val="000000"/>
                </a:solidFill>
                <a:latin typeface="Arial"/>
              </a:rPr>
              <a:t>luptur</a:t>
            </a:r>
            <a:r>
              <a:rPr lang="de-DE" dirty="0">
                <a:solidFill>
                  <a:srgbClr val="000000"/>
                </a:solidFill>
                <a:latin typeface="Arial"/>
              </a:rPr>
              <a:t>, </a:t>
            </a:r>
            <a:r>
              <a:rPr lang="de-DE" dirty="0" err="1">
                <a:solidFill>
                  <a:srgbClr val="000000"/>
                </a:solidFill>
                <a:latin typeface="Arial"/>
              </a:rPr>
              <a:t>sit</a:t>
            </a:r>
            <a:r>
              <a:rPr lang="de-DE" dirty="0">
                <a:solidFill>
                  <a:srgbClr val="000000"/>
                </a:solidFill>
                <a:latin typeface="Arial"/>
              </a:rPr>
              <a:t>, </a:t>
            </a:r>
            <a:r>
              <a:rPr lang="de-DE" dirty="0" err="1">
                <a:solidFill>
                  <a:srgbClr val="000000"/>
                </a:solidFill>
                <a:latin typeface="Arial"/>
              </a:rPr>
              <a:t>utempor</a:t>
            </a:r>
            <a:r>
              <a:rPr lang="de-DE" dirty="0">
                <a:solidFill>
                  <a:srgbClr val="000000"/>
                </a:solidFill>
                <a:latin typeface="Arial"/>
              </a:rPr>
              <a:t> </a:t>
            </a:r>
            <a:r>
              <a:rPr lang="de-DE" dirty="0" err="1">
                <a:solidFill>
                  <a:srgbClr val="000000"/>
                </a:solidFill>
                <a:latin typeface="Arial"/>
              </a:rPr>
              <a:t>rovitat</a:t>
            </a:r>
            <a:r>
              <a:rPr lang="de-DE" dirty="0">
                <a:solidFill>
                  <a:srgbClr val="000000"/>
                </a:solidFill>
                <a:latin typeface="Arial"/>
              </a:rPr>
              <a:t> </a:t>
            </a:r>
            <a:r>
              <a:rPr lang="de-DE" dirty="0" err="1">
                <a:solidFill>
                  <a:srgbClr val="000000"/>
                </a:solidFill>
                <a:latin typeface="Arial"/>
              </a:rPr>
              <a:t>isquidi</a:t>
            </a:r>
            <a:r>
              <a:rPr lang="de-DE" dirty="0">
                <a:solidFill>
                  <a:srgbClr val="000000"/>
                </a:solidFill>
                <a:latin typeface="Arial"/>
              </a:rPr>
              <a:t> </a:t>
            </a:r>
            <a:r>
              <a:rPr lang="de-DE" dirty="0" err="1">
                <a:solidFill>
                  <a:srgbClr val="000000"/>
                </a:solidFill>
                <a:latin typeface="Arial"/>
              </a:rPr>
              <a:t>gendus</a:t>
            </a:r>
            <a:r>
              <a:rPr lang="de-DE" dirty="0">
                <a:solidFill>
                  <a:srgbClr val="000000"/>
                </a:solidFill>
                <a:latin typeface="Arial"/>
              </a:rPr>
              <a:t> </a:t>
            </a:r>
            <a:r>
              <a:rPr lang="de-DE" dirty="0" err="1">
                <a:solidFill>
                  <a:srgbClr val="000000"/>
                </a:solidFill>
                <a:latin typeface="Arial"/>
              </a:rPr>
              <a:t>voluptaecae</a:t>
            </a:r>
            <a:r>
              <a:rPr lang="de-DE" dirty="0">
                <a:solidFill>
                  <a:srgbClr val="000000"/>
                </a:solidFill>
                <a:latin typeface="Arial"/>
              </a:rPr>
              <a:t>. </a:t>
            </a:r>
            <a:r>
              <a:rPr lang="de-DE" dirty="0" err="1">
                <a:solidFill>
                  <a:srgbClr val="000000"/>
                </a:solidFill>
                <a:latin typeface="Arial"/>
              </a:rPr>
              <a:t>Itatem</a:t>
            </a:r>
            <a:r>
              <a:rPr lang="de-DE" dirty="0">
                <a:solidFill>
                  <a:srgbClr val="000000"/>
                </a:solidFill>
                <a:latin typeface="Arial"/>
              </a:rPr>
              <a:t> quo </a:t>
            </a:r>
            <a:r>
              <a:rPr lang="de-DE" dirty="0" err="1">
                <a:solidFill>
                  <a:srgbClr val="000000"/>
                </a:solidFill>
                <a:latin typeface="Arial"/>
              </a:rPr>
              <a:t>conectis</a:t>
            </a:r>
            <a:r>
              <a:rPr lang="de-DE" dirty="0">
                <a:solidFill>
                  <a:srgbClr val="000000"/>
                </a:solidFill>
                <a:latin typeface="Arial"/>
              </a:rPr>
              <a:t> </a:t>
            </a:r>
            <a:r>
              <a:rPr lang="de-DE" dirty="0" err="1">
                <a:solidFill>
                  <a:srgbClr val="000000"/>
                </a:solidFill>
                <a:latin typeface="Arial"/>
              </a:rPr>
              <a:t>molore</a:t>
            </a:r>
            <a:r>
              <a:rPr lang="de-DE" dirty="0">
                <a:solidFill>
                  <a:srgbClr val="000000"/>
                </a:solidFill>
                <a:latin typeface="Arial"/>
              </a:rPr>
              <a:t> </a:t>
            </a:r>
            <a:r>
              <a:rPr lang="de-DE" dirty="0" err="1">
                <a:solidFill>
                  <a:srgbClr val="000000"/>
                </a:solidFill>
                <a:latin typeface="Arial"/>
              </a:rPr>
              <a:t>cuptatur</a:t>
            </a:r>
            <a:r>
              <a:rPr lang="de-DE" dirty="0">
                <a:solidFill>
                  <a:srgbClr val="000000"/>
                </a:solidFill>
                <a:latin typeface="Arial"/>
              </a:rPr>
              <a:t> </a:t>
            </a:r>
            <a:r>
              <a:rPr lang="de-DE" dirty="0" err="1">
                <a:solidFill>
                  <a:srgbClr val="000000"/>
                </a:solidFill>
                <a:latin typeface="Arial"/>
              </a:rPr>
              <a:t>magnat</a:t>
            </a:r>
            <a:r>
              <a:rPr lang="de-DE" dirty="0">
                <a:solidFill>
                  <a:srgbClr val="000000"/>
                </a:solidFill>
                <a:latin typeface="Arial"/>
              </a:rPr>
              <a:t>.</a:t>
            </a:r>
          </a:p>
          <a:p>
            <a:r>
              <a:rPr lang="de-DE" dirty="0" err="1">
                <a:solidFill>
                  <a:srgbClr val="000000"/>
                </a:solidFill>
                <a:latin typeface="Arial"/>
              </a:rPr>
              <a:t>Xerro</a:t>
            </a:r>
            <a:r>
              <a:rPr lang="de-DE" dirty="0">
                <a:solidFill>
                  <a:srgbClr val="000000"/>
                </a:solidFill>
                <a:latin typeface="Arial"/>
              </a:rPr>
              <a:t> et </a:t>
            </a:r>
            <a:r>
              <a:rPr lang="de-DE" dirty="0" err="1">
                <a:solidFill>
                  <a:srgbClr val="000000"/>
                </a:solidFill>
                <a:latin typeface="Arial"/>
              </a:rPr>
              <a:t>elesciam</a:t>
            </a:r>
            <a:r>
              <a:rPr lang="de-DE" dirty="0">
                <a:solidFill>
                  <a:srgbClr val="000000"/>
                </a:solidFill>
                <a:latin typeface="Arial"/>
              </a:rPr>
              <a:t>, </a:t>
            </a:r>
            <a:r>
              <a:rPr lang="de-DE" dirty="0" err="1">
                <a:solidFill>
                  <a:srgbClr val="000000"/>
                </a:solidFill>
                <a:latin typeface="Arial"/>
              </a:rPr>
              <a:t>etur</a:t>
            </a:r>
            <a:r>
              <a:rPr lang="de-DE" dirty="0">
                <a:solidFill>
                  <a:srgbClr val="000000"/>
                </a:solidFill>
                <a:latin typeface="Arial"/>
              </a:rPr>
              <a:t> am </a:t>
            </a:r>
            <a:r>
              <a:rPr lang="de-DE" dirty="0" err="1">
                <a:solidFill>
                  <a:srgbClr val="000000"/>
                </a:solidFill>
                <a:latin typeface="Arial"/>
              </a:rPr>
              <a:t>videlessi</a:t>
            </a:r>
            <a:r>
              <a:rPr lang="de-DE" dirty="0">
                <a:solidFill>
                  <a:srgbClr val="000000"/>
                </a:solidFill>
                <a:latin typeface="Arial"/>
              </a:rPr>
              <a:t> </a:t>
            </a:r>
            <a:r>
              <a:rPr lang="de-DE" dirty="0" err="1">
                <a:solidFill>
                  <a:srgbClr val="000000"/>
                </a:solidFill>
                <a:latin typeface="Arial"/>
              </a:rPr>
              <a:t>accus</a:t>
            </a:r>
            <a:r>
              <a:rPr lang="de-DE" dirty="0">
                <a:solidFill>
                  <a:srgbClr val="000000"/>
                </a:solidFill>
                <a:latin typeface="Arial"/>
              </a:rPr>
              <a:t> </a:t>
            </a:r>
            <a:r>
              <a:rPr lang="de-DE" dirty="0" err="1">
                <a:solidFill>
                  <a:srgbClr val="000000"/>
                </a:solidFill>
                <a:latin typeface="Arial"/>
              </a:rPr>
              <a:t>ut</a:t>
            </a:r>
            <a:r>
              <a:rPr lang="de-DE" dirty="0">
                <a:solidFill>
                  <a:srgbClr val="000000"/>
                </a:solidFill>
                <a:latin typeface="Arial"/>
              </a:rPr>
              <a:t> </a:t>
            </a:r>
            <a:r>
              <a:rPr lang="de-DE" dirty="0" err="1">
                <a:solidFill>
                  <a:srgbClr val="000000"/>
                </a:solidFill>
                <a:latin typeface="Arial"/>
              </a:rPr>
              <a:t>omnient</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a:t>
            </a:r>
            <a:r>
              <a:rPr lang="de-DE" dirty="0" err="1">
                <a:solidFill>
                  <a:srgbClr val="000000"/>
                </a:solidFill>
                <a:latin typeface="Arial"/>
              </a:rPr>
              <a:t>con</a:t>
            </a:r>
            <a:r>
              <a:rPr lang="de-DE" dirty="0">
                <a:solidFill>
                  <a:srgbClr val="000000"/>
                </a:solidFill>
                <a:latin typeface="Arial"/>
              </a:rPr>
              <a:t> </a:t>
            </a:r>
            <a:r>
              <a:rPr lang="de-DE" dirty="0" err="1">
                <a:solidFill>
                  <a:srgbClr val="000000"/>
                </a:solidFill>
                <a:latin typeface="Arial"/>
              </a:rPr>
              <a:t>rem</a:t>
            </a:r>
            <a:r>
              <a:rPr lang="de-DE" dirty="0">
                <a:solidFill>
                  <a:srgbClr val="000000"/>
                </a:solidFill>
                <a:latin typeface="Arial"/>
              </a:rPr>
              <a:t> </a:t>
            </a:r>
            <a:r>
              <a:rPr lang="de-DE" dirty="0" err="1">
                <a:solidFill>
                  <a:srgbClr val="000000"/>
                </a:solidFill>
                <a:latin typeface="Arial"/>
              </a:rPr>
              <a:t>laccum</a:t>
            </a:r>
            <a:r>
              <a:rPr lang="de-DE" dirty="0">
                <a:solidFill>
                  <a:srgbClr val="000000"/>
                </a:solidFill>
                <a:latin typeface="Arial"/>
              </a:rPr>
              <a:t> </a:t>
            </a:r>
            <a:r>
              <a:rPr lang="de-DE" dirty="0" err="1">
                <a:solidFill>
                  <a:srgbClr val="000000"/>
                </a:solidFill>
                <a:latin typeface="Arial"/>
              </a:rPr>
              <a:t>ernation</a:t>
            </a:r>
            <a:r>
              <a:rPr lang="de-DE" dirty="0">
                <a:solidFill>
                  <a:srgbClr val="000000"/>
                </a:solidFill>
                <a:latin typeface="Arial"/>
              </a:rPr>
              <a:t> </a:t>
            </a:r>
            <a:r>
              <a:rPr lang="de-DE" dirty="0" err="1">
                <a:solidFill>
                  <a:srgbClr val="000000"/>
                </a:solidFill>
                <a:latin typeface="Arial"/>
              </a:rPr>
              <a:t>cus</a:t>
            </a:r>
            <a:r>
              <a:rPr lang="de-DE" dirty="0">
                <a:solidFill>
                  <a:srgbClr val="000000"/>
                </a:solidFill>
                <a:latin typeface="Arial"/>
              </a:rPr>
              <a:t> </a:t>
            </a:r>
            <a:r>
              <a:rPr lang="de-DE" dirty="0" err="1">
                <a:solidFill>
                  <a:srgbClr val="000000"/>
                </a:solidFill>
                <a:latin typeface="Arial"/>
              </a:rPr>
              <a:t>explictur</a:t>
            </a:r>
            <a:r>
              <a:rPr lang="de-DE" dirty="0">
                <a:solidFill>
                  <a:srgbClr val="000000"/>
                </a:solidFill>
                <a:latin typeface="Arial"/>
              </a:rPr>
              <a:t>? </a:t>
            </a:r>
            <a:r>
              <a:rPr lang="de-DE" dirty="0" err="1">
                <a:solidFill>
                  <a:srgbClr val="000000"/>
                </a:solidFill>
                <a:latin typeface="Arial"/>
              </a:rPr>
              <a:t>Abori</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molut</a:t>
            </a:r>
            <a:r>
              <a:rPr lang="de-DE" dirty="0">
                <a:solidFill>
                  <a:srgbClr val="000000"/>
                </a:solidFill>
                <a:latin typeface="Arial"/>
              </a:rPr>
              <a:t> </a:t>
            </a:r>
            <a:r>
              <a:rPr lang="de-DE" dirty="0" err="1">
                <a:solidFill>
                  <a:srgbClr val="000000"/>
                </a:solidFill>
                <a:latin typeface="Arial"/>
              </a:rPr>
              <a:t>etur</a:t>
            </a:r>
            <a:r>
              <a:rPr lang="de-DE" dirty="0">
                <a:solidFill>
                  <a:srgbClr val="000000"/>
                </a:solidFill>
                <a:latin typeface="Arial"/>
              </a:rPr>
              <a:t>, </a:t>
            </a:r>
            <a:r>
              <a:rPr lang="de-DE" dirty="0" err="1">
                <a:solidFill>
                  <a:srgbClr val="000000"/>
                </a:solidFill>
                <a:latin typeface="Arial"/>
              </a:rPr>
              <a:t>quiamus</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et et </a:t>
            </a:r>
            <a:r>
              <a:rPr lang="de-DE" dirty="0" err="1">
                <a:solidFill>
                  <a:srgbClr val="000000"/>
                </a:solidFill>
                <a:latin typeface="Arial"/>
              </a:rPr>
              <a:t>eaquis</a:t>
            </a:r>
            <a:r>
              <a:rPr lang="de-DE" dirty="0">
                <a:solidFill>
                  <a:srgbClr val="000000"/>
                </a:solidFill>
                <a:latin typeface="Arial"/>
              </a:rPr>
              <a:t> </a:t>
            </a:r>
            <a:r>
              <a:rPr lang="de-DE" dirty="0" err="1">
                <a:solidFill>
                  <a:srgbClr val="000000"/>
                </a:solidFill>
                <a:latin typeface="Arial"/>
              </a:rPr>
              <a:t>venis</a:t>
            </a:r>
            <a:r>
              <a:rPr lang="de-DE" dirty="0">
                <a:solidFill>
                  <a:srgbClr val="000000"/>
                </a:solidFill>
                <a:latin typeface="Arial"/>
              </a:rPr>
              <a:t> </a:t>
            </a:r>
            <a:r>
              <a:rPr lang="de-DE" dirty="0" err="1">
                <a:solidFill>
                  <a:srgbClr val="000000"/>
                </a:solidFill>
                <a:latin typeface="Arial"/>
              </a:rPr>
              <a:t>quibus</a:t>
            </a:r>
            <a:r>
              <a:rPr lang="de-DE" dirty="0">
                <a:solidFill>
                  <a:srgbClr val="000000"/>
                </a:solidFill>
                <a:latin typeface="Arial"/>
              </a:rPr>
              <a:t> in es et </a:t>
            </a:r>
            <a:r>
              <a:rPr lang="de-DE" dirty="0" err="1">
                <a:solidFill>
                  <a:srgbClr val="000000"/>
                </a:solidFill>
                <a:latin typeface="Arial"/>
              </a:rPr>
              <a:t>aligent</a:t>
            </a:r>
            <a:r>
              <a:rPr lang="de-DE" dirty="0">
                <a:solidFill>
                  <a:srgbClr val="000000"/>
                </a:solidFill>
                <a:latin typeface="Arial"/>
              </a:rPr>
              <a:t>.</a:t>
            </a:r>
          </a:p>
          <a:p>
            <a:r>
              <a:rPr lang="de-DE" dirty="0" err="1">
                <a:solidFill>
                  <a:srgbClr val="000000"/>
                </a:solidFill>
                <a:latin typeface="Arial"/>
              </a:rPr>
              <a:t>Niat</a:t>
            </a:r>
            <a:r>
              <a:rPr lang="de-DE" dirty="0">
                <a:solidFill>
                  <a:srgbClr val="000000"/>
                </a:solidFill>
                <a:latin typeface="Arial"/>
              </a:rPr>
              <a:t> </a:t>
            </a:r>
            <a:r>
              <a:rPr lang="de-DE" dirty="0" err="1">
                <a:solidFill>
                  <a:srgbClr val="000000"/>
                </a:solidFill>
                <a:latin typeface="Arial"/>
              </a:rPr>
              <a:t>harchillis</a:t>
            </a:r>
            <a:r>
              <a:rPr lang="de-DE" dirty="0">
                <a:solidFill>
                  <a:srgbClr val="000000"/>
                </a:solidFill>
                <a:latin typeface="Arial"/>
              </a:rPr>
              <a:t> </a:t>
            </a:r>
            <a:r>
              <a:rPr lang="de-DE" dirty="0" err="1">
                <a:solidFill>
                  <a:srgbClr val="000000"/>
                </a:solidFill>
                <a:latin typeface="Arial"/>
              </a:rPr>
              <a:t>cullate</a:t>
            </a:r>
            <a:r>
              <a:rPr lang="de-DE" dirty="0">
                <a:solidFill>
                  <a:srgbClr val="000000"/>
                </a:solidFill>
                <a:latin typeface="Arial"/>
              </a:rPr>
              <a:t> </a:t>
            </a:r>
            <a:r>
              <a:rPr lang="de-DE" dirty="0" err="1">
                <a:solidFill>
                  <a:srgbClr val="000000"/>
                </a:solidFill>
                <a:latin typeface="Arial"/>
              </a:rPr>
              <a:t>eum</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ut</a:t>
            </a:r>
            <a:r>
              <a:rPr lang="de-DE" dirty="0">
                <a:solidFill>
                  <a:srgbClr val="000000"/>
                </a:solidFill>
                <a:latin typeface="Arial"/>
              </a:rPr>
              <a:t> </a:t>
            </a:r>
            <a:r>
              <a:rPr lang="de-DE" dirty="0" err="1">
                <a:solidFill>
                  <a:srgbClr val="000000"/>
                </a:solidFill>
                <a:latin typeface="Arial"/>
              </a:rPr>
              <a:t>aboreperia</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doluptam</a:t>
            </a:r>
            <a:r>
              <a:rPr lang="de-DE" dirty="0">
                <a:solidFill>
                  <a:srgbClr val="000000"/>
                </a:solidFill>
                <a:latin typeface="Arial"/>
              </a:rPr>
              <a:t> </a:t>
            </a:r>
            <a:r>
              <a:rPr lang="de-DE" dirty="0" err="1">
                <a:solidFill>
                  <a:srgbClr val="000000"/>
                </a:solidFill>
                <a:latin typeface="Arial"/>
              </a:rPr>
              <a:t>faccabo</a:t>
            </a:r>
            <a:r>
              <a:rPr lang="de-DE" dirty="0">
                <a:solidFill>
                  <a:srgbClr val="000000"/>
                </a:solidFill>
                <a:latin typeface="Arial"/>
              </a:rPr>
              <a:t>. </a:t>
            </a:r>
            <a:r>
              <a:rPr lang="de-DE" dirty="0" err="1">
                <a:solidFill>
                  <a:srgbClr val="000000"/>
                </a:solidFill>
                <a:latin typeface="Arial"/>
              </a:rPr>
              <a:t>Otam</a:t>
            </a:r>
            <a:r>
              <a:rPr lang="de-DE" dirty="0">
                <a:solidFill>
                  <a:srgbClr val="000000"/>
                </a:solidFill>
                <a:latin typeface="Arial"/>
              </a:rPr>
              <a:t> </a:t>
            </a:r>
            <a:r>
              <a:rPr lang="de-DE" dirty="0" err="1">
                <a:solidFill>
                  <a:srgbClr val="000000"/>
                </a:solidFill>
                <a:latin typeface="Arial"/>
              </a:rPr>
              <a:t>iniminventur</a:t>
            </a:r>
            <a:r>
              <a:rPr lang="de-DE" dirty="0">
                <a:solidFill>
                  <a:srgbClr val="000000"/>
                </a:solidFill>
                <a:latin typeface="Arial"/>
              </a:rPr>
              <a:t> </a:t>
            </a:r>
            <a:r>
              <a:rPr lang="de-DE" dirty="0" err="1">
                <a:solidFill>
                  <a:srgbClr val="000000"/>
                </a:solidFill>
                <a:latin typeface="Arial"/>
              </a:rPr>
              <a:t>ra</a:t>
            </a:r>
            <a:r>
              <a:rPr lang="de-DE" dirty="0">
                <a:solidFill>
                  <a:srgbClr val="000000"/>
                </a:solidFill>
                <a:latin typeface="Arial"/>
              </a:rPr>
              <a:t> </a:t>
            </a:r>
            <a:r>
              <a:rPr lang="de-DE" dirty="0" err="1">
                <a:solidFill>
                  <a:srgbClr val="000000"/>
                </a:solidFill>
                <a:latin typeface="Arial"/>
              </a:rPr>
              <a:t>none</a:t>
            </a:r>
            <a:r>
              <a:rPr lang="de-DE" dirty="0">
                <a:solidFill>
                  <a:srgbClr val="000000"/>
                </a:solidFill>
                <a:latin typeface="Arial"/>
              </a:rPr>
              <a:t> </a:t>
            </a:r>
            <a:r>
              <a:rPr lang="de-DE" dirty="0" err="1">
                <a:solidFill>
                  <a:srgbClr val="000000"/>
                </a:solidFill>
                <a:latin typeface="Arial"/>
              </a:rPr>
              <a:t>net</a:t>
            </a:r>
            <a:r>
              <a:rPr lang="de-DE" dirty="0">
                <a:solidFill>
                  <a:srgbClr val="000000"/>
                </a:solidFill>
                <a:latin typeface="Arial"/>
              </a:rPr>
              <a:t> </a:t>
            </a:r>
            <a:r>
              <a:rPr lang="de-DE" dirty="0" err="1">
                <a:solidFill>
                  <a:srgbClr val="000000"/>
                </a:solidFill>
                <a:latin typeface="Arial"/>
              </a:rPr>
              <a:t>eum</a:t>
            </a:r>
            <a:r>
              <a:rPr lang="de-DE" dirty="0">
                <a:solidFill>
                  <a:srgbClr val="000000"/>
                </a:solidFill>
                <a:latin typeface="Arial"/>
              </a:rPr>
              <a:t> </a:t>
            </a:r>
            <a:r>
              <a:rPr lang="de-DE" dirty="0" err="1">
                <a:solidFill>
                  <a:srgbClr val="000000"/>
                </a:solidFill>
                <a:latin typeface="Arial"/>
              </a:rPr>
              <a:t>accum</a:t>
            </a:r>
            <a:r>
              <a:rPr lang="de-DE" dirty="0">
                <a:solidFill>
                  <a:srgbClr val="000000"/>
                </a:solidFill>
                <a:latin typeface="Arial"/>
              </a:rPr>
              <a:t>, </a:t>
            </a:r>
            <a:r>
              <a:rPr lang="de-DE" dirty="0" err="1">
                <a:solidFill>
                  <a:srgbClr val="000000"/>
                </a:solidFill>
                <a:latin typeface="Arial"/>
              </a:rPr>
              <a:t>nimet</a:t>
            </a:r>
            <a:r>
              <a:rPr lang="de-DE" dirty="0">
                <a:solidFill>
                  <a:srgbClr val="000000"/>
                </a:solidFill>
                <a:latin typeface="Arial"/>
              </a:rPr>
              <a:t> </a:t>
            </a:r>
            <a:r>
              <a:rPr lang="de-DE" dirty="0" err="1">
                <a:solidFill>
                  <a:srgbClr val="000000"/>
                </a:solidFill>
                <a:latin typeface="Arial"/>
              </a:rPr>
              <a:t>officimi</a:t>
            </a:r>
            <a:r>
              <a:rPr lang="de-DE" dirty="0">
                <a:solidFill>
                  <a:srgbClr val="000000"/>
                </a:solidFill>
                <a:latin typeface="Arial"/>
              </a:rPr>
              <a:t>, </a:t>
            </a:r>
            <a:r>
              <a:rPr lang="de-DE" dirty="0" err="1">
                <a:solidFill>
                  <a:srgbClr val="000000"/>
                </a:solidFill>
                <a:latin typeface="Arial"/>
              </a:rPr>
              <a:t>conseque</a:t>
            </a:r>
            <a:r>
              <a:rPr lang="de-DE" dirty="0">
                <a:solidFill>
                  <a:srgbClr val="000000"/>
                </a:solidFill>
                <a:latin typeface="Arial"/>
              </a:rPr>
              <a:t> </a:t>
            </a:r>
            <a:r>
              <a:rPr lang="de-DE" dirty="0" err="1">
                <a:solidFill>
                  <a:srgbClr val="000000"/>
                </a:solidFill>
                <a:latin typeface="Arial"/>
              </a:rPr>
              <a:t>dit</a:t>
            </a:r>
            <a:r>
              <a:rPr lang="de-DE" dirty="0">
                <a:solidFill>
                  <a:srgbClr val="000000"/>
                </a:solidFill>
                <a:latin typeface="Arial"/>
              </a:rPr>
              <a:t> </a:t>
            </a:r>
            <a:r>
              <a:rPr lang="de-DE" dirty="0" err="1">
                <a:solidFill>
                  <a:srgbClr val="000000"/>
                </a:solidFill>
                <a:latin typeface="Arial"/>
              </a:rPr>
              <a:t>eum</a:t>
            </a:r>
            <a:r>
              <a:rPr lang="de-DE" dirty="0">
                <a:solidFill>
                  <a:srgbClr val="000000"/>
                </a:solidFill>
                <a:latin typeface="Arial"/>
              </a:rPr>
              <a:t> </a:t>
            </a:r>
            <a:r>
              <a:rPr lang="de-DE" dirty="0" err="1">
                <a:solidFill>
                  <a:srgbClr val="000000"/>
                </a:solidFill>
                <a:latin typeface="Arial"/>
              </a:rPr>
              <a:t>fuga</a:t>
            </a:r>
            <a:r>
              <a:rPr lang="de-DE" dirty="0">
                <a:solidFill>
                  <a:srgbClr val="000000"/>
                </a:solidFill>
                <a:latin typeface="Arial"/>
              </a:rPr>
              <a:t>. Nam, </a:t>
            </a:r>
            <a:r>
              <a:rPr lang="de-DE" dirty="0" err="1">
                <a:solidFill>
                  <a:srgbClr val="000000"/>
                </a:solidFill>
                <a:latin typeface="Arial"/>
              </a:rPr>
              <a:t>quibus</a:t>
            </a:r>
            <a:r>
              <a:rPr lang="de-DE" dirty="0">
                <a:solidFill>
                  <a:srgbClr val="000000"/>
                </a:solidFill>
                <a:latin typeface="Arial"/>
              </a:rPr>
              <a:t> </a:t>
            </a:r>
            <a:r>
              <a:rPr lang="de-DE" dirty="0" err="1">
                <a:solidFill>
                  <a:srgbClr val="000000"/>
                </a:solidFill>
                <a:latin typeface="Arial"/>
              </a:rPr>
              <a:t>moloraectius</a:t>
            </a:r>
            <a:r>
              <a:rPr lang="de-DE" dirty="0">
                <a:solidFill>
                  <a:srgbClr val="000000"/>
                </a:solidFill>
                <a:latin typeface="Arial"/>
              </a:rPr>
              <a:t> </a:t>
            </a:r>
            <a:r>
              <a:rPr lang="de-DE" dirty="0" err="1">
                <a:solidFill>
                  <a:srgbClr val="000000"/>
                </a:solidFill>
                <a:latin typeface="Arial"/>
              </a:rPr>
              <a:t>illabor</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laborrum</a:t>
            </a:r>
            <a:r>
              <a:rPr lang="de-DE" dirty="0">
                <a:solidFill>
                  <a:srgbClr val="000000"/>
                </a:solidFill>
                <a:latin typeface="Arial"/>
              </a:rPr>
              <a:t> </a:t>
            </a:r>
            <a:r>
              <a:rPr lang="de-DE" dirty="0" err="1">
                <a:solidFill>
                  <a:srgbClr val="000000"/>
                </a:solidFill>
                <a:latin typeface="Arial"/>
              </a:rPr>
              <a:t>inveliquia</a:t>
            </a:r>
            <a:r>
              <a:rPr lang="de-DE" dirty="0">
                <a:solidFill>
                  <a:srgbClr val="000000"/>
                </a:solidFill>
                <a:latin typeface="Arial"/>
              </a:rPr>
              <a:t> </a:t>
            </a:r>
            <a:r>
              <a:rPr lang="de-DE" dirty="0" err="1">
                <a:solidFill>
                  <a:srgbClr val="000000"/>
                </a:solidFill>
                <a:latin typeface="Arial"/>
              </a:rPr>
              <a:t>sequias</a:t>
            </a:r>
            <a:r>
              <a:rPr lang="de-DE" dirty="0">
                <a:solidFill>
                  <a:srgbClr val="000000"/>
                </a:solidFill>
                <a:latin typeface="Arial"/>
              </a:rPr>
              <a:t> </a:t>
            </a:r>
            <a:r>
              <a:rPr lang="de-DE" dirty="0" err="1">
                <a:solidFill>
                  <a:srgbClr val="000000"/>
                </a:solidFill>
                <a:latin typeface="Arial"/>
              </a:rPr>
              <a:t>qui</a:t>
            </a:r>
            <a:r>
              <a:rPr lang="de-DE" dirty="0">
                <a:solidFill>
                  <a:srgbClr val="000000"/>
                </a:solidFill>
                <a:latin typeface="Arial"/>
              </a:rPr>
              <a:t> </a:t>
            </a:r>
            <a:r>
              <a:rPr lang="de-DE" dirty="0" err="1">
                <a:solidFill>
                  <a:srgbClr val="000000"/>
                </a:solidFill>
                <a:latin typeface="Arial"/>
              </a:rPr>
              <a:t>dolupta</a:t>
            </a:r>
            <a:r>
              <a:rPr lang="de-DE" dirty="0">
                <a:solidFill>
                  <a:srgbClr val="000000"/>
                </a:solidFill>
                <a:latin typeface="Arial"/>
              </a:rPr>
              <a:t> </a:t>
            </a:r>
            <a:r>
              <a:rPr lang="de-DE" dirty="0" err="1">
                <a:solidFill>
                  <a:srgbClr val="000000"/>
                </a:solidFill>
                <a:latin typeface="Arial"/>
              </a:rPr>
              <a:t>spedis</a:t>
            </a:r>
            <a:r>
              <a:rPr lang="de-DE" dirty="0">
                <a:solidFill>
                  <a:srgbClr val="000000"/>
                </a:solidFill>
                <a:latin typeface="Arial"/>
              </a:rPr>
              <a:t> </a:t>
            </a:r>
            <a:r>
              <a:rPr lang="de-DE" dirty="0" err="1">
                <a:solidFill>
                  <a:srgbClr val="000000"/>
                </a:solidFill>
                <a:latin typeface="Arial"/>
              </a:rPr>
              <a:t>moluptias</a:t>
            </a:r>
            <a:r>
              <a:rPr lang="de-DE" dirty="0">
                <a:solidFill>
                  <a:srgbClr val="000000"/>
                </a:solidFill>
                <a:latin typeface="Arial"/>
              </a:rPr>
              <a:t> </a:t>
            </a:r>
            <a:r>
              <a:rPr lang="de-DE" dirty="0" err="1">
                <a:solidFill>
                  <a:srgbClr val="000000"/>
                </a:solidFill>
                <a:latin typeface="Arial"/>
              </a:rPr>
              <a:t>adia</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ped</a:t>
            </a:r>
            <a:r>
              <a:rPr lang="de-DE" dirty="0">
                <a:solidFill>
                  <a:srgbClr val="000000"/>
                </a:solidFill>
                <a:latin typeface="Arial"/>
              </a:rPr>
              <a:t> </a:t>
            </a:r>
            <a:r>
              <a:rPr lang="de-DE" dirty="0" err="1">
                <a:solidFill>
                  <a:srgbClr val="000000"/>
                </a:solidFill>
                <a:latin typeface="Arial"/>
              </a:rPr>
              <a:t>quis</a:t>
            </a:r>
            <a:r>
              <a:rPr lang="de-DE" dirty="0">
                <a:solidFill>
                  <a:srgbClr val="000000"/>
                </a:solidFill>
                <a:latin typeface="Arial"/>
              </a:rPr>
              <a:t> </a:t>
            </a:r>
            <a:r>
              <a:rPr lang="de-DE" dirty="0" err="1">
                <a:solidFill>
                  <a:srgbClr val="000000"/>
                </a:solidFill>
                <a:latin typeface="Arial"/>
              </a:rPr>
              <a:t>acest</a:t>
            </a:r>
            <a:r>
              <a:rPr lang="de-DE" dirty="0">
                <a:solidFill>
                  <a:srgbClr val="000000"/>
                </a:solidFill>
                <a:latin typeface="Arial"/>
              </a:rPr>
              <a:t> </a:t>
            </a:r>
            <a:r>
              <a:rPr lang="de-DE" dirty="0" err="1">
                <a:solidFill>
                  <a:srgbClr val="000000"/>
                </a:solidFill>
                <a:latin typeface="Arial"/>
              </a:rPr>
              <a:t>audae</a:t>
            </a:r>
            <a:r>
              <a:rPr lang="de-DE" dirty="0">
                <a:solidFill>
                  <a:srgbClr val="000000"/>
                </a:solidFill>
                <a:latin typeface="Arial"/>
              </a:rPr>
              <a:t> </a:t>
            </a:r>
            <a:r>
              <a:rPr lang="de-DE" dirty="0" err="1">
                <a:solidFill>
                  <a:srgbClr val="000000"/>
                </a:solidFill>
                <a:latin typeface="Arial"/>
              </a:rPr>
              <a:t>pernatum</a:t>
            </a:r>
            <a:r>
              <a:rPr lang="de-DE" dirty="0">
                <a:solidFill>
                  <a:srgbClr val="000000"/>
                </a:solidFill>
                <a:latin typeface="Arial"/>
              </a:rPr>
              <a:t> ius </a:t>
            </a:r>
            <a:r>
              <a:rPr lang="de-DE" dirty="0" err="1">
                <a:solidFill>
                  <a:srgbClr val="000000"/>
                </a:solidFill>
                <a:latin typeface="Arial"/>
              </a:rPr>
              <a:t>volut</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ad </a:t>
            </a:r>
            <a:r>
              <a:rPr lang="de-DE" dirty="0" err="1">
                <a:solidFill>
                  <a:srgbClr val="000000"/>
                </a:solidFill>
                <a:latin typeface="Arial"/>
              </a:rPr>
              <a:t>est</a:t>
            </a:r>
            <a:r>
              <a:rPr lang="de-DE" dirty="0">
                <a:solidFill>
                  <a:srgbClr val="000000"/>
                </a:solidFill>
                <a:latin typeface="Arial"/>
              </a:rPr>
              <a:t>, </a:t>
            </a:r>
            <a:r>
              <a:rPr lang="de-DE" dirty="0" err="1">
                <a:solidFill>
                  <a:srgbClr val="000000"/>
                </a:solidFill>
                <a:latin typeface="Arial"/>
              </a:rPr>
              <a:t>sit</a:t>
            </a:r>
            <a:r>
              <a:rPr lang="de-DE" dirty="0">
                <a:solidFill>
                  <a:srgbClr val="000000"/>
                </a:solidFill>
                <a:latin typeface="Arial"/>
              </a:rPr>
              <a:t> et </a:t>
            </a:r>
            <a:r>
              <a:rPr lang="de-DE" dirty="0" err="1">
                <a:solidFill>
                  <a:srgbClr val="000000"/>
                </a:solidFill>
                <a:latin typeface="Arial"/>
              </a:rPr>
              <a:t>volo</a:t>
            </a:r>
            <a:r>
              <a:rPr lang="de-DE" dirty="0">
                <a:solidFill>
                  <a:srgbClr val="000000"/>
                </a:solidFill>
                <a:latin typeface="Arial"/>
              </a:rPr>
              <a:t> </a:t>
            </a:r>
            <a:r>
              <a:rPr lang="de-DE" dirty="0" err="1">
                <a:solidFill>
                  <a:srgbClr val="000000"/>
                </a:solidFill>
                <a:latin typeface="Arial"/>
              </a:rPr>
              <a:t>verovid</a:t>
            </a:r>
            <a:r>
              <a:rPr lang="de-DE" dirty="0">
                <a:solidFill>
                  <a:srgbClr val="000000"/>
                </a:solidFill>
                <a:latin typeface="Arial"/>
              </a:rPr>
              <a:t> </a:t>
            </a:r>
            <a:r>
              <a:rPr lang="de-DE" dirty="0" err="1">
                <a:solidFill>
                  <a:srgbClr val="000000"/>
                </a:solidFill>
                <a:latin typeface="Arial"/>
              </a:rPr>
              <a:t>unturitatet</a:t>
            </a:r>
            <a:r>
              <a:rPr lang="de-DE" dirty="0">
                <a:solidFill>
                  <a:srgbClr val="000000"/>
                </a:solidFill>
                <a:latin typeface="Arial"/>
              </a:rPr>
              <a:t> </a:t>
            </a:r>
            <a:r>
              <a:rPr lang="de-DE" dirty="0" err="1">
                <a:solidFill>
                  <a:srgbClr val="000000"/>
                </a:solidFill>
                <a:latin typeface="Arial"/>
              </a:rPr>
              <a:t>adiorehendi</a:t>
            </a:r>
            <a:r>
              <a:rPr lang="de-DE" dirty="0">
                <a:solidFill>
                  <a:srgbClr val="000000"/>
                </a:solidFill>
                <a:latin typeface="Arial"/>
              </a:rPr>
              <a:t> </a:t>
            </a:r>
            <a:r>
              <a:rPr lang="de-DE" dirty="0" err="1">
                <a:solidFill>
                  <a:srgbClr val="000000"/>
                </a:solidFill>
                <a:latin typeface="Arial"/>
              </a:rPr>
              <a:t>blabor</a:t>
            </a:r>
            <a:r>
              <a:rPr lang="de-DE" dirty="0">
                <a:solidFill>
                  <a:srgbClr val="000000"/>
                </a:solidFill>
                <a:latin typeface="Arial"/>
              </a:rPr>
              <a:t> </a:t>
            </a:r>
            <a:r>
              <a:rPr lang="de-DE" dirty="0" err="1">
                <a:solidFill>
                  <a:srgbClr val="000000"/>
                </a:solidFill>
                <a:latin typeface="Arial"/>
              </a:rPr>
              <a:t>aciur</a:t>
            </a:r>
            <a:r>
              <a:rPr lang="de-DE" dirty="0">
                <a:solidFill>
                  <a:srgbClr val="000000"/>
                </a:solidFill>
                <a:latin typeface="Arial"/>
              </a:rPr>
              <a:t>? </a:t>
            </a:r>
            <a:r>
              <a:rPr lang="de-DE" dirty="0" err="1">
                <a:solidFill>
                  <a:srgbClr val="000000"/>
                </a:solidFill>
                <a:latin typeface="Arial"/>
              </a:rPr>
              <a:t>Quis</a:t>
            </a:r>
            <a:r>
              <a:rPr lang="de-DE" dirty="0">
                <a:solidFill>
                  <a:srgbClr val="000000"/>
                </a:solidFill>
                <a:latin typeface="Arial"/>
              </a:rPr>
              <a:t> </a:t>
            </a:r>
            <a:r>
              <a:rPr lang="de-DE" dirty="0" err="1">
                <a:solidFill>
                  <a:srgbClr val="000000"/>
                </a:solidFill>
                <a:latin typeface="Arial"/>
              </a:rPr>
              <a:t>resciuntem</a:t>
            </a:r>
            <a:r>
              <a:rPr lang="de-DE" dirty="0">
                <a:solidFill>
                  <a:srgbClr val="000000"/>
                </a:solidFill>
                <a:latin typeface="Arial"/>
              </a:rPr>
              <a:t> </a:t>
            </a:r>
            <a:r>
              <a:rPr lang="de-DE" dirty="0" err="1">
                <a:solidFill>
                  <a:srgbClr val="000000"/>
                </a:solidFill>
                <a:latin typeface="Arial"/>
              </a:rPr>
              <a:t>nus</a:t>
            </a:r>
            <a:r>
              <a:rPr lang="de-DE" dirty="0">
                <a:solidFill>
                  <a:srgbClr val="000000"/>
                </a:solidFill>
                <a:latin typeface="Arial"/>
              </a:rPr>
              <a:t> </a:t>
            </a:r>
            <a:r>
              <a:rPr lang="de-DE" dirty="0" err="1">
                <a:solidFill>
                  <a:srgbClr val="000000"/>
                </a:solidFill>
                <a:latin typeface="Arial"/>
              </a:rPr>
              <a:t>imendendae</a:t>
            </a:r>
            <a:r>
              <a:rPr lang="de-DE" dirty="0">
                <a:solidFill>
                  <a:srgbClr val="000000"/>
                </a:solidFill>
                <a:latin typeface="Arial"/>
              </a:rPr>
              <a:t> </a:t>
            </a:r>
            <a:r>
              <a:rPr lang="de-DE" dirty="0" err="1">
                <a:solidFill>
                  <a:srgbClr val="000000"/>
                </a:solidFill>
                <a:latin typeface="Arial"/>
              </a:rPr>
              <a:t>verum</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dem. Ro </a:t>
            </a:r>
            <a:r>
              <a:rPr lang="de-DE" dirty="0" err="1">
                <a:solidFill>
                  <a:srgbClr val="000000"/>
                </a:solidFill>
                <a:latin typeface="Arial"/>
              </a:rPr>
              <a:t>que</a:t>
            </a:r>
            <a:r>
              <a:rPr lang="de-DE" dirty="0">
                <a:solidFill>
                  <a:srgbClr val="000000"/>
                </a:solidFill>
                <a:latin typeface="Arial"/>
              </a:rPr>
              <a:t> </a:t>
            </a:r>
            <a:r>
              <a:rPr lang="de-DE" dirty="0" err="1">
                <a:solidFill>
                  <a:srgbClr val="000000"/>
                </a:solidFill>
                <a:latin typeface="Arial"/>
              </a:rPr>
              <a:t>nonsequ</a:t>
            </a:r>
            <a:r>
              <a:rPr lang="de-DE" dirty="0">
                <a:solidFill>
                  <a:srgbClr val="000000"/>
                </a:solidFill>
                <a:latin typeface="Arial"/>
              </a:rPr>
              <a:t> </a:t>
            </a:r>
            <a:r>
              <a:rPr lang="de-DE" dirty="0" err="1">
                <a:solidFill>
                  <a:srgbClr val="000000"/>
                </a:solidFill>
                <a:latin typeface="Arial"/>
              </a:rPr>
              <a:t>atiorro</a:t>
            </a:r>
            <a:r>
              <a:rPr lang="de-DE" dirty="0">
                <a:solidFill>
                  <a:srgbClr val="000000"/>
                </a:solidFill>
                <a:latin typeface="Arial"/>
              </a:rPr>
              <a:t> </a:t>
            </a:r>
            <a:r>
              <a:rPr lang="de-DE" dirty="0" err="1">
                <a:solidFill>
                  <a:srgbClr val="000000"/>
                </a:solidFill>
                <a:latin typeface="Arial"/>
              </a:rPr>
              <a:t>el</a:t>
            </a:r>
            <a:r>
              <a:rPr lang="de-DE" dirty="0">
                <a:solidFill>
                  <a:srgbClr val="000000"/>
                </a:solidFill>
                <a:latin typeface="Arial"/>
              </a:rPr>
              <a:t> in </a:t>
            </a:r>
            <a:r>
              <a:rPr lang="de-DE" dirty="0" err="1">
                <a:solidFill>
                  <a:srgbClr val="000000"/>
                </a:solidFill>
                <a:latin typeface="Arial"/>
              </a:rPr>
              <a:t>nihiliquis</a:t>
            </a:r>
            <a:r>
              <a:rPr lang="de-DE" dirty="0">
                <a:solidFill>
                  <a:srgbClr val="000000"/>
                </a:solidFill>
                <a:latin typeface="Arial"/>
              </a:rPr>
              <a:t> </a:t>
            </a:r>
            <a:r>
              <a:rPr lang="de-DE" dirty="0" err="1">
                <a:solidFill>
                  <a:srgbClr val="000000"/>
                </a:solidFill>
                <a:latin typeface="Arial"/>
              </a:rPr>
              <a:t>volorporro</a:t>
            </a:r>
            <a:r>
              <a:rPr lang="de-DE" dirty="0">
                <a:solidFill>
                  <a:srgbClr val="000000"/>
                </a:solidFill>
                <a:latin typeface="Arial"/>
              </a:rPr>
              <a:t> </a:t>
            </a:r>
            <a:r>
              <a:rPr lang="de-DE" dirty="0" err="1">
                <a:solidFill>
                  <a:srgbClr val="000000"/>
                </a:solidFill>
                <a:latin typeface="Arial"/>
              </a:rPr>
              <a:t>is</a:t>
            </a:r>
            <a:r>
              <a:rPr lang="de-DE" dirty="0">
                <a:solidFill>
                  <a:srgbClr val="000000"/>
                </a:solidFill>
                <a:latin typeface="Arial"/>
              </a:rPr>
              <a:t> </a:t>
            </a:r>
            <a:r>
              <a:rPr lang="de-DE" dirty="0" err="1">
                <a:solidFill>
                  <a:srgbClr val="000000"/>
                </a:solidFill>
                <a:latin typeface="Arial"/>
              </a:rPr>
              <a:t>istiusdaecto</a:t>
            </a:r>
            <a:r>
              <a:rPr lang="de-DE" dirty="0">
                <a:solidFill>
                  <a:srgbClr val="000000"/>
                </a:solidFill>
                <a:latin typeface="Arial"/>
              </a:rPr>
              <a:t> </a:t>
            </a:r>
            <a:r>
              <a:rPr lang="de-DE" dirty="0" err="1">
                <a:solidFill>
                  <a:srgbClr val="000000"/>
                </a:solidFill>
                <a:latin typeface="Arial"/>
              </a:rPr>
              <a:t>tem</a:t>
            </a:r>
            <a:r>
              <a:rPr lang="de-DE" dirty="0">
                <a:solidFill>
                  <a:srgbClr val="000000"/>
                </a:solidFill>
                <a:latin typeface="Arial"/>
              </a:rPr>
              <a:t> </a:t>
            </a:r>
            <a:r>
              <a:rPr lang="de-DE" dirty="0" err="1">
                <a:solidFill>
                  <a:srgbClr val="000000"/>
                </a:solidFill>
                <a:latin typeface="Arial"/>
              </a:rPr>
              <a:t>recae</a:t>
            </a:r>
            <a:r>
              <a:rPr lang="de-DE" dirty="0">
                <a:solidFill>
                  <a:srgbClr val="000000"/>
                </a:solidFill>
                <a:latin typeface="Arial"/>
              </a:rPr>
              <a:t> mi, si </a:t>
            </a:r>
            <a:r>
              <a:rPr lang="de-DE" dirty="0" err="1">
                <a:solidFill>
                  <a:srgbClr val="000000"/>
                </a:solidFill>
                <a:latin typeface="Arial"/>
              </a:rPr>
              <a:t>voluptat</a:t>
            </a:r>
            <a:r>
              <a:rPr lang="de-DE" dirty="0">
                <a:solidFill>
                  <a:srgbClr val="000000"/>
                </a:solidFill>
                <a:latin typeface="Arial"/>
              </a:rPr>
              <a:t>.</a:t>
            </a:r>
          </a:p>
          <a:p>
            <a:r>
              <a:rPr lang="de-DE" dirty="0" err="1">
                <a:solidFill>
                  <a:srgbClr val="000000"/>
                </a:solidFill>
                <a:latin typeface="Arial"/>
              </a:rPr>
              <a:t>Cae</a:t>
            </a:r>
            <a:r>
              <a:rPr lang="de-DE" dirty="0">
                <a:solidFill>
                  <a:srgbClr val="000000"/>
                </a:solidFill>
                <a:latin typeface="Arial"/>
              </a:rPr>
              <a:t> et </a:t>
            </a:r>
            <a:r>
              <a:rPr lang="de-DE" dirty="0" err="1">
                <a:solidFill>
                  <a:srgbClr val="000000"/>
                </a:solidFill>
                <a:latin typeface="Arial"/>
              </a:rPr>
              <a:t>autem</a:t>
            </a:r>
            <a:r>
              <a:rPr lang="de-DE" dirty="0">
                <a:solidFill>
                  <a:srgbClr val="000000"/>
                </a:solidFill>
                <a:latin typeface="Arial"/>
              </a:rPr>
              <a:t> at </a:t>
            </a:r>
            <a:r>
              <a:rPr lang="de-DE" dirty="0" err="1">
                <a:solidFill>
                  <a:srgbClr val="000000"/>
                </a:solidFill>
                <a:latin typeface="Arial"/>
              </a:rPr>
              <a:t>que</a:t>
            </a:r>
            <a:r>
              <a:rPr lang="de-DE" dirty="0">
                <a:solidFill>
                  <a:srgbClr val="000000"/>
                </a:solidFill>
                <a:latin typeface="Arial"/>
              </a:rPr>
              <a:t> </a:t>
            </a:r>
            <a:r>
              <a:rPr lang="de-DE" dirty="0" err="1">
                <a:solidFill>
                  <a:srgbClr val="000000"/>
                </a:solidFill>
                <a:latin typeface="Arial"/>
              </a:rPr>
              <a:t>reped</a:t>
            </a:r>
            <a:r>
              <a:rPr lang="de-DE" dirty="0">
                <a:solidFill>
                  <a:srgbClr val="000000"/>
                </a:solidFill>
                <a:latin typeface="Arial"/>
              </a:rPr>
              <a:t> </a:t>
            </a:r>
            <a:r>
              <a:rPr lang="de-DE" dirty="0" err="1">
                <a:solidFill>
                  <a:srgbClr val="000000"/>
                </a:solidFill>
                <a:latin typeface="Arial"/>
              </a:rPr>
              <a:t>quasinc</a:t>
            </a:r>
            <a:r>
              <a:rPr lang="de-DE" dirty="0">
                <a:solidFill>
                  <a:srgbClr val="000000"/>
                </a:solidFill>
                <a:latin typeface="Arial"/>
              </a:rPr>
              <a:t> </a:t>
            </a:r>
            <a:r>
              <a:rPr lang="de-DE" dirty="0" err="1">
                <a:solidFill>
                  <a:srgbClr val="000000"/>
                </a:solidFill>
                <a:latin typeface="Arial"/>
              </a:rPr>
              <a:t>ipitio</a:t>
            </a:r>
            <a:r>
              <a:rPr lang="de-DE" dirty="0">
                <a:solidFill>
                  <a:srgbClr val="000000"/>
                </a:solidFill>
                <a:latin typeface="Arial"/>
              </a:rPr>
              <a:t>. </a:t>
            </a:r>
            <a:r>
              <a:rPr lang="de-DE" dirty="0" err="1">
                <a:solidFill>
                  <a:srgbClr val="000000"/>
                </a:solidFill>
                <a:latin typeface="Arial"/>
              </a:rPr>
              <a:t>Ariscipsamus</a:t>
            </a:r>
            <a:r>
              <a:rPr lang="de-DE" dirty="0">
                <a:solidFill>
                  <a:srgbClr val="000000"/>
                </a:solidFill>
                <a:latin typeface="Arial"/>
              </a:rPr>
              <a:t> </a:t>
            </a:r>
            <a:r>
              <a:rPr lang="de-DE" dirty="0" err="1">
                <a:solidFill>
                  <a:srgbClr val="000000"/>
                </a:solidFill>
                <a:latin typeface="Arial"/>
              </a:rPr>
              <a:t>volorec</a:t>
            </a:r>
            <a:r>
              <a:rPr lang="de-DE" dirty="0">
                <a:solidFill>
                  <a:srgbClr val="000000"/>
                </a:solidFill>
                <a:latin typeface="Arial"/>
              </a:rPr>
              <a:t> </a:t>
            </a:r>
            <a:r>
              <a:rPr lang="de-DE" dirty="0" err="1">
                <a:solidFill>
                  <a:srgbClr val="000000"/>
                </a:solidFill>
                <a:latin typeface="Arial"/>
              </a:rPr>
              <a:t>tionse</a:t>
            </a:r>
            <a:r>
              <a:rPr lang="de-DE" dirty="0">
                <a:solidFill>
                  <a:srgbClr val="000000"/>
                </a:solidFill>
                <a:latin typeface="Arial"/>
              </a:rPr>
              <a:t> </a:t>
            </a:r>
            <a:r>
              <a:rPr lang="de-DE" dirty="0" err="1">
                <a:solidFill>
                  <a:srgbClr val="000000"/>
                </a:solidFill>
                <a:latin typeface="Arial"/>
              </a:rPr>
              <a:t>perum</a:t>
            </a:r>
            <a:r>
              <a:rPr lang="de-DE" dirty="0">
                <a:solidFill>
                  <a:srgbClr val="000000"/>
                </a:solidFill>
                <a:latin typeface="Arial"/>
              </a:rPr>
              <a:t> </a:t>
            </a:r>
            <a:r>
              <a:rPr lang="de-DE" dirty="0" err="1">
                <a:solidFill>
                  <a:srgbClr val="000000"/>
                </a:solidFill>
                <a:latin typeface="Arial"/>
              </a:rPr>
              <a:t>volorunt</a:t>
            </a:r>
            <a:r>
              <a:rPr lang="de-DE" dirty="0">
                <a:solidFill>
                  <a:srgbClr val="000000"/>
                </a:solidFill>
                <a:latin typeface="Arial"/>
              </a:rPr>
              <a:t>.</a:t>
            </a:r>
          </a:p>
          <a:p>
            <a:r>
              <a:rPr lang="de-DE" dirty="0">
                <a:solidFill>
                  <a:srgbClr val="000000"/>
                </a:solidFill>
                <a:latin typeface="Arial"/>
              </a:rPr>
              <a:t>Equi </a:t>
            </a:r>
            <a:r>
              <a:rPr lang="de-DE" dirty="0" err="1">
                <a:solidFill>
                  <a:srgbClr val="000000"/>
                </a:solidFill>
                <a:latin typeface="Arial"/>
              </a:rPr>
              <a:t>repellab</a:t>
            </a:r>
            <a:r>
              <a:rPr lang="de-DE" dirty="0">
                <a:solidFill>
                  <a:srgbClr val="000000"/>
                </a:solidFill>
                <a:latin typeface="Arial"/>
              </a:rPr>
              <a:t> </a:t>
            </a:r>
            <a:r>
              <a:rPr lang="de-DE" dirty="0" err="1">
                <a:solidFill>
                  <a:srgbClr val="000000"/>
                </a:solidFill>
                <a:latin typeface="Arial"/>
              </a:rPr>
              <a:t>iumet</a:t>
            </a:r>
            <a:r>
              <a:rPr lang="de-DE" dirty="0">
                <a:solidFill>
                  <a:srgbClr val="000000"/>
                </a:solidFill>
                <a:latin typeface="Arial"/>
              </a:rPr>
              <a:t>, </a:t>
            </a:r>
            <a:r>
              <a:rPr lang="de-DE" dirty="0" err="1">
                <a:solidFill>
                  <a:srgbClr val="000000"/>
                </a:solidFill>
                <a:latin typeface="Arial"/>
              </a:rPr>
              <a:t>nusapit</a:t>
            </a:r>
            <a:r>
              <a:rPr lang="de-DE" dirty="0">
                <a:solidFill>
                  <a:srgbClr val="000000"/>
                </a:solidFill>
                <a:latin typeface="Arial"/>
              </a:rPr>
              <a:t> </a:t>
            </a:r>
            <a:r>
              <a:rPr lang="de-DE" dirty="0" err="1">
                <a:solidFill>
                  <a:srgbClr val="000000"/>
                </a:solidFill>
                <a:latin typeface="Arial"/>
              </a:rPr>
              <a:t>optatatus</a:t>
            </a:r>
            <a:r>
              <a:rPr lang="de-DE" dirty="0">
                <a:solidFill>
                  <a:srgbClr val="000000"/>
                </a:solidFill>
                <a:latin typeface="Arial"/>
              </a:rPr>
              <a:t> </a:t>
            </a:r>
            <a:r>
              <a:rPr lang="de-DE" dirty="0" err="1">
                <a:solidFill>
                  <a:srgbClr val="000000"/>
                </a:solidFill>
                <a:latin typeface="Arial"/>
              </a:rPr>
              <a:t>repudita</a:t>
            </a:r>
            <a:r>
              <a:rPr lang="de-DE" dirty="0">
                <a:solidFill>
                  <a:srgbClr val="000000"/>
                </a:solidFill>
                <a:latin typeface="Arial"/>
              </a:rPr>
              <a:t> </a:t>
            </a:r>
            <a:r>
              <a:rPr lang="de-DE" dirty="0" err="1">
                <a:solidFill>
                  <a:srgbClr val="000000"/>
                </a:solidFill>
                <a:latin typeface="Arial"/>
              </a:rPr>
              <a:t>nonet</a:t>
            </a:r>
            <a:r>
              <a:rPr lang="de-DE" dirty="0">
                <a:solidFill>
                  <a:srgbClr val="000000"/>
                </a:solidFill>
                <a:latin typeface="Arial"/>
              </a:rPr>
              <a:t> </a:t>
            </a:r>
            <a:r>
              <a:rPr lang="de-DE" dirty="0" err="1">
                <a:solidFill>
                  <a:srgbClr val="000000"/>
                </a:solidFill>
                <a:latin typeface="Arial"/>
              </a:rPr>
              <a:t>litius</a:t>
            </a:r>
            <a:r>
              <a:rPr lang="de-DE" dirty="0">
                <a:solidFill>
                  <a:srgbClr val="000000"/>
                </a:solidFill>
                <a:latin typeface="Arial"/>
              </a:rPr>
              <a:t> </a:t>
            </a:r>
            <a:r>
              <a:rPr lang="de-DE" dirty="0" err="1">
                <a:solidFill>
                  <a:srgbClr val="000000"/>
                </a:solidFill>
                <a:latin typeface="Arial"/>
              </a:rPr>
              <a:t>abor</a:t>
            </a:r>
            <a:r>
              <a:rPr lang="de-DE" dirty="0">
                <a:solidFill>
                  <a:srgbClr val="000000"/>
                </a:solidFill>
                <a:latin typeface="Arial"/>
              </a:rPr>
              <a:t> </a:t>
            </a:r>
            <a:r>
              <a:rPr lang="de-DE" dirty="0" err="1">
                <a:solidFill>
                  <a:srgbClr val="000000"/>
                </a:solidFill>
                <a:latin typeface="Arial"/>
              </a:rPr>
              <a:t>as</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quissimus</a:t>
            </a:r>
            <a:r>
              <a:rPr lang="de-DE" dirty="0">
                <a:solidFill>
                  <a:srgbClr val="000000"/>
                </a:solidFill>
                <a:latin typeface="Arial"/>
              </a:rPr>
              <a:t> </a:t>
            </a:r>
            <a:r>
              <a:rPr lang="de-DE" dirty="0" err="1">
                <a:solidFill>
                  <a:srgbClr val="000000"/>
                </a:solidFill>
                <a:latin typeface="Arial"/>
              </a:rPr>
              <a:t>eiume</a:t>
            </a:r>
            <a:r>
              <a:rPr lang="de-DE" dirty="0">
                <a:solidFill>
                  <a:srgbClr val="000000"/>
                </a:solidFill>
                <a:latin typeface="Arial"/>
              </a:rPr>
              <a:t> </a:t>
            </a:r>
            <a:r>
              <a:rPr lang="de-DE" dirty="0" err="1">
                <a:solidFill>
                  <a:srgbClr val="000000"/>
                </a:solidFill>
                <a:latin typeface="Arial"/>
              </a:rPr>
              <a:t>vernam</a:t>
            </a:r>
            <a:r>
              <a:rPr lang="de-DE" dirty="0">
                <a:solidFill>
                  <a:srgbClr val="000000"/>
                </a:solidFill>
                <a:latin typeface="Arial"/>
              </a:rPr>
              <a:t> </a:t>
            </a:r>
            <a:r>
              <a:rPr lang="de-DE" dirty="0" err="1">
                <a:solidFill>
                  <a:srgbClr val="000000"/>
                </a:solidFill>
                <a:latin typeface="Arial"/>
              </a:rPr>
              <a:t>sincturion</a:t>
            </a:r>
            <a:r>
              <a:rPr lang="de-DE" dirty="0">
                <a:solidFill>
                  <a:srgbClr val="000000"/>
                </a:solidFill>
                <a:latin typeface="Arial"/>
              </a:rPr>
              <a:t> </a:t>
            </a:r>
            <a:r>
              <a:rPr lang="de-DE" dirty="0" err="1">
                <a:solidFill>
                  <a:srgbClr val="000000"/>
                </a:solidFill>
                <a:latin typeface="Arial"/>
              </a:rPr>
              <a:t>nese</a:t>
            </a:r>
            <a:r>
              <a:rPr lang="de-DE" dirty="0">
                <a:solidFill>
                  <a:srgbClr val="000000"/>
                </a:solidFill>
                <a:latin typeface="Arial"/>
              </a:rPr>
              <a:t> </a:t>
            </a:r>
            <a:r>
              <a:rPr lang="de-DE" dirty="0" err="1">
                <a:solidFill>
                  <a:srgbClr val="000000"/>
                </a:solidFill>
                <a:latin typeface="Arial"/>
              </a:rPr>
              <a:t>poreptis</a:t>
            </a:r>
            <a:r>
              <a:rPr lang="de-DE" dirty="0">
                <a:solidFill>
                  <a:srgbClr val="000000"/>
                </a:solidFill>
                <a:latin typeface="Arial"/>
              </a:rPr>
              <a:t> </a:t>
            </a:r>
            <a:r>
              <a:rPr lang="de-DE" dirty="0" err="1">
                <a:solidFill>
                  <a:srgbClr val="000000"/>
                </a:solidFill>
                <a:latin typeface="Arial"/>
              </a:rPr>
              <a:t>rehenditat</a:t>
            </a:r>
            <a:r>
              <a:rPr lang="de-DE" dirty="0">
                <a:solidFill>
                  <a:srgbClr val="000000"/>
                </a:solidFill>
                <a:latin typeface="Arial"/>
              </a:rPr>
              <a:t>.</a:t>
            </a:r>
          </a:p>
          <a:p>
            <a:r>
              <a:rPr lang="de-DE" dirty="0" err="1">
                <a:solidFill>
                  <a:srgbClr val="000000"/>
                </a:solidFill>
                <a:latin typeface="Arial"/>
              </a:rPr>
              <a:t>Consequo</a:t>
            </a:r>
            <a:r>
              <a:rPr lang="de-DE" dirty="0">
                <a:solidFill>
                  <a:srgbClr val="000000"/>
                </a:solidFill>
                <a:latin typeface="Arial"/>
              </a:rPr>
              <a:t> </a:t>
            </a:r>
            <a:r>
              <a:rPr lang="de-DE" dirty="0" err="1">
                <a:solidFill>
                  <a:srgbClr val="000000"/>
                </a:solidFill>
                <a:latin typeface="Arial"/>
              </a:rPr>
              <a:t>etur</a:t>
            </a:r>
            <a:r>
              <a:rPr lang="de-DE" dirty="0">
                <a:solidFill>
                  <a:srgbClr val="000000"/>
                </a:solidFill>
                <a:latin typeface="Arial"/>
              </a:rPr>
              <a:t>? </a:t>
            </a:r>
            <a:r>
              <a:rPr lang="de-DE" dirty="0" err="1">
                <a:solidFill>
                  <a:srgbClr val="000000"/>
                </a:solidFill>
                <a:latin typeface="Arial"/>
              </a:rPr>
              <a:t>Quiam</a:t>
            </a:r>
            <a:r>
              <a:rPr lang="de-DE" dirty="0">
                <a:solidFill>
                  <a:srgbClr val="000000"/>
                </a:solidFill>
                <a:latin typeface="Arial"/>
              </a:rPr>
              <a:t> et </a:t>
            </a:r>
            <a:r>
              <a:rPr lang="de-DE" dirty="0" err="1">
                <a:solidFill>
                  <a:srgbClr val="000000"/>
                </a:solidFill>
                <a:latin typeface="Arial"/>
              </a:rPr>
              <a:t>erioratur</a:t>
            </a:r>
            <a:r>
              <a:rPr lang="de-DE" dirty="0">
                <a:solidFill>
                  <a:srgbClr val="000000"/>
                </a:solidFill>
                <a:latin typeface="Arial"/>
              </a:rPr>
              <a:t>?</a:t>
            </a:r>
          </a:p>
          <a:p>
            <a:r>
              <a:rPr lang="en-GB" b="1" dirty="0" err="1">
                <a:solidFill>
                  <a:srgbClr val="92D050"/>
                </a:solidFill>
              </a:rPr>
              <a:t>Dr.</a:t>
            </a:r>
            <a:r>
              <a:rPr lang="en-GB" b="1" dirty="0">
                <a:solidFill>
                  <a:srgbClr val="92D050"/>
                </a:solidFill>
              </a:rPr>
              <a:t> Marlene </a:t>
            </a:r>
            <a:r>
              <a:rPr lang="en-GB" b="1" dirty="0" err="1">
                <a:solidFill>
                  <a:srgbClr val="92D050"/>
                </a:solidFill>
              </a:rPr>
              <a:t>Backleh-Sohrt</a:t>
            </a:r>
            <a:r>
              <a:rPr lang="en-GB" b="1" dirty="0">
                <a:solidFill>
                  <a:srgbClr val="92D050"/>
                </a:solidFill>
              </a:rPr>
              <a:t> – </a:t>
            </a:r>
            <a:r>
              <a:rPr lang="en-GB" b="1" dirty="0" err="1">
                <a:solidFill>
                  <a:srgbClr val="92D050"/>
                </a:solidFill>
              </a:rPr>
              <a:t>Anreicherung</a:t>
            </a:r>
            <a:r>
              <a:rPr lang="en-GB" b="1" dirty="0">
                <a:solidFill>
                  <a:srgbClr val="92D050"/>
                </a:solidFill>
              </a:rPr>
              <a:t> von </a:t>
            </a:r>
            <a:r>
              <a:rPr lang="en-GB" b="1" dirty="0" err="1">
                <a:solidFill>
                  <a:srgbClr val="92D050"/>
                </a:solidFill>
              </a:rPr>
              <a:t>Flavokavinen</a:t>
            </a:r>
            <a:r>
              <a:rPr lang="en-GB" b="1" dirty="0">
                <a:solidFill>
                  <a:srgbClr val="92D050"/>
                </a:solidFill>
              </a:rPr>
              <a:t> </a:t>
            </a:r>
            <a:r>
              <a:rPr lang="en-GB" b="1" dirty="0" err="1">
                <a:solidFill>
                  <a:srgbClr val="92D050"/>
                </a:solidFill>
              </a:rPr>
              <a:t>aus</a:t>
            </a:r>
            <a:r>
              <a:rPr lang="en-GB" b="1" dirty="0">
                <a:solidFill>
                  <a:srgbClr val="92D050"/>
                </a:solidFill>
              </a:rPr>
              <a:t> Piper </a:t>
            </a:r>
            <a:r>
              <a:rPr lang="en-GB" b="1" dirty="0" err="1">
                <a:solidFill>
                  <a:srgbClr val="92D050"/>
                </a:solidFill>
              </a:rPr>
              <a:t>methysticum</a:t>
            </a:r>
            <a:r>
              <a:rPr lang="en-GB" b="1" dirty="0">
                <a:solidFill>
                  <a:srgbClr val="92D050"/>
                </a:solidFill>
              </a:rPr>
              <a:t> </a:t>
            </a:r>
            <a:r>
              <a:rPr lang="en-GB" b="1" dirty="0" err="1">
                <a:solidFill>
                  <a:srgbClr val="92D050"/>
                </a:solidFill>
              </a:rPr>
              <a:t>Forst</a:t>
            </a:r>
            <a:r>
              <a:rPr lang="en-GB" b="1" dirty="0">
                <a:solidFill>
                  <a:srgbClr val="92D050"/>
                </a:solidFill>
              </a:rPr>
              <a:t>, </a:t>
            </a:r>
          </a:p>
          <a:p>
            <a:r>
              <a:rPr lang="de-DE" dirty="0">
                <a:solidFill>
                  <a:srgbClr val="000000"/>
                </a:solidFill>
                <a:latin typeface="Arial"/>
              </a:rPr>
              <a:t>As </a:t>
            </a:r>
            <a:r>
              <a:rPr lang="de-DE" dirty="0" err="1">
                <a:solidFill>
                  <a:srgbClr val="000000"/>
                </a:solidFill>
                <a:latin typeface="Arial"/>
              </a:rPr>
              <a:t>ipsunt</a:t>
            </a:r>
            <a:r>
              <a:rPr lang="de-DE" dirty="0">
                <a:solidFill>
                  <a:srgbClr val="000000"/>
                </a:solidFill>
                <a:latin typeface="Arial"/>
              </a:rPr>
              <a:t> </a:t>
            </a:r>
            <a:r>
              <a:rPr lang="de-DE" dirty="0" err="1">
                <a:solidFill>
                  <a:srgbClr val="000000"/>
                </a:solidFill>
                <a:latin typeface="Arial"/>
              </a:rPr>
              <a:t>etus</a:t>
            </a:r>
            <a:r>
              <a:rPr lang="de-DE" dirty="0">
                <a:solidFill>
                  <a:srgbClr val="000000"/>
                </a:solidFill>
                <a:latin typeface="Arial"/>
              </a:rPr>
              <a:t> </a:t>
            </a:r>
            <a:r>
              <a:rPr lang="de-DE" dirty="0" err="1">
                <a:solidFill>
                  <a:srgbClr val="000000"/>
                </a:solidFill>
                <a:latin typeface="Arial"/>
              </a:rPr>
              <a:t>est</a:t>
            </a:r>
            <a:r>
              <a:rPr lang="de-DE" dirty="0">
                <a:solidFill>
                  <a:srgbClr val="000000"/>
                </a:solidFill>
                <a:latin typeface="Arial"/>
              </a:rPr>
              <a:t> </a:t>
            </a:r>
            <a:r>
              <a:rPr lang="de-DE" dirty="0" err="1">
                <a:solidFill>
                  <a:srgbClr val="000000"/>
                </a:solidFill>
                <a:latin typeface="Arial"/>
              </a:rPr>
              <a:t>exerum</a:t>
            </a:r>
            <a:r>
              <a:rPr lang="de-DE" dirty="0">
                <a:solidFill>
                  <a:srgbClr val="000000"/>
                </a:solidFill>
                <a:latin typeface="Arial"/>
              </a:rPr>
              <a:t> </a:t>
            </a:r>
            <a:r>
              <a:rPr lang="de-DE" dirty="0" err="1">
                <a:solidFill>
                  <a:srgbClr val="000000"/>
                </a:solidFill>
                <a:latin typeface="Arial"/>
              </a:rPr>
              <a:t>il</a:t>
            </a:r>
            <a:r>
              <a:rPr lang="de-DE" dirty="0">
                <a:solidFill>
                  <a:srgbClr val="000000"/>
                </a:solidFill>
                <a:latin typeface="Arial"/>
              </a:rPr>
              <a:t> </a:t>
            </a:r>
            <a:r>
              <a:rPr lang="de-DE" dirty="0" err="1">
                <a:solidFill>
                  <a:srgbClr val="000000"/>
                </a:solidFill>
                <a:latin typeface="Arial"/>
              </a:rPr>
              <a:t>ipsandio</a:t>
            </a:r>
            <a:r>
              <a:rPr lang="de-DE" dirty="0">
                <a:solidFill>
                  <a:srgbClr val="000000"/>
                </a:solidFill>
                <a:latin typeface="Arial"/>
              </a:rPr>
              <a:t> </a:t>
            </a:r>
            <a:r>
              <a:rPr lang="de-DE" dirty="0" err="1">
                <a:solidFill>
                  <a:srgbClr val="000000"/>
                </a:solidFill>
                <a:latin typeface="Arial"/>
              </a:rPr>
              <a:t>el</a:t>
            </a:r>
            <a:r>
              <a:rPr lang="de-DE" dirty="0">
                <a:solidFill>
                  <a:srgbClr val="000000"/>
                </a:solidFill>
                <a:latin typeface="Arial"/>
              </a:rPr>
              <a:t> et </a:t>
            </a:r>
            <a:r>
              <a:rPr lang="de-DE" dirty="0" err="1">
                <a:solidFill>
                  <a:srgbClr val="000000"/>
                </a:solidFill>
                <a:latin typeface="Arial"/>
              </a:rPr>
              <a:t>lam</a:t>
            </a:r>
            <a:r>
              <a:rPr lang="de-DE" dirty="0">
                <a:solidFill>
                  <a:srgbClr val="000000"/>
                </a:solidFill>
                <a:latin typeface="Arial"/>
              </a:rPr>
              <a:t>, </a:t>
            </a:r>
            <a:r>
              <a:rPr lang="de-DE" dirty="0" err="1">
                <a:solidFill>
                  <a:srgbClr val="000000"/>
                </a:solidFill>
                <a:latin typeface="Arial"/>
              </a:rPr>
              <a:t>sum</a:t>
            </a:r>
            <a:r>
              <a:rPr lang="de-DE" dirty="0">
                <a:solidFill>
                  <a:srgbClr val="000000"/>
                </a:solidFill>
                <a:latin typeface="Arial"/>
              </a:rPr>
              <a:t> </a:t>
            </a:r>
            <a:r>
              <a:rPr lang="de-DE" dirty="0" err="1">
                <a:solidFill>
                  <a:srgbClr val="000000"/>
                </a:solidFill>
                <a:latin typeface="Arial"/>
              </a:rPr>
              <a:t>nime</a:t>
            </a:r>
            <a:r>
              <a:rPr lang="de-DE" dirty="0">
                <a:solidFill>
                  <a:srgbClr val="000000"/>
                </a:solidFill>
                <a:latin typeface="Arial"/>
              </a:rPr>
              <a:t> </a:t>
            </a:r>
            <a:r>
              <a:rPr lang="de-DE" dirty="0" err="1">
                <a:solidFill>
                  <a:srgbClr val="000000"/>
                </a:solidFill>
                <a:latin typeface="Arial"/>
              </a:rPr>
              <a:t>pratet</a:t>
            </a:r>
            <a:r>
              <a:rPr lang="de-DE" dirty="0">
                <a:solidFill>
                  <a:srgbClr val="000000"/>
                </a:solidFill>
                <a:latin typeface="Arial"/>
              </a:rPr>
              <a:t> </a:t>
            </a:r>
            <a:r>
              <a:rPr lang="de-DE" dirty="0" err="1">
                <a:solidFill>
                  <a:srgbClr val="000000"/>
                </a:solidFill>
                <a:latin typeface="Arial"/>
              </a:rPr>
              <a:t>officitis</a:t>
            </a:r>
            <a:r>
              <a:rPr lang="de-DE" dirty="0">
                <a:solidFill>
                  <a:srgbClr val="000000"/>
                </a:solidFill>
                <a:latin typeface="Arial"/>
              </a:rPr>
              <a:t> </a:t>
            </a:r>
            <a:r>
              <a:rPr lang="de-DE" dirty="0" err="1">
                <a:solidFill>
                  <a:srgbClr val="000000"/>
                </a:solidFill>
                <a:latin typeface="Arial"/>
              </a:rPr>
              <a:t>doles</a:t>
            </a:r>
            <a:r>
              <a:rPr lang="de-DE" dirty="0">
                <a:solidFill>
                  <a:srgbClr val="000000"/>
                </a:solidFill>
                <a:latin typeface="Arial"/>
              </a:rPr>
              <a:t> </a:t>
            </a:r>
            <a:r>
              <a:rPr lang="de-DE" dirty="0" err="1">
                <a:solidFill>
                  <a:srgbClr val="000000"/>
                </a:solidFill>
                <a:latin typeface="Arial"/>
              </a:rPr>
              <a:t>essi</a:t>
            </a:r>
            <a:r>
              <a:rPr lang="de-DE" dirty="0">
                <a:solidFill>
                  <a:srgbClr val="000000"/>
                </a:solidFill>
                <a:latin typeface="Arial"/>
              </a:rPr>
              <a:t> </a:t>
            </a:r>
            <a:r>
              <a:rPr lang="de-DE" dirty="0" err="1">
                <a:solidFill>
                  <a:srgbClr val="000000"/>
                </a:solidFill>
                <a:latin typeface="Arial"/>
              </a:rPr>
              <a:t>quuntur</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eosaeped</a:t>
            </a:r>
            <a:r>
              <a:rPr lang="de-DE" dirty="0">
                <a:solidFill>
                  <a:srgbClr val="000000"/>
                </a:solidFill>
                <a:latin typeface="Arial"/>
              </a:rPr>
              <a:t> </a:t>
            </a:r>
            <a:r>
              <a:rPr lang="de-DE" dirty="0" err="1">
                <a:solidFill>
                  <a:srgbClr val="000000"/>
                </a:solidFill>
                <a:latin typeface="Arial"/>
              </a:rPr>
              <a:t>eri</a:t>
            </a:r>
            <a:r>
              <a:rPr lang="de-DE" dirty="0">
                <a:solidFill>
                  <a:srgbClr val="000000"/>
                </a:solidFill>
                <a:latin typeface="Arial"/>
              </a:rPr>
              <a:t> </a:t>
            </a:r>
            <a:r>
              <a:rPr lang="de-DE" dirty="0" err="1">
                <a:solidFill>
                  <a:srgbClr val="000000"/>
                </a:solidFill>
                <a:latin typeface="Arial"/>
              </a:rPr>
              <a:t>aperat</a:t>
            </a:r>
            <a:r>
              <a:rPr lang="de-DE" dirty="0">
                <a:solidFill>
                  <a:srgbClr val="000000"/>
                </a:solidFill>
                <a:latin typeface="Arial"/>
              </a:rPr>
              <a:t> </a:t>
            </a:r>
            <a:r>
              <a:rPr lang="de-DE" dirty="0" err="1">
                <a:solidFill>
                  <a:srgbClr val="000000"/>
                </a:solidFill>
                <a:latin typeface="Arial"/>
              </a:rPr>
              <a:t>este</a:t>
            </a:r>
            <a:r>
              <a:rPr lang="de-DE" dirty="0">
                <a:solidFill>
                  <a:srgbClr val="000000"/>
                </a:solidFill>
                <a:latin typeface="Arial"/>
              </a:rPr>
              <a:t> nos </a:t>
            </a:r>
            <a:r>
              <a:rPr lang="de-DE" dirty="0" err="1">
                <a:solidFill>
                  <a:srgbClr val="000000"/>
                </a:solidFill>
                <a:latin typeface="Arial"/>
              </a:rPr>
              <a:t>mosandi</a:t>
            </a:r>
            <a:r>
              <a:rPr lang="de-DE" dirty="0">
                <a:solidFill>
                  <a:srgbClr val="000000"/>
                </a:solidFill>
                <a:latin typeface="Arial"/>
              </a:rPr>
              <a:t> </a:t>
            </a:r>
            <a:r>
              <a:rPr lang="de-DE" dirty="0" err="1">
                <a:solidFill>
                  <a:srgbClr val="000000"/>
                </a:solidFill>
                <a:latin typeface="Arial"/>
              </a:rPr>
              <a:t>tenit</a:t>
            </a:r>
            <a:r>
              <a:rPr lang="de-DE" dirty="0">
                <a:solidFill>
                  <a:srgbClr val="000000"/>
                </a:solidFill>
                <a:latin typeface="Arial"/>
              </a:rPr>
              <a:t>, </a:t>
            </a:r>
            <a:r>
              <a:rPr lang="de-DE" dirty="0" err="1">
                <a:solidFill>
                  <a:srgbClr val="000000"/>
                </a:solidFill>
                <a:latin typeface="Arial"/>
              </a:rPr>
              <a:t>sandanis</a:t>
            </a:r>
            <a:r>
              <a:rPr lang="de-DE" dirty="0">
                <a:solidFill>
                  <a:srgbClr val="000000"/>
                </a:solidFill>
                <a:latin typeface="Arial"/>
              </a:rPr>
              <a:t> </a:t>
            </a:r>
            <a:r>
              <a:rPr lang="de-DE" dirty="0" err="1">
                <a:solidFill>
                  <a:srgbClr val="000000"/>
                </a:solidFill>
                <a:latin typeface="Arial"/>
              </a:rPr>
              <a:t>idellam</a:t>
            </a:r>
            <a:r>
              <a:rPr lang="de-DE" dirty="0">
                <a:solidFill>
                  <a:srgbClr val="000000"/>
                </a:solidFill>
                <a:latin typeface="Arial"/>
              </a:rPr>
              <a:t> </a:t>
            </a:r>
            <a:r>
              <a:rPr lang="de-DE" dirty="0" err="1">
                <a:solidFill>
                  <a:srgbClr val="000000"/>
                </a:solidFill>
                <a:latin typeface="Arial"/>
              </a:rPr>
              <a:t>inctas</a:t>
            </a:r>
            <a:r>
              <a:rPr lang="de-DE" dirty="0">
                <a:solidFill>
                  <a:srgbClr val="000000"/>
                </a:solidFill>
                <a:latin typeface="Arial"/>
              </a:rPr>
              <a:t> </a:t>
            </a:r>
            <a:r>
              <a:rPr lang="de-DE" dirty="0" err="1">
                <a:solidFill>
                  <a:srgbClr val="000000"/>
                </a:solidFill>
                <a:latin typeface="Arial"/>
              </a:rPr>
              <a:t>dolupta</a:t>
            </a:r>
            <a:r>
              <a:rPr lang="de-DE" dirty="0">
                <a:solidFill>
                  <a:srgbClr val="000000"/>
                </a:solidFill>
                <a:latin typeface="Arial"/>
              </a:rPr>
              <a:t> et </a:t>
            </a:r>
            <a:r>
              <a:rPr lang="de-DE" dirty="0" err="1">
                <a:solidFill>
                  <a:srgbClr val="000000"/>
                </a:solidFill>
                <a:latin typeface="Arial"/>
              </a:rPr>
              <a:t>veliquidel</a:t>
            </a:r>
            <a:r>
              <a:rPr lang="de-DE" dirty="0">
                <a:solidFill>
                  <a:srgbClr val="000000"/>
                </a:solidFill>
                <a:latin typeface="Arial"/>
              </a:rPr>
              <a:t> </a:t>
            </a:r>
            <a:r>
              <a:rPr lang="de-DE" dirty="0" err="1">
                <a:solidFill>
                  <a:srgbClr val="000000"/>
                </a:solidFill>
                <a:latin typeface="Arial"/>
              </a:rPr>
              <a:t>event</a:t>
            </a:r>
            <a:r>
              <a:rPr lang="de-DE" dirty="0">
                <a:solidFill>
                  <a:srgbClr val="000000"/>
                </a:solidFill>
                <a:latin typeface="Arial"/>
              </a:rPr>
              <a:t> </a:t>
            </a:r>
            <a:r>
              <a:rPr lang="de-DE" dirty="0" err="1">
                <a:solidFill>
                  <a:srgbClr val="000000"/>
                </a:solidFill>
                <a:latin typeface="Arial"/>
              </a:rPr>
              <a:t>reperum</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a:t>
            </a:r>
            <a:r>
              <a:rPr lang="de-DE" dirty="0" err="1">
                <a:solidFill>
                  <a:srgbClr val="000000"/>
                </a:solidFill>
                <a:latin typeface="Arial"/>
              </a:rPr>
              <a:t>sum</a:t>
            </a:r>
            <a:r>
              <a:rPr lang="de-DE" dirty="0">
                <a:solidFill>
                  <a:srgbClr val="000000"/>
                </a:solidFill>
                <a:latin typeface="Arial"/>
              </a:rPr>
              <a:t> </a:t>
            </a:r>
            <a:r>
              <a:rPr lang="de-DE" dirty="0" err="1">
                <a:solidFill>
                  <a:srgbClr val="000000"/>
                </a:solidFill>
                <a:latin typeface="Arial"/>
              </a:rPr>
              <a:t>rerspelic</a:t>
            </a:r>
            <a:r>
              <a:rPr lang="de-DE" dirty="0">
                <a:solidFill>
                  <a:srgbClr val="000000"/>
                </a:solidFill>
                <a:latin typeface="Arial"/>
              </a:rPr>
              <a:t> </a:t>
            </a:r>
            <a:r>
              <a:rPr lang="de-DE" dirty="0" err="1">
                <a:solidFill>
                  <a:srgbClr val="000000"/>
                </a:solidFill>
                <a:latin typeface="Arial"/>
              </a:rPr>
              <a:t>te</a:t>
            </a:r>
            <a:r>
              <a:rPr lang="de-DE" dirty="0">
                <a:solidFill>
                  <a:srgbClr val="000000"/>
                </a:solidFill>
                <a:latin typeface="Arial"/>
              </a:rPr>
              <a:t> nos et </a:t>
            </a:r>
            <a:r>
              <a:rPr lang="de-DE" dirty="0" err="1">
                <a:solidFill>
                  <a:srgbClr val="000000"/>
                </a:solidFill>
                <a:latin typeface="Arial"/>
              </a:rPr>
              <a:t>faceratur</a:t>
            </a:r>
            <a:r>
              <a:rPr lang="de-DE" dirty="0">
                <a:solidFill>
                  <a:srgbClr val="000000"/>
                </a:solidFill>
                <a:latin typeface="Arial"/>
              </a:rPr>
              <a:t> </a:t>
            </a:r>
            <a:r>
              <a:rPr lang="de-DE" dirty="0" err="1">
                <a:solidFill>
                  <a:srgbClr val="000000"/>
                </a:solidFill>
                <a:latin typeface="Arial"/>
              </a:rPr>
              <a:t>aboremque</a:t>
            </a:r>
            <a:r>
              <a:rPr lang="de-DE" dirty="0">
                <a:solidFill>
                  <a:srgbClr val="000000"/>
                </a:solidFill>
                <a:latin typeface="Arial"/>
              </a:rPr>
              <a:t> </a:t>
            </a:r>
            <a:r>
              <a:rPr lang="de-DE" dirty="0" err="1">
                <a:solidFill>
                  <a:srgbClr val="000000"/>
                </a:solidFill>
                <a:latin typeface="Arial"/>
              </a:rPr>
              <a:t>liquis</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a:t>
            </a:r>
            <a:r>
              <a:rPr lang="de-DE" dirty="0" err="1">
                <a:solidFill>
                  <a:srgbClr val="000000"/>
                </a:solidFill>
                <a:latin typeface="Arial"/>
              </a:rPr>
              <a:t>rest</a:t>
            </a:r>
            <a:r>
              <a:rPr lang="de-DE" dirty="0">
                <a:solidFill>
                  <a:srgbClr val="000000"/>
                </a:solidFill>
                <a:latin typeface="Arial"/>
              </a:rPr>
              <a:t>, </a:t>
            </a:r>
            <a:r>
              <a:rPr lang="de-DE" dirty="0" err="1">
                <a:solidFill>
                  <a:srgbClr val="000000"/>
                </a:solidFill>
                <a:latin typeface="Arial"/>
              </a:rPr>
              <a:t>omnietur</a:t>
            </a:r>
            <a:r>
              <a:rPr lang="de-DE" dirty="0">
                <a:solidFill>
                  <a:srgbClr val="000000"/>
                </a:solidFill>
                <a:latin typeface="Arial"/>
              </a:rPr>
              <a:t>, </a:t>
            </a:r>
            <a:r>
              <a:rPr lang="de-DE" dirty="0" err="1">
                <a:solidFill>
                  <a:srgbClr val="000000"/>
                </a:solidFill>
                <a:latin typeface="Arial"/>
              </a:rPr>
              <a:t>omnis</a:t>
            </a:r>
            <a:r>
              <a:rPr lang="de-DE" dirty="0">
                <a:solidFill>
                  <a:srgbClr val="000000"/>
                </a:solidFill>
                <a:latin typeface="Arial"/>
              </a:rPr>
              <a:t> sed </a:t>
            </a:r>
            <a:r>
              <a:rPr lang="de-DE" dirty="0" err="1">
                <a:solidFill>
                  <a:srgbClr val="000000"/>
                </a:solidFill>
                <a:latin typeface="Arial"/>
              </a:rPr>
              <a:t>eruptas</a:t>
            </a:r>
            <a:r>
              <a:rPr lang="de-DE" dirty="0">
                <a:solidFill>
                  <a:srgbClr val="000000"/>
                </a:solidFill>
                <a:latin typeface="Arial"/>
              </a:rPr>
              <a:t> </a:t>
            </a:r>
            <a:r>
              <a:rPr lang="de-DE" dirty="0" err="1">
                <a:solidFill>
                  <a:srgbClr val="000000"/>
                </a:solidFill>
                <a:latin typeface="Arial"/>
              </a:rPr>
              <a:t>quiduci</a:t>
            </a:r>
            <a:r>
              <a:rPr lang="de-DE" dirty="0">
                <a:solidFill>
                  <a:srgbClr val="000000"/>
                </a:solidFill>
                <a:latin typeface="Arial"/>
              </a:rPr>
              <a:t> </a:t>
            </a:r>
            <a:r>
              <a:rPr lang="de-DE" dirty="0" err="1">
                <a:solidFill>
                  <a:srgbClr val="000000"/>
                </a:solidFill>
                <a:latin typeface="Arial"/>
              </a:rPr>
              <a:t>liquatur</a:t>
            </a:r>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endParaRPr lang="de-DE" dirty="0">
              <a:solidFill>
                <a:srgbClr val="000000"/>
              </a:solidFill>
              <a:latin typeface="Arial"/>
            </a:endParaRPr>
          </a:p>
          <a:p>
            <a:r>
              <a:rPr lang="de-DE" dirty="0">
                <a:solidFill>
                  <a:srgbClr val="000000"/>
                </a:solidFill>
                <a:latin typeface="Arial"/>
              </a:rPr>
              <a:t> </a:t>
            </a:r>
            <a:r>
              <a:rPr lang="de-DE" dirty="0" err="1">
                <a:solidFill>
                  <a:srgbClr val="000000"/>
                </a:solidFill>
                <a:latin typeface="Arial"/>
              </a:rPr>
              <a:t>atia</a:t>
            </a:r>
            <a:r>
              <a:rPr lang="de-DE" dirty="0">
                <a:solidFill>
                  <a:srgbClr val="000000"/>
                </a:solidFill>
                <a:latin typeface="Arial"/>
              </a:rPr>
              <a:t> </a:t>
            </a:r>
            <a:r>
              <a:rPr lang="de-DE" dirty="0" err="1">
                <a:solidFill>
                  <a:srgbClr val="000000"/>
                </a:solidFill>
                <a:latin typeface="Arial"/>
              </a:rPr>
              <a:t>volorerro</a:t>
            </a:r>
            <a:r>
              <a:rPr lang="de-DE" dirty="0">
                <a:solidFill>
                  <a:srgbClr val="000000"/>
                </a:solidFill>
                <a:latin typeface="Arial"/>
              </a:rPr>
              <a:t> es </a:t>
            </a:r>
            <a:r>
              <a:rPr lang="de-DE" dirty="0" err="1">
                <a:solidFill>
                  <a:srgbClr val="000000"/>
                </a:solidFill>
                <a:latin typeface="Arial"/>
              </a:rPr>
              <a:t>magnimo</a:t>
            </a:r>
            <a:r>
              <a:rPr lang="de-DE" dirty="0">
                <a:solidFill>
                  <a:srgbClr val="000000"/>
                </a:solidFill>
                <a:latin typeface="Arial"/>
              </a:rPr>
              <a:t> </a:t>
            </a:r>
            <a:r>
              <a:rPr lang="de-DE" dirty="0" err="1">
                <a:solidFill>
                  <a:srgbClr val="000000"/>
                </a:solidFill>
                <a:latin typeface="Arial"/>
              </a:rPr>
              <a:t>luptaqu</a:t>
            </a:r>
            <a:r>
              <a:rPr lang="de-DE" dirty="0">
                <a:solidFill>
                  <a:srgbClr val="000000"/>
                </a:solidFill>
                <a:latin typeface="Arial"/>
              </a:rPr>
              <a:t> </a:t>
            </a:r>
            <a:r>
              <a:rPr lang="de-DE" dirty="0" err="1">
                <a:solidFill>
                  <a:srgbClr val="000000"/>
                </a:solidFill>
                <a:latin typeface="Arial"/>
              </a:rPr>
              <a:t>ibust</a:t>
            </a:r>
            <a:r>
              <a:rPr lang="de-DE" dirty="0">
                <a:solidFill>
                  <a:srgbClr val="000000"/>
                </a:solidFill>
                <a:latin typeface="Arial"/>
              </a:rPr>
              <a:t>, </a:t>
            </a:r>
            <a:r>
              <a:rPr lang="de-DE" dirty="0" err="1">
                <a:solidFill>
                  <a:srgbClr val="000000"/>
                </a:solidFill>
                <a:latin typeface="Arial"/>
              </a:rPr>
              <a:t>acero</a:t>
            </a:r>
            <a:r>
              <a:rPr lang="de-DE" dirty="0">
                <a:solidFill>
                  <a:srgbClr val="000000"/>
                </a:solidFill>
                <a:latin typeface="Arial"/>
              </a:rPr>
              <a:t> maximus </a:t>
            </a:r>
            <a:r>
              <a:rPr lang="de-DE" dirty="0" err="1">
                <a:solidFill>
                  <a:srgbClr val="000000"/>
                </a:solidFill>
                <a:latin typeface="Arial"/>
              </a:rPr>
              <a:t>expero</a:t>
            </a:r>
            <a:r>
              <a:rPr lang="de-DE" dirty="0">
                <a:solidFill>
                  <a:srgbClr val="000000"/>
                </a:solidFill>
                <a:latin typeface="Arial"/>
              </a:rPr>
              <a:t> </a:t>
            </a:r>
            <a:r>
              <a:rPr lang="de-DE" dirty="0" err="1">
                <a:solidFill>
                  <a:srgbClr val="000000"/>
                </a:solidFill>
                <a:latin typeface="Arial"/>
              </a:rPr>
              <a:t>con</a:t>
            </a:r>
            <a:r>
              <a:rPr lang="de-DE" dirty="0">
                <a:solidFill>
                  <a:srgbClr val="000000"/>
                </a:solidFill>
                <a:latin typeface="Arial"/>
              </a:rPr>
              <a:t> </a:t>
            </a:r>
            <a:r>
              <a:rPr lang="de-DE" dirty="0" err="1">
                <a:solidFill>
                  <a:srgbClr val="000000"/>
                </a:solidFill>
                <a:latin typeface="Arial"/>
              </a:rPr>
              <a:t>cumque</a:t>
            </a:r>
            <a:r>
              <a:rPr lang="de-DE" dirty="0">
                <a:solidFill>
                  <a:srgbClr val="000000"/>
                </a:solidFill>
                <a:latin typeface="Arial"/>
              </a:rPr>
              <a:t> </a:t>
            </a:r>
            <a:r>
              <a:rPr lang="de-DE" dirty="0" err="1">
                <a:solidFill>
                  <a:srgbClr val="000000"/>
                </a:solidFill>
                <a:latin typeface="Arial"/>
              </a:rPr>
              <a:t>pori</a:t>
            </a:r>
            <a:r>
              <a:rPr lang="de-DE" dirty="0">
                <a:solidFill>
                  <a:srgbClr val="000000"/>
                </a:solidFill>
                <a:latin typeface="Arial"/>
              </a:rPr>
              <a:t> </a:t>
            </a:r>
            <a:r>
              <a:rPr lang="de-DE" dirty="0" err="1">
                <a:solidFill>
                  <a:srgbClr val="000000"/>
                </a:solidFill>
                <a:latin typeface="Arial"/>
              </a:rPr>
              <a:t>dolorro</a:t>
            </a:r>
            <a:r>
              <a:rPr lang="de-DE" dirty="0">
                <a:solidFill>
                  <a:srgbClr val="000000"/>
                </a:solidFill>
                <a:latin typeface="Arial"/>
              </a:rPr>
              <a:t> </a:t>
            </a:r>
            <a:r>
              <a:rPr lang="de-DE" dirty="0" err="1">
                <a:solidFill>
                  <a:srgbClr val="000000"/>
                </a:solidFill>
                <a:latin typeface="Arial"/>
              </a:rPr>
              <a:t>dolut</a:t>
            </a:r>
            <a:r>
              <a:rPr lang="de-DE" dirty="0">
                <a:solidFill>
                  <a:srgbClr val="000000"/>
                </a:solidFill>
                <a:latin typeface="Arial"/>
              </a:rPr>
              <a:t> </a:t>
            </a:r>
            <a:r>
              <a:rPr lang="de-DE" dirty="0" err="1">
                <a:solidFill>
                  <a:srgbClr val="000000"/>
                </a:solidFill>
                <a:latin typeface="Arial"/>
              </a:rPr>
              <a:t>preprae</a:t>
            </a:r>
            <a:r>
              <a:rPr lang="de-DE" dirty="0">
                <a:solidFill>
                  <a:srgbClr val="000000"/>
                </a:solidFill>
                <a:latin typeface="Arial"/>
              </a:rPr>
              <a:t>.</a:t>
            </a:r>
          </a:p>
          <a:p>
            <a:pPr lvl="0"/>
            <a:r>
              <a:rPr lang="de-DE" dirty="0" err="1">
                <a:solidFill>
                  <a:srgbClr val="000000"/>
                </a:solidFill>
                <a:latin typeface="Arial"/>
              </a:rPr>
              <a:t>Volupti</a:t>
            </a:r>
            <a:r>
              <a:rPr lang="de-DE" dirty="0">
                <a:solidFill>
                  <a:srgbClr val="000000"/>
                </a:solidFill>
                <a:latin typeface="Arial"/>
              </a:rPr>
              <a:t> </a:t>
            </a:r>
            <a:r>
              <a:rPr lang="de-DE" dirty="0" err="1">
                <a:solidFill>
                  <a:srgbClr val="000000"/>
                </a:solidFill>
                <a:latin typeface="Arial"/>
              </a:rPr>
              <a:t>reiuntia</a:t>
            </a:r>
            <a:r>
              <a:rPr lang="de-DE" dirty="0">
                <a:solidFill>
                  <a:srgbClr val="000000"/>
                </a:solidFill>
                <a:latin typeface="Arial"/>
              </a:rPr>
              <a:t> </a:t>
            </a:r>
            <a:r>
              <a:rPr lang="de-DE" dirty="0" err="1">
                <a:solidFill>
                  <a:srgbClr val="000000"/>
                </a:solidFill>
                <a:latin typeface="Arial"/>
              </a:rPr>
              <a:t>volupta</a:t>
            </a:r>
            <a:r>
              <a:rPr lang="de-DE" dirty="0">
                <a:solidFill>
                  <a:srgbClr val="000000"/>
                </a:solidFill>
                <a:latin typeface="Arial"/>
              </a:rPr>
              <a:t> </a:t>
            </a:r>
            <a:r>
              <a:rPr lang="de-DE" dirty="0" err="1">
                <a:solidFill>
                  <a:srgbClr val="000000"/>
                </a:solidFill>
                <a:latin typeface="Arial"/>
              </a:rPr>
              <a:t>estinum</a:t>
            </a:r>
            <a:r>
              <a:rPr lang="de-DE" dirty="0">
                <a:solidFill>
                  <a:srgbClr val="000000"/>
                </a:solidFill>
                <a:latin typeface="Arial"/>
              </a:rPr>
              <a:t> </a:t>
            </a:r>
            <a:r>
              <a:rPr lang="de-DE" dirty="0" err="1">
                <a:solidFill>
                  <a:srgbClr val="000000"/>
                </a:solidFill>
                <a:latin typeface="Arial"/>
              </a:rPr>
              <a:t>dolorum</a:t>
            </a:r>
            <a:r>
              <a:rPr lang="de-DE" dirty="0">
                <a:solidFill>
                  <a:srgbClr val="000000"/>
                </a:solidFill>
                <a:latin typeface="Arial"/>
              </a:rPr>
              <a:t> </a:t>
            </a:r>
            <a:r>
              <a:rPr lang="de-DE" dirty="0" err="1">
                <a:solidFill>
                  <a:srgbClr val="000000"/>
                </a:solidFill>
                <a:latin typeface="Arial"/>
              </a:rPr>
              <a:t>quamet</a:t>
            </a:r>
            <a:r>
              <a:rPr lang="de-DE" dirty="0">
                <a:solidFill>
                  <a:srgbClr val="000000"/>
                </a:solidFill>
                <a:latin typeface="Arial"/>
              </a:rPr>
              <a:t> </a:t>
            </a:r>
            <a:r>
              <a:rPr lang="de-DE" dirty="0" err="1">
                <a:solidFill>
                  <a:srgbClr val="000000"/>
                </a:solidFill>
                <a:latin typeface="Arial"/>
              </a:rPr>
              <a:t>omnisqui</a:t>
            </a:r>
            <a:r>
              <a:rPr lang="de-DE" dirty="0">
                <a:solidFill>
                  <a:srgbClr val="000000"/>
                </a:solidFill>
                <a:latin typeface="Arial"/>
              </a:rPr>
              <a:t> </a:t>
            </a:r>
            <a:r>
              <a:rPr lang="de-DE" dirty="0" err="1">
                <a:solidFill>
                  <a:srgbClr val="000000"/>
                </a:solidFill>
                <a:latin typeface="Arial"/>
              </a:rPr>
              <a:t>utas</a:t>
            </a:r>
            <a:r>
              <a:rPr lang="de-DE" dirty="0">
                <a:solidFill>
                  <a:srgbClr val="000000"/>
                </a:solidFill>
                <a:latin typeface="Arial"/>
              </a:rPr>
              <a:t> a </a:t>
            </a:r>
            <a:r>
              <a:rPr lang="de-DE" dirty="0" err="1">
                <a:solidFill>
                  <a:srgbClr val="000000"/>
                </a:solidFill>
                <a:latin typeface="Arial"/>
              </a:rPr>
              <a:t>doluptae</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vel</a:t>
            </a:r>
            <a:r>
              <a:rPr lang="de-DE" dirty="0">
                <a:solidFill>
                  <a:srgbClr val="000000"/>
                </a:solidFill>
                <a:latin typeface="Arial"/>
              </a:rPr>
              <a:t> </a:t>
            </a:r>
            <a:r>
              <a:rPr lang="de-DE" dirty="0" err="1">
                <a:solidFill>
                  <a:srgbClr val="000000"/>
                </a:solidFill>
                <a:latin typeface="Arial"/>
              </a:rPr>
              <a:t>inveressus</a:t>
            </a:r>
            <a:r>
              <a:rPr lang="de-DE" dirty="0">
                <a:solidFill>
                  <a:srgbClr val="000000"/>
                </a:solidFill>
                <a:latin typeface="Arial"/>
              </a:rPr>
              <a:t> </a:t>
            </a:r>
            <a:r>
              <a:rPr lang="de-DE" dirty="0" err="1">
                <a:solidFill>
                  <a:srgbClr val="000000"/>
                </a:solidFill>
                <a:latin typeface="Arial"/>
              </a:rPr>
              <a:t>quaspelique</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nos </a:t>
            </a:r>
            <a:r>
              <a:rPr lang="de-DE" dirty="0" err="1">
                <a:solidFill>
                  <a:srgbClr val="000000"/>
                </a:solidFill>
                <a:latin typeface="Arial"/>
              </a:rPr>
              <a:t>dolupta</a:t>
            </a:r>
            <a:r>
              <a:rPr lang="de-DE" dirty="0">
                <a:solidFill>
                  <a:srgbClr val="000000"/>
                </a:solidFill>
                <a:latin typeface="Arial"/>
              </a:rPr>
              <a:t> </a:t>
            </a:r>
            <a:r>
              <a:rPr lang="de-DE" dirty="0" err="1">
                <a:solidFill>
                  <a:srgbClr val="000000"/>
                </a:solidFill>
                <a:latin typeface="Arial"/>
              </a:rPr>
              <a:t>sint</a:t>
            </a:r>
            <a:r>
              <a:rPr lang="de-DE" dirty="0">
                <a:solidFill>
                  <a:srgbClr val="000000"/>
                </a:solidFill>
                <a:latin typeface="Arial"/>
              </a:rPr>
              <a:t> </a:t>
            </a:r>
            <a:r>
              <a:rPr lang="de-DE" dirty="0" err="1">
                <a:solidFill>
                  <a:srgbClr val="000000"/>
                </a:solidFill>
                <a:latin typeface="Arial"/>
              </a:rPr>
              <a:t>res</a:t>
            </a:r>
            <a:r>
              <a:rPr lang="de-DE" dirty="0">
                <a:solidFill>
                  <a:srgbClr val="000000"/>
                </a:solidFill>
                <a:latin typeface="Arial"/>
              </a:rPr>
              <a:t> </a:t>
            </a:r>
            <a:r>
              <a:rPr lang="de-DE" dirty="0" err="1">
                <a:solidFill>
                  <a:srgbClr val="000000"/>
                </a:solidFill>
                <a:latin typeface="Arial"/>
              </a:rPr>
              <a:t>essunt</a:t>
            </a:r>
            <a:r>
              <a:rPr lang="de-DE" dirty="0">
                <a:solidFill>
                  <a:srgbClr val="000000"/>
                </a:solidFill>
                <a:latin typeface="Arial"/>
              </a:rPr>
              <a:t> am </a:t>
            </a:r>
            <a:r>
              <a:rPr lang="de-DE" dirty="0" err="1">
                <a:solidFill>
                  <a:srgbClr val="000000"/>
                </a:solidFill>
                <a:latin typeface="Arial"/>
              </a:rPr>
              <a:t>venim</a:t>
            </a:r>
            <a:r>
              <a:rPr lang="de-DE" dirty="0">
                <a:solidFill>
                  <a:srgbClr val="000000"/>
                </a:solidFill>
                <a:latin typeface="Arial"/>
              </a:rPr>
              <a:t> </a:t>
            </a:r>
            <a:r>
              <a:rPr lang="de-DE" dirty="0" err="1">
                <a:solidFill>
                  <a:srgbClr val="000000"/>
                </a:solidFill>
                <a:latin typeface="Arial"/>
              </a:rPr>
              <a:t>etur</a:t>
            </a:r>
            <a:r>
              <a:rPr lang="de-DE" dirty="0">
                <a:solidFill>
                  <a:srgbClr val="000000"/>
                </a:solidFill>
                <a:latin typeface="Arial"/>
              </a:rPr>
              <a:t>? </a:t>
            </a:r>
            <a:r>
              <a:rPr lang="de-DE" dirty="0" err="1">
                <a:solidFill>
                  <a:srgbClr val="000000"/>
                </a:solidFill>
                <a:latin typeface="Arial"/>
              </a:rPr>
              <a:t>Quistotam</a:t>
            </a:r>
            <a:r>
              <a:rPr lang="de-DE" dirty="0">
                <a:solidFill>
                  <a:srgbClr val="000000"/>
                </a:solidFill>
                <a:latin typeface="Arial"/>
              </a:rPr>
              <a:t> </a:t>
            </a:r>
            <a:r>
              <a:rPr lang="de-DE" dirty="0" err="1">
                <a:solidFill>
                  <a:srgbClr val="000000"/>
                </a:solidFill>
                <a:latin typeface="Arial"/>
              </a:rPr>
              <a:t>repere</a:t>
            </a:r>
            <a:r>
              <a:rPr lang="de-DE" dirty="0">
                <a:solidFill>
                  <a:srgbClr val="000000"/>
                </a:solidFill>
                <a:latin typeface="Arial"/>
              </a:rPr>
              <a:t> cum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odi</a:t>
            </a:r>
            <a:r>
              <a:rPr lang="de-DE" dirty="0">
                <a:solidFill>
                  <a:srgbClr val="000000"/>
                </a:solidFill>
                <a:latin typeface="Arial"/>
              </a:rPr>
              <a:t> </a:t>
            </a:r>
            <a:r>
              <a:rPr lang="de-DE" dirty="0" err="1">
                <a:solidFill>
                  <a:srgbClr val="000000"/>
                </a:solidFill>
                <a:latin typeface="Arial"/>
              </a:rPr>
              <a:t>od</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a:t>
            </a:r>
            <a:r>
              <a:rPr lang="de-DE" dirty="0" err="1">
                <a:solidFill>
                  <a:srgbClr val="000000"/>
                </a:solidFill>
                <a:latin typeface="Arial"/>
              </a:rPr>
              <a:t>pore</a:t>
            </a:r>
            <a:r>
              <a:rPr lang="de-DE" dirty="0">
                <a:solidFill>
                  <a:srgbClr val="000000"/>
                </a:solidFill>
                <a:latin typeface="Arial"/>
              </a:rPr>
              <a:t> </a:t>
            </a:r>
            <a:r>
              <a:rPr lang="de-DE" dirty="0" err="1">
                <a:solidFill>
                  <a:srgbClr val="000000"/>
                </a:solidFill>
                <a:latin typeface="Arial"/>
              </a:rPr>
              <a:t>ma</a:t>
            </a:r>
            <a:r>
              <a:rPr lang="de-DE" dirty="0">
                <a:solidFill>
                  <a:srgbClr val="000000"/>
                </a:solidFill>
                <a:latin typeface="Arial"/>
              </a:rPr>
              <a:t> </a:t>
            </a:r>
            <a:r>
              <a:rPr lang="de-DE" dirty="0" err="1">
                <a:solidFill>
                  <a:srgbClr val="000000"/>
                </a:solidFill>
                <a:latin typeface="Arial"/>
              </a:rPr>
              <a:t>as</a:t>
            </a:r>
            <a:r>
              <a:rPr lang="de-DE" dirty="0">
                <a:solidFill>
                  <a:srgbClr val="000000"/>
                </a:solidFill>
                <a:latin typeface="Arial"/>
              </a:rPr>
              <a:t> </a:t>
            </a:r>
            <a:r>
              <a:rPr lang="de-DE" dirty="0" err="1">
                <a:solidFill>
                  <a:srgbClr val="000000"/>
                </a:solidFill>
                <a:latin typeface="Arial"/>
              </a:rPr>
              <a:t>idis</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opta</a:t>
            </a:r>
            <a:r>
              <a:rPr lang="de-DE" dirty="0">
                <a:solidFill>
                  <a:srgbClr val="000000"/>
                </a:solidFill>
                <a:latin typeface="Arial"/>
              </a:rPr>
              <a:t> </a:t>
            </a:r>
            <a:r>
              <a:rPr lang="de-DE" dirty="0" err="1">
                <a:solidFill>
                  <a:srgbClr val="000000"/>
                </a:solidFill>
                <a:latin typeface="Arial"/>
              </a:rPr>
              <a:t>volupietur</a:t>
            </a:r>
            <a:r>
              <a:rPr lang="de-DE" dirty="0">
                <a:solidFill>
                  <a:srgbClr val="000000"/>
                </a:solidFill>
                <a:latin typeface="Arial"/>
              </a:rPr>
              <a:t>, </a:t>
            </a:r>
            <a:r>
              <a:rPr lang="de-DE" dirty="0" err="1">
                <a:solidFill>
                  <a:srgbClr val="000000"/>
                </a:solidFill>
                <a:latin typeface="Arial"/>
              </a:rPr>
              <a:t>torit</a:t>
            </a:r>
            <a:r>
              <a:rPr lang="de-DE" dirty="0">
                <a:solidFill>
                  <a:srgbClr val="000000"/>
                </a:solidFill>
                <a:latin typeface="Arial"/>
              </a:rPr>
              <a:t> </a:t>
            </a:r>
            <a:r>
              <a:rPr lang="de-DE" dirty="0" err="1">
                <a:solidFill>
                  <a:srgbClr val="000000"/>
                </a:solidFill>
                <a:latin typeface="Arial"/>
              </a:rPr>
              <a:t>acculla</a:t>
            </a:r>
            <a:r>
              <a:rPr lang="de-DE" dirty="0">
                <a:solidFill>
                  <a:srgbClr val="000000"/>
                </a:solidFill>
                <a:latin typeface="Arial"/>
              </a:rPr>
              <a:t> </a:t>
            </a:r>
            <a:r>
              <a:rPr lang="de-DE" dirty="0" err="1">
                <a:solidFill>
                  <a:srgbClr val="000000"/>
                </a:solidFill>
                <a:latin typeface="Arial"/>
              </a:rPr>
              <a:t>boriost</a:t>
            </a:r>
            <a:r>
              <a:rPr lang="de-DE" dirty="0">
                <a:solidFill>
                  <a:srgbClr val="000000"/>
                </a:solidFill>
                <a:latin typeface="Arial"/>
              </a:rPr>
              <a:t> </a:t>
            </a:r>
            <a:r>
              <a:rPr lang="de-DE" dirty="0" err="1">
                <a:solidFill>
                  <a:srgbClr val="000000"/>
                </a:solidFill>
                <a:latin typeface="Arial"/>
              </a:rPr>
              <a:t>ibusto</a:t>
            </a:r>
            <a:r>
              <a:rPr lang="de-DE" dirty="0">
                <a:solidFill>
                  <a:srgbClr val="000000"/>
                </a:solidFill>
                <a:latin typeface="Arial"/>
              </a:rPr>
              <a:t> </a:t>
            </a:r>
            <a:r>
              <a:rPr lang="de-DE" dirty="0" err="1">
                <a:solidFill>
                  <a:srgbClr val="000000"/>
                </a:solidFill>
                <a:latin typeface="Arial"/>
              </a:rPr>
              <a:t>omnis</a:t>
            </a:r>
            <a:r>
              <a:rPr lang="de-DE" dirty="0">
                <a:solidFill>
                  <a:srgbClr val="000000"/>
                </a:solidFill>
                <a:latin typeface="Arial"/>
              </a:rPr>
              <a:t> </a:t>
            </a:r>
            <a:r>
              <a:rPr lang="de-DE" dirty="0" err="1">
                <a:solidFill>
                  <a:srgbClr val="000000"/>
                </a:solidFill>
                <a:latin typeface="Arial"/>
              </a:rPr>
              <a:t>quos</a:t>
            </a:r>
            <a:r>
              <a:rPr lang="de-DE" dirty="0">
                <a:solidFill>
                  <a:srgbClr val="000000"/>
                </a:solidFill>
                <a:latin typeface="Arial"/>
              </a:rPr>
              <a:t> </a:t>
            </a:r>
            <a:r>
              <a:rPr lang="de-DE" dirty="0" err="1">
                <a:solidFill>
                  <a:srgbClr val="000000"/>
                </a:solidFill>
                <a:latin typeface="Arial"/>
              </a:rPr>
              <a:t>abo</a:t>
            </a:r>
            <a:r>
              <a:rPr lang="de-DE" dirty="0">
                <a:solidFill>
                  <a:srgbClr val="000000"/>
                </a:solidFill>
                <a:latin typeface="Arial"/>
              </a:rPr>
              <a:t>. </a:t>
            </a:r>
            <a:r>
              <a:rPr lang="de-DE" dirty="0" err="1">
                <a:solidFill>
                  <a:srgbClr val="000000"/>
                </a:solidFill>
                <a:latin typeface="Arial"/>
              </a:rPr>
              <a:t>Giam</a:t>
            </a:r>
            <a:r>
              <a:rPr lang="de-DE" dirty="0">
                <a:solidFill>
                  <a:srgbClr val="000000"/>
                </a:solidFill>
                <a:latin typeface="Arial"/>
              </a:rPr>
              <a:t>, </a:t>
            </a:r>
            <a:r>
              <a:rPr lang="de-DE" dirty="0" err="1">
                <a:solidFill>
                  <a:srgbClr val="000000"/>
                </a:solidFill>
                <a:latin typeface="Arial"/>
              </a:rPr>
              <a:t>tet</a:t>
            </a:r>
            <a:r>
              <a:rPr lang="de-DE" dirty="0">
                <a:solidFill>
                  <a:srgbClr val="000000"/>
                </a:solidFill>
                <a:latin typeface="Arial"/>
              </a:rPr>
              <a:t> </a:t>
            </a:r>
            <a:r>
              <a:rPr lang="de-DE" dirty="0" err="1">
                <a:solidFill>
                  <a:srgbClr val="000000"/>
                </a:solidFill>
                <a:latin typeface="Arial"/>
              </a:rPr>
              <a:t>unt</a:t>
            </a:r>
            <a:r>
              <a:rPr lang="de-DE" dirty="0">
                <a:solidFill>
                  <a:srgbClr val="000000"/>
                </a:solidFill>
                <a:latin typeface="Arial"/>
              </a:rPr>
              <a:t> </a:t>
            </a:r>
            <a:r>
              <a:rPr lang="de-DE" dirty="0" err="1">
                <a:solidFill>
                  <a:srgbClr val="000000"/>
                </a:solidFill>
                <a:latin typeface="Arial"/>
              </a:rPr>
              <a:t>fuga</a:t>
            </a:r>
            <a:r>
              <a:rPr lang="de-DE" dirty="0">
                <a:solidFill>
                  <a:srgbClr val="000000"/>
                </a:solidFill>
                <a:latin typeface="Arial"/>
              </a:rPr>
              <a:t>. </a:t>
            </a:r>
            <a:r>
              <a:rPr lang="de-DE" dirty="0" err="1">
                <a:solidFill>
                  <a:srgbClr val="000000"/>
                </a:solidFill>
                <a:latin typeface="Arial"/>
              </a:rPr>
              <a:t>Ut</a:t>
            </a:r>
            <a:r>
              <a:rPr lang="de-DE" dirty="0">
                <a:solidFill>
                  <a:srgbClr val="000000"/>
                </a:solidFill>
                <a:latin typeface="Arial"/>
              </a:rPr>
              <a:t> </a:t>
            </a:r>
            <a:r>
              <a:rPr lang="de-DE" dirty="0" err="1">
                <a:solidFill>
                  <a:srgbClr val="000000"/>
                </a:solidFill>
                <a:latin typeface="Arial"/>
              </a:rPr>
              <a:t>quassimenia</a:t>
            </a:r>
            <a:r>
              <a:rPr lang="de-DE" dirty="0">
                <a:solidFill>
                  <a:srgbClr val="000000"/>
                </a:solidFill>
                <a:latin typeface="Arial"/>
              </a:rPr>
              <a:t> </a:t>
            </a:r>
            <a:r>
              <a:rPr lang="de-DE" dirty="0" err="1">
                <a:solidFill>
                  <a:srgbClr val="000000"/>
                </a:solidFill>
                <a:latin typeface="Arial"/>
              </a:rPr>
              <a:t>nest</a:t>
            </a:r>
            <a:r>
              <a:rPr lang="de-DE" dirty="0">
                <a:solidFill>
                  <a:srgbClr val="000000"/>
                </a:solidFill>
                <a:latin typeface="Arial"/>
              </a:rPr>
              <a:t>, </a:t>
            </a:r>
            <a:r>
              <a:rPr lang="de-DE" dirty="0" err="1">
                <a:solidFill>
                  <a:srgbClr val="000000"/>
                </a:solidFill>
                <a:latin typeface="Arial"/>
              </a:rPr>
              <a:t>explacipis</a:t>
            </a:r>
            <a:r>
              <a:rPr lang="de-DE" dirty="0">
                <a:solidFill>
                  <a:srgbClr val="000000"/>
                </a:solidFill>
                <a:latin typeface="Arial"/>
              </a:rPr>
              <a:t> si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platur</a:t>
            </a:r>
            <a:r>
              <a:rPr lang="de-DE" dirty="0">
                <a:solidFill>
                  <a:srgbClr val="000000"/>
                </a:solidFill>
                <a:latin typeface="Arial"/>
              </a:rPr>
              <a:t>? Mi, </a:t>
            </a:r>
            <a:r>
              <a:rPr lang="de-DE" dirty="0" err="1">
                <a:solidFill>
                  <a:srgbClr val="000000"/>
                </a:solidFill>
                <a:latin typeface="Arial"/>
              </a:rPr>
              <a:t>con</a:t>
            </a:r>
            <a:r>
              <a:rPr lang="de-DE" dirty="0">
                <a:solidFill>
                  <a:srgbClr val="000000"/>
                </a:solidFill>
                <a:latin typeface="Arial"/>
              </a:rPr>
              <a:t> </a:t>
            </a:r>
            <a:r>
              <a:rPr lang="de-DE" dirty="0" err="1">
                <a:solidFill>
                  <a:srgbClr val="000000"/>
                </a:solidFill>
                <a:latin typeface="Arial"/>
              </a:rPr>
              <a:t>paris</a:t>
            </a:r>
            <a:r>
              <a:rPr lang="de-DE" dirty="0">
                <a:solidFill>
                  <a:srgbClr val="000000"/>
                </a:solidFill>
                <a:latin typeface="Arial"/>
              </a:rPr>
              <a:t> </a:t>
            </a:r>
            <a:r>
              <a:rPr lang="de-DE" dirty="0" err="1">
                <a:solidFill>
                  <a:srgbClr val="000000"/>
                </a:solidFill>
                <a:latin typeface="Arial"/>
              </a:rPr>
              <a:t>as</a:t>
            </a:r>
            <a:r>
              <a:rPr lang="de-DE" dirty="0">
                <a:solidFill>
                  <a:srgbClr val="000000"/>
                </a:solidFill>
                <a:latin typeface="Arial"/>
              </a:rPr>
              <a:t> </a:t>
            </a:r>
            <a:r>
              <a:rPr lang="de-DE" dirty="0" err="1">
                <a:solidFill>
                  <a:srgbClr val="000000"/>
                </a:solidFill>
                <a:latin typeface="Arial"/>
              </a:rPr>
              <a:t>vitate</a:t>
            </a:r>
            <a:r>
              <a:rPr lang="de-DE" dirty="0">
                <a:solidFill>
                  <a:srgbClr val="000000"/>
                </a:solidFill>
                <a:latin typeface="Arial"/>
              </a:rPr>
              <a:t> </a:t>
            </a:r>
            <a:r>
              <a:rPr lang="de-DE" dirty="0" err="1">
                <a:solidFill>
                  <a:srgbClr val="000000"/>
                </a:solidFill>
                <a:latin typeface="Arial"/>
              </a:rPr>
              <a:t>eatiis</a:t>
            </a:r>
            <a:r>
              <a:rPr lang="de-DE" dirty="0">
                <a:solidFill>
                  <a:srgbClr val="000000"/>
                </a:solidFill>
                <a:latin typeface="Arial"/>
              </a:rPr>
              <a:t> </a:t>
            </a:r>
            <a:r>
              <a:rPr lang="de-DE" dirty="0" err="1">
                <a:solidFill>
                  <a:srgbClr val="000000"/>
                </a:solidFill>
                <a:latin typeface="Arial"/>
              </a:rPr>
              <a:t>est</a:t>
            </a:r>
            <a:r>
              <a:rPr lang="de-DE" dirty="0">
                <a:solidFill>
                  <a:srgbClr val="000000"/>
                </a:solidFill>
                <a:latin typeface="Arial"/>
              </a:rPr>
              <a:t>, </a:t>
            </a:r>
            <a:r>
              <a:rPr lang="de-DE" dirty="0" err="1">
                <a:solidFill>
                  <a:srgbClr val="000000"/>
                </a:solidFill>
                <a:latin typeface="Arial"/>
              </a:rPr>
              <a:t>nis</a:t>
            </a:r>
            <a:r>
              <a:rPr lang="de-DE" dirty="0">
                <a:solidFill>
                  <a:srgbClr val="000000"/>
                </a:solidFill>
                <a:latin typeface="Arial"/>
              </a:rPr>
              <a:t> </a:t>
            </a:r>
            <a:r>
              <a:rPr lang="de-DE" dirty="0" err="1">
                <a:solidFill>
                  <a:srgbClr val="000000"/>
                </a:solidFill>
                <a:latin typeface="Arial"/>
              </a:rPr>
              <a:t>quianih</a:t>
            </a:r>
            <a:r>
              <a:rPr lang="de-DE" dirty="0">
                <a:solidFill>
                  <a:srgbClr val="000000"/>
                </a:solidFill>
                <a:latin typeface="Arial"/>
              </a:rPr>
              <a:t> </a:t>
            </a:r>
            <a:r>
              <a:rPr lang="de-DE" dirty="0" err="1">
                <a:solidFill>
                  <a:srgbClr val="000000"/>
                </a:solidFill>
                <a:latin typeface="Arial"/>
              </a:rPr>
              <a:t>icabo</a:t>
            </a:r>
            <a:r>
              <a:rPr lang="de-DE" dirty="0">
                <a:solidFill>
                  <a:srgbClr val="000000"/>
                </a:solidFill>
                <a:latin typeface="Arial"/>
              </a:rPr>
              <a:t>. </a:t>
            </a:r>
            <a:r>
              <a:rPr lang="de-DE" dirty="0" err="1">
                <a:solidFill>
                  <a:srgbClr val="000000"/>
                </a:solidFill>
                <a:latin typeface="Arial"/>
              </a:rPr>
              <a:t>Nequos</a:t>
            </a:r>
            <a:r>
              <a:rPr lang="de-DE" dirty="0">
                <a:solidFill>
                  <a:srgbClr val="000000"/>
                </a:solidFill>
                <a:latin typeface="Arial"/>
              </a:rPr>
              <a:t> ex </a:t>
            </a:r>
            <a:r>
              <a:rPr lang="de-DE" dirty="0" err="1">
                <a:solidFill>
                  <a:srgbClr val="000000"/>
                </a:solidFill>
                <a:latin typeface="Arial"/>
              </a:rPr>
              <a:t>ex</a:t>
            </a:r>
            <a:r>
              <a:rPr lang="de-DE" dirty="0">
                <a:solidFill>
                  <a:srgbClr val="000000"/>
                </a:solidFill>
                <a:latin typeface="Arial"/>
              </a:rPr>
              <a:t> </a:t>
            </a:r>
            <a:r>
              <a:rPr lang="de-DE" dirty="0" err="1">
                <a:solidFill>
                  <a:srgbClr val="000000"/>
                </a:solidFill>
                <a:latin typeface="Arial"/>
              </a:rPr>
              <a:t>eoste</a:t>
            </a:r>
            <a:r>
              <a:rPr lang="de-DE" dirty="0">
                <a:solidFill>
                  <a:srgbClr val="000000"/>
                </a:solidFill>
                <a:latin typeface="Arial"/>
              </a:rPr>
              <a:t> </a:t>
            </a:r>
            <a:r>
              <a:rPr lang="de-DE" dirty="0" err="1">
                <a:solidFill>
                  <a:srgbClr val="000000"/>
                </a:solidFill>
                <a:latin typeface="Arial"/>
              </a:rPr>
              <a:t>nulparu</a:t>
            </a:r>
            <a:r>
              <a:rPr lang="de-DE" dirty="0">
                <a:solidFill>
                  <a:srgbClr val="000000"/>
                </a:solidFill>
                <a:latin typeface="Arial"/>
              </a:rPr>
              <a:t> </a:t>
            </a:r>
            <a:r>
              <a:rPr lang="de-DE" dirty="0" err="1">
                <a:solidFill>
                  <a:srgbClr val="000000"/>
                </a:solidFill>
                <a:latin typeface="Arial"/>
              </a:rPr>
              <a:t>ptatur</a:t>
            </a:r>
            <a:r>
              <a:rPr lang="de-DE" dirty="0">
                <a:solidFill>
                  <a:srgbClr val="000000"/>
                </a:solidFill>
                <a:latin typeface="Arial"/>
              </a:rPr>
              <a:t>? Qui </a:t>
            </a:r>
            <a:r>
              <a:rPr lang="de-DE" dirty="0" err="1">
                <a:solidFill>
                  <a:srgbClr val="000000"/>
                </a:solidFill>
                <a:latin typeface="Arial"/>
              </a:rPr>
              <a:t>optiur</a:t>
            </a:r>
            <a:r>
              <a:rPr lang="de-DE" dirty="0">
                <a:solidFill>
                  <a:srgbClr val="000000"/>
                </a:solidFill>
                <a:latin typeface="Arial"/>
              </a:rPr>
              <a:t> </a:t>
            </a:r>
            <a:r>
              <a:rPr lang="de-DE" dirty="0" err="1">
                <a:solidFill>
                  <a:srgbClr val="000000"/>
                </a:solidFill>
                <a:latin typeface="Arial"/>
              </a:rPr>
              <a:t>soluptiume</a:t>
            </a:r>
            <a:r>
              <a:rPr lang="de-DE" dirty="0">
                <a:solidFill>
                  <a:srgbClr val="000000"/>
                </a:solidFill>
                <a:latin typeface="Arial"/>
              </a:rPr>
              <a:t> </a:t>
            </a:r>
            <a:r>
              <a:rPr lang="de-DE" dirty="0" err="1">
                <a:solidFill>
                  <a:srgbClr val="000000"/>
                </a:solidFill>
                <a:latin typeface="Arial"/>
              </a:rPr>
              <a:t>estiorepuda</a:t>
            </a:r>
            <a:r>
              <a:rPr lang="de-DE" dirty="0">
                <a:solidFill>
                  <a:srgbClr val="000000"/>
                </a:solidFill>
                <a:latin typeface="Arial"/>
              </a:rPr>
              <a:t> </a:t>
            </a:r>
            <a:r>
              <a:rPr lang="de-DE" dirty="0" err="1">
                <a:solidFill>
                  <a:srgbClr val="000000"/>
                </a:solidFill>
                <a:latin typeface="Arial"/>
              </a:rPr>
              <a:t>voles</a:t>
            </a:r>
            <a:r>
              <a:rPr lang="de-DE" dirty="0">
                <a:solidFill>
                  <a:srgbClr val="000000"/>
                </a:solidFill>
                <a:latin typeface="Arial"/>
              </a:rPr>
              <a:t> se </a:t>
            </a:r>
            <a:r>
              <a:rPr lang="de-DE" dirty="0" err="1">
                <a:solidFill>
                  <a:srgbClr val="000000"/>
                </a:solidFill>
                <a:latin typeface="Arial"/>
              </a:rPr>
              <a:t>voles</a:t>
            </a:r>
            <a:r>
              <a:rPr lang="de-DE" dirty="0">
                <a:solidFill>
                  <a:srgbClr val="000000"/>
                </a:solidFill>
                <a:latin typeface="Arial"/>
              </a:rPr>
              <a:t> </a:t>
            </a:r>
            <a:r>
              <a:rPr lang="de-DE" dirty="0" err="1">
                <a:solidFill>
                  <a:srgbClr val="000000"/>
                </a:solidFill>
                <a:latin typeface="Arial"/>
              </a:rPr>
              <a:t>quiaspe</a:t>
            </a:r>
            <a:r>
              <a:rPr lang="de-DE" dirty="0">
                <a:solidFill>
                  <a:srgbClr val="000000"/>
                </a:solidFill>
                <a:latin typeface="Arial"/>
              </a:rPr>
              <a:t> </a:t>
            </a:r>
            <a:r>
              <a:rPr lang="de-DE" dirty="0" err="1">
                <a:solidFill>
                  <a:srgbClr val="000000"/>
                </a:solidFill>
                <a:latin typeface="Arial"/>
              </a:rPr>
              <a:t>provid</a:t>
            </a:r>
            <a:r>
              <a:rPr lang="de-DE" dirty="0">
                <a:solidFill>
                  <a:srgbClr val="000000"/>
                </a:solidFill>
                <a:latin typeface="Arial"/>
              </a:rPr>
              <a:t> </a:t>
            </a:r>
            <a:r>
              <a:rPr lang="de-DE" dirty="0" err="1">
                <a:solidFill>
                  <a:srgbClr val="000000"/>
                </a:solidFill>
                <a:latin typeface="Arial"/>
              </a:rPr>
              <a:t>ullenda</a:t>
            </a:r>
            <a:r>
              <a:rPr lang="de-DE" dirty="0">
                <a:solidFill>
                  <a:srgbClr val="000000"/>
                </a:solidFill>
                <a:latin typeface="Arial"/>
              </a:rPr>
              <a:t> si </a:t>
            </a:r>
            <a:r>
              <a:rPr lang="de-DE" dirty="0" err="1">
                <a:solidFill>
                  <a:srgbClr val="000000"/>
                </a:solidFill>
                <a:latin typeface="Arial"/>
              </a:rPr>
              <a:t>neceate</a:t>
            </a:r>
            <a:r>
              <a:rPr lang="de-DE" dirty="0">
                <a:solidFill>
                  <a:srgbClr val="000000"/>
                </a:solidFill>
                <a:latin typeface="Arial"/>
              </a:rPr>
              <a:t> </a:t>
            </a:r>
            <a:r>
              <a:rPr lang="de-DE" dirty="0" err="1">
                <a:solidFill>
                  <a:srgbClr val="000000"/>
                </a:solidFill>
                <a:latin typeface="Arial"/>
              </a:rPr>
              <a:t>pedit</a:t>
            </a:r>
            <a:r>
              <a:rPr lang="de-DE" dirty="0">
                <a:solidFill>
                  <a:srgbClr val="000000"/>
                </a:solidFill>
                <a:latin typeface="Arial"/>
              </a:rPr>
              <a:t> </a:t>
            </a:r>
            <a:r>
              <a:rPr lang="de-DE" dirty="0" err="1">
                <a:solidFill>
                  <a:srgbClr val="000000"/>
                </a:solidFill>
                <a:latin typeface="Arial"/>
              </a:rPr>
              <a:t>eicient</a:t>
            </a:r>
            <a:r>
              <a:rPr lang="de-DE" dirty="0">
                <a:solidFill>
                  <a:srgbClr val="000000"/>
                </a:solidFill>
                <a:latin typeface="Arial"/>
              </a:rPr>
              <a:t> </a:t>
            </a:r>
            <a:r>
              <a:rPr lang="de-DE" dirty="0" err="1">
                <a:solidFill>
                  <a:srgbClr val="000000"/>
                </a:solidFill>
                <a:latin typeface="Arial"/>
              </a:rPr>
              <a:t>voluptas</a:t>
            </a:r>
            <a:r>
              <a:rPr lang="de-DE" dirty="0">
                <a:solidFill>
                  <a:srgbClr val="000000"/>
                </a:solidFill>
                <a:latin typeface="Arial"/>
              </a:rPr>
              <a:t> </a:t>
            </a:r>
            <a:r>
              <a:rPr lang="de-DE" dirty="0" err="1">
                <a:solidFill>
                  <a:srgbClr val="000000"/>
                </a:solidFill>
                <a:latin typeface="Arial"/>
              </a:rPr>
              <a:t>adi</a:t>
            </a:r>
            <a:r>
              <a:rPr lang="de-DE" dirty="0">
                <a:solidFill>
                  <a:srgbClr val="000000"/>
                </a:solidFill>
                <a:latin typeface="Arial"/>
              </a:rPr>
              <a:t> </a:t>
            </a:r>
            <a:r>
              <a:rPr lang="de-DE" dirty="0" err="1">
                <a:solidFill>
                  <a:srgbClr val="000000"/>
                </a:solidFill>
                <a:latin typeface="Arial"/>
              </a:rPr>
              <a:t>sectem</a:t>
            </a:r>
            <a:r>
              <a:rPr lang="de-DE" dirty="0">
                <a:solidFill>
                  <a:srgbClr val="000000"/>
                </a:solidFill>
                <a:latin typeface="Arial"/>
              </a:rPr>
              <a:t> </a:t>
            </a:r>
            <a:r>
              <a:rPr lang="de-DE" dirty="0" err="1">
                <a:solidFill>
                  <a:srgbClr val="000000"/>
                </a:solidFill>
                <a:latin typeface="Arial"/>
              </a:rPr>
              <a:t>doluptate</a:t>
            </a:r>
            <a:r>
              <a:rPr lang="de-DE" dirty="0">
                <a:solidFill>
                  <a:srgbClr val="000000"/>
                </a:solidFill>
                <a:latin typeface="Arial"/>
              </a:rPr>
              <a:t> </a:t>
            </a:r>
            <a:r>
              <a:rPr lang="de-DE" dirty="0" err="1">
                <a:solidFill>
                  <a:srgbClr val="000000"/>
                </a:solidFill>
                <a:latin typeface="Arial"/>
              </a:rPr>
              <a:t>volest</a:t>
            </a:r>
            <a:r>
              <a:rPr lang="de-DE" dirty="0">
                <a:solidFill>
                  <a:srgbClr val="000000"/>
                </a:solidFill>
                <a:latin typeface="Arial"/>
              </a:rPr>
              <a:t>, </a:t>
            </a:r>
            <a:r>
              <a:rPr lang="de-DE" dirty="0" err="1">
                <a:solidFill>
                  <a:srgbClr val="000000"/>
                </a:solidFill>
                <a:latin typeface="Arial"/>
              </a:rPr>
              <a:t>volora</a:t>
            </a:r>
            <a:r>
              <a:rPr lang="de-DE" dirty="0">
                <a:solidFill>
                  <a:srgbClr val="000000"/>
                </a:solidFill>
                <a:latin typeface="Arial"/>
              </a:rPr>
              <a:t> </a:t>
            </a:r>
            <a:r>
              <a:rPr lang="de-DE" dirty="0" err="1">
                <a:solidFill>
                  <a:srgbClr val="000000"/>
                </a:solidFill>
                <a:latin typeface="Arial"/>
              </a:rPr>
              <a:t>eatam</a:t>
            </a:r>
            <a:r>
              <a:rPr lang="de-DE" dirty="0">
                <a:solidFill>
                  <a:srgbClr val="000000"/>
                </a:solidFill>
                <a:latin typeface="Arial"/>
              </a:rPr>
              <a:t> in </a:t>
            </a:r>
            <a:r>
              <a:rPr lang="de-DE" dirty="0" err="1">
                <a:solidFill>
                  <a:srgbClr val="000000"/>
                </a:solidFill>
                <a:latin typeface="Arial"/>
              </a:rPr>
              <a:t>ra</a:t>
            </a:r>
            <a:r>
              <a:rPr lang="de-DE" dirty="0">
                <a:solidFill>
                  <a:srgbClr val="000000"/>
                </a:solidFill>
                <a:latin typeface="Arial"/>
              </a:rPr>
              <a:t> </a:t>
            </a:r>
            <a:r>
              <a:rPr lang="de-DE" dirty="0" err="1">
                <a:solidFill>
                  <a:srgbClr val="000000"/>
                </a:solidFill>
                <a:latin typeface="Arial"/>
              </a:rPr>
              <a:t>atet</a:t>
            </a:r>
            <a:r>
              <a:rPr lang="de-DE" dirty="0">
                <a:solidFill>
                  <a:srgbClr val="000000"/>
                </a:solidFill>
                <a:latin typeface="Arial"/>
              </a:rPr>
              <a:t> </a:t>
            </a:r>
            <a:r>
              <a:rPr lang="de-DE" dirty="0" err="1">
                <a:solidFill>
                  <a:srgbClr val="000000"/>
                </a:solidFill>
                <a:latin typeface="Arial"/>
              </a:rPr>
              <a:t>viducidis</a:t>
            </a:r>
            <a:r>
              <a:rPr lang="de-DE" dirty="0">
                <a:solidFill>
                  <a:srgbClr val="000000"/>
                </a:solidFill>
                <a:latin typeface="Arial"/>
              </a:rPr>
              <a:t> </a:t>
            </a:r>
            <a:r>
              <a:rPr lang="de-DE" dirty="0" err="1">
                <a:solidFill>
                  <a:srgbClr val="000000"/>
                </a:solidFill>
                <a:latin typeface="Arial"/>
              </a:rPr>
              <a:t>eaquae</a:t>
            </a:r>
            <a:r>
              <a:rPr lang="de-DE" dirty="0">
                <a:solidFill>
                  <a:srgbClr val="000000"/>
                </a:solidFill>
                <a:latin typeface="Arial"/>
              </a:rPr>
              <a:t>. </a:t>
            </a:r>
            <a:r>
              <a:rPr lang="de-DE" dirty="0" err="1">
                <a:solidFill>
                  <a:srgbClr val="000000"/>
                </a:solidFill>
                <a:latin typeface="Arial"/>
              </a:rPr>
              <a:t>Em</a:t>
            </a:r>
            <a:r>
              <a:rPr lang="de-DE" dirty="0">
                <a:solidFill>
                  <a:srgbClr val="000000"/>
                </a:solidFill>
                <a:latin typeface="Arial"/>
              </a:rPr>
              <a:t> </a:t>
            </a:r>
            <a:r>
              <a:rPr lang="de-DE" dirty="0" err="1">
                <a:solidFill>
                  <a:srgbClr val="000000"/>
                </a:solidFill>
                <a:latin typeface="Arial"/>
              </a:rPr>
              <a:t>deles</a:t>
            </a:r>
            <a:r>
              <a:rPr lang="de-DE" dirty="0">
                <a:solidFill>
                  <a:srgbClr val="000000"/>
                </a:solidFill>
                <a:latin typeface="Arial"/>
              </a:rPr>
              <a:t> </a:t>
            </a:r>
            <a:r>
              <a:rPr lang="de-DE" dirty="0" err="1">
                <a:solidFill>
                  <a:srgbClr val="000000"/>
                </a:solidFill>
                <a:latin typeface="Arial"/>
              </a:rPr>
              <a:t>doluptus</a:t>
            </a:r>
            <a:r>
              <a:rPr lang="de-DE" dirty="0">
                <a:solidFill>
                  <a:srgbClr val="000000"/>
                </a:solidFill>
                <a:latin typeface="Arial"/>
              </a:rPr>
              <a:t> </a:t>
            </a:r>
            <a:r>
              <a:rPr lang="de-DE" dirty="0" err="1">
                <a:solidFill>
                  <a:srgbClr val="000000"/>
                </a:solidFill>
                <a:latin typeface="Arial"/>
              </a:rPr>
              <a:t>estotatur</a:t>
            </a:r>
            <a:r>
              <a:rPr lang="de-DE" dirty="0">
                <a:solidFill>
                  <a:srgbClr val="000000"/>
                </a:solidFill>
                <a:latin typeface="Arial"/>
              </a:rPr>
              <a:t>? </a:t>
            </a:r>
            <a:r>
              <a:rPr lang="de-DE" dirty="0" err="1">
                <a:solidFill>
                  <a:srgbClr val="000000"/>
                </a:solidFill>
                <a:latin typeface="Arial"/>
              </a:rPr>
              <a:t>Igendella</a:t>
            </a:r>
            <a:r>
              <a:rPr lang="de-DE" dirty="0">
                <a:solidFill>
                  <a:srgbClr val="000000"/>
                </a:solidFill>
                <a:latin typeface="Arial"/>
              </a:rPr>
              <a:t> </a:t>
            </a:r>
            <a:r>
              <a:rPr lang="de-DE" dirty="0" err="1">
                <a:solidFill>
                  <a:srgbClr val="000000"/>
                </a:solidFill>
                <a:latin typeface="Arial"/>
              </a:rPr>
              <a:t>preped</a:t>
            </a:r>
            <a:r>
              <a:rPr lang="de-DE" dirty="0">
                <a:solidFill>
                  <a:srgbClr val="000000"/>
                </a:solidFill>
                <a:latin typeface="Arial"/>
              </a:rPr>
              <a:t> </a:t>
            </a:r>
            <a:r>
              <a:rPr lang="de-DE" dirty="0" err="1">
                <a:solidFill>
                  <a:srgbClr val="000000"/>
                </a:solidFill>
                <a:latin typeface="Arial"/>
              </a:rPr>
              <a:t>etur</a:t>
            </a:r>
            <a:r>
              <a:rPr lang="de-DE" dirty="0">
                <a:solidFill>
                  <a:srgbClr val="000000"/>
                </a:solidFill>
                <a:latin typeface="Arial"/>
              </a:rPr>
              <a:t>, </a:t>
            </a:r>
            <a:r>
              <a:rPr lang="de-DE" dirty="0" err="1">
                <a:solidFill>
                  <a:srgbClr val="000000"/>
                </a:solidFill>
                <a:latin typeface="Arial"/>
              </a:rPr>
              <a:t>sum</a:t>
            </a:r>
            <a:r>
              <a:rPr lang="de-DE" dirty="0">
                <a:solidFill>
                  <a:srgbClr val="000000"/>
                </a:solidFill>
                <a:latin typeface="Arial"/>
              </a:rPr>
              <a:t> </a:t>
            </a:r>
            <a:r>
              <a:rPr lang="de-DE" dirty="0" err="1">
                <a:solidFill>
                  <a:srgbClr val="000000"/>
                </a:solidFill>
                <a:latin typeface="Arial"/>
              </a:rPr>
              <a:t>fugiasp</a:t>
            </a:r>
            <a:r>
              <a:rPr lang="de-DE" dirty="0">
                <a:solidFill>
                  <a:srgbClr val="000000"/>
                </a:solidFill>
                <a:latin typeface="Arial"/>
              </a:rPr>
              <a:t> </a:t>
            </a:r>
            <a:r>
              <a:rPr lang="de-DE" dirty="0" err="1">
                <a:solidFill>
                  <a:srgbClr val="000000"/>
                </a:solidFill>
                <a:latin typeface="Arial"/>
              </a:rPr>
              <a:t>eraerum</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sit</a:t>
            </a:r>
            <a:r>
              <a:rPr lang="de-DE" dirty="0">
                <a:solidFill>
                  <a:srgbClr val="000000"/>
                </a:solidFill>
                <a:latin typeface="Arial"/>
              </a:rPr>
              <a:t> </a:t>
            </a:r>
            <a:r>
              <a:rPr lang="de-DE" dirty="0" err="1">
                <a:solidFill>
                  <a:srgbClr val="000000"/>
                </a:solidFill>
                <a:latin typeface="Arial"/>
              </a:rPr>
              <a:t>ptatur</a:t>
            </a:r>
            <a:r>
              <a:rPr lang="de-DE" dirty="0">
                <a:solidFill>
                  <a:srgbClr val="000000"/>
                </a:solidFill>
                <a:latin typeface="Arial"/>
              </a:rPr>
              <a:t>? Qui </a:t>
            </a:r>
            <a:r>
              <a:rPr lang="de-DE" dirty="0" err="1">
                <a:solidFill>
                  <a:srgbClr val="000000"/>
                </a:solidFill>
                <a:latin typeface="Arial"/>
              </a:rPr>
              <a:t>optiur</a:t>
            </a:r>
            <a:r>
              <a:rPr lang="de-DE" dirty="0">
                <a:solidFill>
                  <a:srgbClr val="000000"/>
                </a:solidFill>
                <a:latin typeface="Arial"/>
              </a:rPr>
              <a:t> </a:t>
            </a:r>
            <a:r>
              <a:rPr lang="de-DE" dirty="0" err="1">
                <a:solidFill>
                  <a:srgbClr val="000000"/>
                </a:solidFill>
                <a:latin typeface="Arial"/>
              </a:rPr>
              <a:t>soluptiume</a:t>
            </a:r>
            <a:r>
              <a:rPr lang="de-DE" dirty="0">
                <a:solidFill>
                  <a:srgbClr val="000000"/>
                </a:solidFill>
                <a:latin typeface="Arial"/>
              </a:rPr>
              <a:t> </a:t>
            </a:r>
            <a:r>
              <a:rPr lang="de-DE" dirty="0" err="1">
                <a:solidFill>
                  <a:srgbClr val="000000"/>
                </a:solidFill>
                <a:latin typeface="Arial"/>
              </a:rPr>
              <a:t>estiorepuda</a:t>
            </a:r>
            <a:r>
              <a:rPr lang="de-DE" dirty="0">
                <a:solidFill>
                  <a:srgbClr val="000000"/>
                </a:solidFill>
                <a:latin typeface="Arial"/>
              </a:rPr>
              <a:t> </a:t>
            </a:r>
            <a:r>
              <a:rPr lang="de-DE" dirty="0" err="1">
                <a:solidFill>
                  <a:srgbClr val="000000"/>
                </a:solidFill>
                <a:latin typeface="Arial"/>
              </a:rPr>
              <a:t>voles</a:t>
            </a:r>
            <a:r>
              <a:rPr lang="de-DE" dirty="0">
                <a:solidFill>
                  <a:srgbClr val="000000"/>
                </a:solidFill>
                <a:latin typeface="Arial"/>
              </a:rPr>
              <a:t> se </a:t>
            </a:r>
            <a:r>
              <a:rPr lang="de-DE" dirty="0" err="1">
                <a:solidFill>
                  <a:srgbClr val="000000"/>
                </a:solidFill>
                <a:latin typeface="Arial"/>
              </a:rPr>
              <a:t>voles</a:t>
            </a:r>
            <a:r>
              <a:rPr lang="de-DE" dirty="0">
                <a:solidFill>
                  <a:srgbClr val="000000"/>
                </a:solidFill>
                <a:latin typeface="Arial"/>
              </a:rPr>
              <a:t> </a:t>
            </a:r>
            <a:r>
              <a:rPr lang="de-DE" dirty="0" err="1">
                <a:solidFill>
                  <a:srgbClr val="000000"/>
                </a:solidFill>
                <a:latin typeface="Arial"/>
              </a:rPr>
              <a:t>quiaspe</a:t>
            </a:r>
            <a:r>
              <a:rPr lang="de-DE" dirty="0">
                <a:solidFill>
                  <a:srgbClr val="000000"/>
                </a:solidFill>
                <a:latin typeface="Arial"/>
              </a:rPr>
              <a:t> </a:t>
            </a:r>
            <a:r>
              <a:rPr lang="de-DE" dirty="0" err="1">
                <a:solidFill>
                  <a:srgbClr val="000000"/>
                </a:solidFill>
                <a:latin typeface="Arial"/>
              </a:rPr>
              <a:t>provid</a:t>
            </a:r>
            <a:r>
              <a:rPr lang="de-DE" dirty="0">
                <a:solidFill>
                  <a:srgbClr val="000000"/>
                </a:solidFill>
                <a:latin typeface="Arial"/>
              </a:rPr>
              <a:t> </a:t>
            </a:r>
            <a:r>
              <a:rPr lang="de-DE" dirty="0" err="1">
                <a:solidFill>
                  <a:srgbClr val="000000"/>
                </a:solidFill>
                <a:latin typeface="Arial"/>
              </a:rPr>
              <a:t>ullenda</a:t>
            </a:r>
            <a:r>
              <a:rPr lang="de-DE" dirty="0">
                <a:solidFill>
                  <a:srgbClr val="000000"/>
                </a:solidFill>
                <a:latin typeface="Arial"/>
              </a:rPr>
              <a:t> si </a:t>
            </a:r>
            <a:r>
              <a:rPr lang="de-DE" dirty="0" err="1">
                <a:solidFill>
                  <a:srgbClr val="000000"/>
                </a:solidFill>
                <a:latin typeface="Arial"/>
              </a:rPr>
              <a:t>neceate</a:t>
            </a:r>
            <a:r>
              <a:rPr lang="de-DE" dirty="0">
                <a:solidFill>
                  <a:srgbClr val="000000"/>
                </a:solidFill>
                <a:latin typeface="Arial"/>
              </a:rPr>
              <a:t> </a:t>
            </a:r>
            <a:r>
              <a:rPr lang="de-DE" dirty="0" err="1">
                <a:solidFill>
                  <a:srgbClr val="000000"/>
                </a:solidFill>
                <a:latin typeface="Arial"/>
              </a:rPr>
              <a:t>pedit</a:t>
            </a:r>
            <a:r>
              <a:rPr lang="de-DE" dirty="0">
                <a:solidFill>
                  <a:srgbClr val="000000"/>
                </a:solidFill>
                <a:latin typeface="Arial"/>
              </a:rPr>
              <a:t> </a:t>
            </a:r>
            <a:r>
              <a:rPr lang="de-DE" dirty="0" err="1">
                <a:solidFill>
                  <a:srgbClr val="000000"/>
                </a:solidFill>
                <a:latin typeface="Arial"/>
              </a:rPr>
              <a:t>eicient</a:t>
            </a:r>
            <a:r>
              <a:rPr lang="de-DE" dirty="0">
                <a:solidFill>
                  <a:srgbClr val="000000"/>
                </a:solidFill>
                <a:latin typeface="Arial"/>
              </a:rPr>
              <a:t> </a:t>
            </a:r>
            <a:r>
              <a:rPr lang="de-DE" dirty="0" err="1">
                <a:solidFill>
                  <a:srgbClr val="000000"/>
                </a:solidFill>
                <a:latin typeface="Arial"/>
              </a:rPr>
              <a:t>voluptas</a:t>
            </a:r>
            <a:r>
              <a:rPr lang="de-DE" dirty="0">
                <a:solidFill>
                  <a:srgbClr val="000000"/>
                </a:solidFill>
                <a:latin typeface="Arial"/>
              </a:rPr>
              <a:t> </a:t>
            </a:r>
            <a:r>
              <a:rPr lang="de-DE" dirty="0" err="1">
                <a:solidFill>
                  <a:srgbClr val="000000"/>
                </a:solidFill>
                <a:latin typeface="Arial"/>
              </a:rPr>
              <a:t>adi</a:t>
            </a:r>
            <a:r>
              <a:rPr lang="de-DE" dirty="0">
                <a:solidFill>
                  <a:srgbClr val="000000"/>
                </a:solidFill>
                <a:latin typeface="Arial"/>
              </a:rPr>
              <a:t> </a:t>
            </a:r>
            <a:r>
              <a:rPr lang="de-DE" dirty="0" err="1">
                <a:solidFill>
                  <a:srgbClr val="000000"/>
                </a:solidFill>
                <a:latin typeface="Arial"/>
              </a:rPr>
              <a:t>sectem</a:t>
            </a:r>
            <a:r>
              <a:rPr lang="de-DE" dirty="0">
                <a:solidFill>
                  <a:srgbClr val="000000"/>
                </a:solidFill>
                <a:latin typeface="Arial"/>
              </a:rPr>
              <a:t> </a:t>
            </a:r>
            <a:r>
              <a:rPr lang="de-DE" dirty="0" err="1">
                <a:solidFill>
                  <a:srgbClr val="000000"/>
                </a:solidFill>
                <a:latin typeface="Arial"/>
              </a:rPr>
              <a:t>doluptate</a:t>
            </a:r>
            <a:r>
              <a:rPr lang="de-DE" dirty="0">
                <a:solidFill>
                  <a:srgbClr val="000000"/>
                </a:solidFill>
                <a:latin typeface="Arial"/>
              </a:rPr>
              <a:t> </a:t>
            </a:r>
            <a:r>
              <a:rPr lang="de-DE" dirty="0" err="1">
                <a:solidFill>
                  <a:srgbClr val="000000"/>
                </a:solidFill>
                <a:latin typeface="Arial"/>
              </a:rPr>
              <a:t>volest</a:t>
            </a:r>
            <a:r>
              <a:rPr lang="de-DE" dirty="0">
                <a:solidFill>
                  <a:srgbClr val="000000"/>
                </a:solidFill>
                <a:latin typeface="Arial"/>
              </a:rPr>
              <a:t>, </a:t>
            </a:r>
            <a:r>
              <a:rPr lang="de-DE" dirty="0" err="1">
                <a:solidFill>
                  <a:srgbClr val="000000"/>
                </a:solidFill>
                <a:latin typeface="Arial"/>
              </a:rPr>
              <a:t>volora</a:t>
            </a:r>
            <a:r>
              <a:rPr lang="de-DE" dirty="0">
                <a:solidFill>
                  <a:srgbClr val="000000"/>
                </a:solidFill>
                <a:latin typeface="Arial"/>
              </a:rPr>
              <a:t> </a:t>
            </a:r>
            <a:r>
              <a:rPr lang="de-DE" dirty="0" err="1">
                <a:solidFill>
                  <a:srgbClr val="000000"/>
                </a:solidFill>
                <a:latin typeface="Arial"/>
              </a:rPr>
              <a:t>eatam</a:t>
            </a:r>
            <a:r>
              <a:rPr lang="de-DE" dirty="0">
                <a:solidFill>
                  <a:srgbClr val="000000"/>
                </a:solidFill>
                <a:latin typeface="Arial"/>
              </a:rPr>
              <a:t> in </a:t>
            </a:r>
            <a:r>
              <a:rPr lang="de-DE" dirty="0" err="1">
                <a:solidFill>
                  <a:srgbClr val="000000"/>
                </a:solidFill>
                <a:latin typeface="Arial"/>
              </a:rPr>
              <a:t>ra</a:t>
            </a:r>
            <a:r>
              <a:rPr lang="de-DE" dirty="0">
                <a:solidFill>
                  <a:srgbClr val="000000"/>
                </a:solidFill>
                <a:latin typeface="Arial"/>
              </a:rPr>
              <a:t> </a:t>
            </a:r>
            <a:r>
              <a:rPr lang="de-DE" dirty="0" err="1">
                <a:solidFill>
                  <a:srgbClr val="000000"/>
                </a:solidFill>
                <a:latin typeface="Arial"/>
              </a:rPr>
              <a:t>atet</a:t>
            </a:r>
            <a:r>
              <a:rPr lang="de-DE" dirty="0">
                <a:solidFill>
                  <a:srgbClr val="000000"/>
                </a:solidFill>
                <a:latin typeface="Arial"/>
              </a:rPr>
              <a:t> </a:t>
            </a:r>
            <a:r>
              <a:rPr lang="de-DE" dirty="0" err="1">
                <a:solidFill>
                  <a:srgbClr val="000000"/>
                </a:solidFill>
                <a:latin typeface="Arial"/>
              </a:rPr>
              <a:t>viducidis</a:t>
            </a:r>
            <a:r>
              <a:rPr lang="de-DE" dirty="0">
                <a:solidFill>
                  <a:srgbClr val="000000"/>
                </a:solidFill>
                <a:latin typeface="Arial"/>
              </a:rPr>
              <a:t> </a:t>
            </a:r>
            <a:r>
              <a:rPr lang="de-DE" dirty="0" err="1">
                <a:solidFill>
                  <a:srgbClr val="000000"/>
                </a:solidFill>
                <a:latin typeface="Arial"/>
              </a:rPr>
              <a:t>eaquae</a:t>
            </a:r>
            <a:r>
              <a:rPr lang="de-DE" dirty="0">
                <a:solidFill>
                  <a:srgbClr val="000000"/>
                </a:solidFill>
                <a:latin typeface="Arial"/>
              </a:rPr>
              <a:t>. </a:t>
            </a:r>
            <a:r>
              <a:rPr lang="de-DE" dirty="0" err="1">
                <a:solidFill>
                  <a:srgbClr val="000000"/>
                </a:solidFill>
                <a:latin typeface="Arial"/>
              </a:rPr>
              <a:t>Em</a:t>
            </a:r>
            <a:r>
              <a:rPr lang="de-DE" dirty="0">
                <a:solidFill>
                  <a:srgbClr val="000000"/>
                </a:solidFill>
                <a:latin typeface="Arial"/>
              </a:rPr>
              <a:t> </a:t>
            </a:r>
            <a:r>
              <a:rPr lang="de-DE" dirty="0" err="1">
                <a:solidFill>
                  <a:srgbClr val="000000"/>
                </a:solidFill>
                <a:latin typeface="Arial"/>
              </a:rPr>
              <a:t>deles</a:t>
            </a:r>
            <a:r>
              <a:rPr lang="de-DE" dirty="0">
                <a:solidFill>
                  <a:srgbClr val="000000"/>
                </a:solidFill>
                <a:latin typeface="Arial"/>
              </a:rPr>
              <a:t> </a:t>
            </a:r>
            <a:r>
              <a:rPr lang="de-DE" dirty="0" err="1">
                <a:solidFill>
                  <a:srgbClr val="000000"/>
                </a:solidFill>
                <a:latin typeface="Arial"/>
              </a:rPr>
              <a:t>doluptus</a:t>
            </a:r>
            <a:r>
              <a:rPr lang="de-DE" dirty="0">
                <a:solidFill>
                  <a:srgbClr val="000000"/>
                </a:solidFill>
                <a:latin typeface="Arial"/>
              </a:rPr>
              <a:t> </a:t>
            </a:r>
            <a:r>
              <a:rPr lang="de-DE" dirty="0" err="1">
                <a:solidFill>
                  <a:srgbClr val="000000"/>
                </a:solidFill>
                <a:latin typeface="Arial"/>
              </a:rPr>
              <a:t>estotatur</a:t>
            </a:r>
            <a:r>
              <a:rPr lang="de-DE" dirty="0">
                <a:solidFill>
                  <a:srgbClr val="000000"/>
                </a:solidFill>
                <a:latin typeface="Arial"/>
              </a:rPr>
              <a:t>? </a:t>
            </a:r>
            <a:r>
              <a:rPr lang="de-DE" dirty="0" err="1">
                <a:solidFill>
                  <a:srgbClr val="000000"/>
                </a:solidFill>
                <a:latin typeface="Arial"/>
              </a:rPr>
              <a:t>Igendella</a:t>
            </a:r>
            <a:r>
              <a:rPr lang="de-DE" dirty="0">
                <a:solidFill>
                  <a:srgbClr val="000000"/>
                </a:solidFill>
                <a:latin typeface="Arial"/>
              </a:rPr>
              <a:t> </a:t>
            </a:r>
            <a:r>
              <a:rPr lang="de-DE" dirty="0" err="1">
                <a:solidFill>
                  <a:srgbClr val="000000"/>
                </a:solidFill>
                <a:latin typeface="Arial"/>
              </a:rPr>
              <a:t>preped</a:t>
            </a:r>
            <a:r>
              <a:rPr lang="de-DE" dirty="0">
                <a:solidFill>
                  <a:srgbClr val="000000"/>
                </a:solidFill>
                <a:latin typeface="Arial"/>
              </a:rPr>
              <a:t> </a:t>
            </a:r>
            <a:r>
              <a:rPr lang="de-DE" dirty="0" err="1">
                <a:solidFill>
                  <a:srgbClr val="000000"/>
                </a:solidFill>
                <a:latin typeface="Arial"/>
              </a:rPr>
              <a:t>etur</a:t>
            </a:r>
            <a:r>
              <a:rPr lang="de-DE" dirty="0">
                <a:solidFill>
                  <a:srgbClr val="000000"/>
                </a:solidFill>
                <a:latin typeface="Arial"/>
              </a:rPr>
              <a:t>, </a:t>
            </a:r>
            <a:r>
              <a:rPr lang="de-DE" dirty="0" err="1">
                <a:solidFill>
                  <a:srgbClr val="000000"/>
                </a:solidFill>
                <a:latin typeface="Arial"/>
              </a:rPr>
              <a:t>sum</a:t>
            </a:r>
            <a:r>
              <a:rPr lang="de-DE" dirty="0">
                <a:solidFill>
                  <a:srgbClr val="000000"/>
                </a:solidFill>
                <a:latin typeface="Arial"/>
              </a:rPr>
              <a:t> </a:t>
            </a:r>
            <a:r>
              <a:rPr lang="de-DE" dirty="0" err="1">
                <a:solidFill>
                  <a:srgbClr val="000000"/>
                </a:solidFill>
                <a:latin typeface="Arial"/>
              </a:rPr>
              <a:t>fugiasp</a:t>
            </a:r>
            <a:r>
              <a:rPr lang="de-DE" dirty="0">
                <a:solidFill>
                  <a:srgbClr val="000000"/>
                </a:solidFill>
                <a:latin typeface="Arial"/>
              </a:rPr>
              <a:t> </a:t>
            </a:r>
            <a:r>
              <a:rPr lang="de-DE" dirty="0" err="1">
                <a:solidFill>
                  <a:srgbClr val="000000"/>
                </a:solidFill>
                <a:latin typeface="Arial"/>
              </a:rPr>
              <a:t>eraerum</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sit</a:t>
            </a:r>
            <a:r>
              <a:rPr lang="de-DE" dirty="0">
                <a:solidFill>
                  <a:srgbClr val="000000"/>
                </a:solidFill>
                <a:latin typeface="Arial"/>
              </a:rPr>
              <a:t> </a:t>
            </a:r>
            <a:r>
              <a:rPr lang="de-DE" dirty="0" err="1">
                <a:solidFill>
                  <a:srgbClr val="000000"/>
                </a:solidFill>
                <a:latin typeface="Arial"/>
              </a:rPr>
              <a:t>autaspe</a:t>
            </a:r>
            <a:r>
              <a:rPr lang="de-DE" dirty="0">
                <a:solidFill>
                  <a:srgbClr val="000000"/>
                </a:solidFill>
                <a:latin typeface="Arial"/>
              </a:rPr>
              <a:t> </a:t>
            </a:r>
            <a:r>
              <a:rPr lang="de-DE" dirty="0" err="1">
                <a:solidFill>
                  <a:srgbClr val="000000"/>
                </a:solidFill>
                <a:latin typeface="Arial"/>
              </a:rPr>
              <a:t>molupta</a:t>
            </a:r>
            <a:r>
              <a:rPr lang="de-DE" dirty="0">
                <a:solidFill>
                  <a:srgbClr val="000000"/>
                </a:solidFill>
                <a:latin typeface="Arial"/>
              </a:rPr>
              <a:t> </a:t>
            </a:r>
            <a:r>
              <a:rPr lang="de-DE" dirty="0" err="1">
                <a:solidFill>
                  <a:srgbClr val="000000"/>
                </a:solidFill>
                <a:latin typeface="Arial"/>
              </a:rPr>
              <a:t>tiatiate</a:t>
            </a:r>
            <a:r>
              <a:rPr lang="de-DE" dirty="0">
                <a:solidFill>
                  <a:srgbClr val="000000"/>
                </a:solidFill>
                <a:latin typeface="Arial"/>
              </a:rPr>
              <a:t> </a:t>
            </a:r>
            <a:r>
              <a:rPr lang="de-DE" dirty="0" err="1">
                <a:solidFill>
                  <a:srgbClr val="000000"/>
                </a:solidFill>
                <a:latin typeface="Arial"/>
              </a:rPr>
              <a:t>voluptur</a:t>
            </a:r>
            <a:r>
              <a:rPr lang="de-DE" dirty="0">
                <a:solidFill>
                  <a:srgbClr val="000000"/>
                </a:solidFill>
                <a:latin typeface="Arial"/>
              </a:rPr>
              <a:t>?</a:t>
            </a:r>
          </a:p>
          <a:p>
            <a:pPr lvl="0"/>
            <a:r>
              <a:rPr lang="de-DE" dirty="0" err="1">
                <a:solidFill>
                  <a:srgbClr val="000000"/>
                </a:solidFill>
                <a:latin typeface="Arial"/>
              </a:rPr>
              <a:t>Equi</a:t>
            </a:r>
            <a:r>
              <a:rPr lang="de-DE" dirty="0">
                <a:solidFill>
                  <a:srgbClr val="000000"/>
                </a:solidFill>
                <a:latin typeface="Arial"/>
              </a:rPr>
              <a:t> </a:t>
            </a:r>
            <a:r>
              <a:rPr lang="de-DE" dirty="0" err="1">
                <a:solidFill>
                  <a:srgbClr val="000000"/>
                </a:solidFill>
                <a:latin typeface="Arial"/>
              </a:rPr>
              <a:t>repellab</a:t>
            </a:r>
            <a:r>
              <a:rPr lang="de-DE" dirty="0">
                <a:solidFill>
                  <a:srgbClr val="000000"/>
                </a:solidFill>
                <a:latin typeface="Arial"/>
              </a:rPr>
              <a:t> </a:t>
            </a:r>
            <a:r>
              <a:rPr lang="de-DE" dirty="0" err="1">
                <a:solidFill>
                  <a:srgbClr val="000000"/>
                </a:solidFill>
                <a:latin typeface="Arial"/>
              </a:rPr>
              <a:t>iumet</a:t>
            </a:r>
            <a:r>
              <a:rPr lang="de-DE" dirty="0">
                <a:solidFill>
                  <a:srgbClr val="000000"/>
                </a:solidFill>
                <a:latin typeface="Arial"/>
              </a:rPr>
              <a:t>, </a:t>
            </a:r>
            <a:r>
              <a:rPr lang="de-DE" dirty="0" err="1">
                <a:solidFill>
                  <a:srgbClr val="000000"/>
                </a:solidFill>
                <a:latin typeface="Arial"/>
              </a:rPr>
              <a:t>nusapit</a:t>
            </a:r>
            <a:r>
              <a:rPr lang="de-DE" dirty="0">
                <a:solidFill>
                  <a:srgbClr val="000000"/>
                </a:solidFill>
                <a:latin typeface="Arial"/>
              </a:rPr>
              <a:t> </a:t>
            </a:r>
            <a:r>
              <a:rPr lang="de-DE" dirty="0" err="1">
                <a:solidFill>
                  <a:srgbClr val="000000"/>
                </a:solidFill>
                <a:latin typeface="Arial"/>
              </a:rPr>
              <a:t>optatatus</a:t>
            </a:r>
            <a:r>
              <a:rPr lang="de-DE" dirty="0">
                <a:solidFill>
                  <a:srgbClr val="000000"/>
                </a:solidFill>
                <a:latin typeface="Arial"/>
              </a:rPr>
              <a:t> </a:t>
            </a:r>
            <a:r>
              <a:rPr lang="de-DE" dirty="0" err="1">
                <a:solidFill>
                  <a:srgbClr val="000000"/>
                </a:solidFill>
                <a:latin typeface="Arial"/>
              </a:rPr>
              <a:t>repudita</a:t>
            </a:r>
            <a:r>
              <a:rPr lang="de-DE" dirty="0">
                <a:solidFill>
                  <a:srgbClr val="000000"/>
                </a:solidFill>
                <a:latin typeface="Arial"/>
              </a:rPr>
              <a:t> </a:t>
            </a:r>
            <a:r>
              <a:rPr lang="de-DE" dirty="0" err="1">
                <a:solidFill>
                  <a:srgbClr val="000000"/>
                </a:solidFill>
                <a:latin typeface="Arial"/>
              </a:rPr>
              <a:t>nonet</a:t>
            </a:r>
            <a:r>
              <a:rPr lang="de-DE" dirty="0">
                <a:solidFill>
                  <a:srgbClr val="000000"/>
                </a:solidFill>
                <a:latin typeface="Arial"/>
              </a:rPr>
              <a:t> </a:t>
            </a:r>
            <a:r>
              <a:rPr lang="de-DE" dirty="0" err="1">
                <a:solidFill>
                  <a:srgbClr val="000000"/>
                </a:solidFill>
                <a:latin typeface="Arial"/>
              </a:rPr>
              <a:t>litius</a:t>
            </a:r>
            <a:r>
              <a:rPr lang="de-DE" dirty="0">
                <a:solidFill>
                  <a:srgbClr val="000000"/>
                </a:solidFill>
                <a:latin typeface="Arial"/>
              </a:rPr>
              <a:t> </a:t>
            </a:r>
            <a:r>
              <a:rPr lang="de-DE" dirty="0" err="1">
                <a:solidFill>
                  <a:srgbClr val="000000"/>
                </a:solidFill>
                <a:latin typeface="Arial"/>
              </a:rPr>
              <a:t>abor</a:t>
            </a:r>
            <a:r>
              <a:rPr lang="de-DE" dirty="0">
                <a:solidFill>
                  <a:srgbClr val="000000"/>
                </a:solidFill>
                <a:latin typeface="Arial"/>
              </a:rPr>
              <a:t> </a:t>
            </a:r>
            <a:r>
              <a:rPr lang="de-DE" dirty="0" err="1">
                <a:solidFill>
                  <a:srgbClr val="000000"/>
                </a:solidFill>
                <a:latin typeface="Arial"/>
              </a:rPr>
              <a:t>as</a:t>
            </a:r>
            <a:r>
              <a:rPr lang="de-DE" dirty="0">
                <a:solidFill>
                  <a:srgbClr val="000000"/>
                </a:solidFill>
                <a:latin typeface="Arial"/>
              </a:rPr>
              <a:t>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quissimus</a:t>
            </a:r>
            <a:r>
              <a:rPr lang="de-DE" dirty="0">
                <a:solidFill>
                  <a:srgbClr val="000000"/>
                </a:solidFill>
                <a:latin typeface="Arial"/>
              </a:rPr>
              <a:t> </a:t>
            </a:r>
            <a:r>
              <a:rPr lang="de-DE" dirty="0" err="1">
                <a:solidFill>
                  <a:srgbClr val="000000"/>
                </a:solidFill>
                <a:latin typeface="Arial"/>
              </a:rPr>
              <a:t>eiume</a:t>
            </a:r>
            <a:r>
              <a:rPr lang="de-DE" dirty="0">
                <a:solidFill>
                  <a:srgbClr val="000000"/>
                </a:solidFill>
                <a:latin typeface="Arial"/>
              </a:rPr>
              <a:t> </a:t>
            </a:r>
            <a:r>
              <a:rPr lang="de-DE" dirty="0" err="1">
                <a:solidFill>
                  <a:srgbClr val="000000"/>
                </a:solidFill>
                <a:latin typeface="Arial"/>
              </a:rPr>
              <a:t>vernam</a:t>
            </a:r>
            <a:r>
              <a:rPr lang="de-DE" dirty="0">
                <a:solidFill>
                  <a:srgbClr val="000000"/>
                </a:solidFill>
                <a:latin typeface="Arial"/>
              </a:rPr>
              <a:t> </a:t>
            </a:r>
            <a:r>
              <a:rPr lang="de-DE" dirty="0" err="1">
                <a:solidFill>
                  <a:srgbClr val="000000"/>
                </a:solidFill>
                <a:latin typeface="Arial"/>
              </a:rPr>
              <a:t>sincturion</a:t>
            </a:r>
            <a:r>
              <a:rPr lang="de-DE" dirty="0">
                <a:solidFill>
                  <a:srgbClr val="000000"/>
                </a:solidFill>
                <a:latin typeface="Arial"/>
              </a:rPr>
              <a:t> </a:t>
            </a:r>
            <a:r>
              <a:rPr lang="de-DE" dirty="0" err="1">
                <a:solidFill>
                  <a:srgbClr val="000000"/>
                </a:solidFill>
                <a:latin typeface="Arial"/>
              </a:rPr>
              <a:t>nese</a:t>
            </a:r>
            <a:r>
              <a:rPr lang="de-DE" dirty="0">
                <a:solidFill>
                  <a:srgbClr val="000000"/>
                </a:solidFill>
                <a:latin typeface="Arial"/>
              </a:rPr>
              <a:t> </a:t>
            </a:r>
            <a:r>
              <a:rPr lang="de-DE" dirty="0" err="1">
                <a:solidFill>
                  <a:srgbClr val="000000"/>
                </a:solidFill>
                <a:latin typeface="Arial"/>
              </a:rPr>
              <a:t>poreptis</a:t>
            </a:r>
            <a:r>
              <a:rPr lang="de-DE" dirty="0">
                <a:solidFill>
                  <a:srgbClr val="000000"/>
                </a:solidFill>
                <a:latin typeface="Arial"/>
              </a:rPr>
              <a:t> </a:t>
            </a:r>
            <a:r>
              <a:rPr lang="de-DE" dirty="0" err="1">
                <a:solidFill>
                  <a:srgbClr val="000000"/>
                </a:solidFill>
                <a:latin typeface="Arial"/>
              </a:rPr>
              <a:t>rehenditat.Que</a:t>
            </a:r>
            <a:r>
              <a:rPr lang="de-DE" dirty="0">
                <a:solidFill>
                  <a:srgbClr val="000000"/>
                </a:solidFill>
                <a:latin typeface="Arial"/>
              </a:rPr>
              <a:t> </a:t>
            </a:r>
            <a:r>
              <a:rPr lang="de-DE" dirty="0" err="1">
                <a:solidFill>
                  <a:srgbClr val="000000"/>
                </a:solidFill>
                <a:latin typeface="Arial"/>
              </a:rPr>
              <a:t>volore</a:t>
            </a:r>
            <a:r>
              <a:rPr lang="de-DE" dirty="0">
                <a:solidFill>
                  <a:srgbClr val="000000"/>
                </a:solidFill>
                <a:latin typeface="Arial"/>
              </a:rPr>
              <a:t> </a:t>
            </a:r>
            <a:r>
              <a:rPr lang="de-DE" dirty="0" err="1">
                <a:solidFill>
                  <a:srgbClr val="000000"/>
                </a:solidFill>
                <a:latin typeface="Arial"/>
              </a:rPr>
              <a:t>cuptae</a:t>
            </a:r>
            <a:r>
              <a:rPr lang="de-DE" dirty="0">
                <a:solidFill>
                  <a:srgbClr val="000000"/>
                </a:solidFill>
                <a:latin typeface="Arial"/>
              </a:rPr>
              <a:t> </a:t>
            </a:r>
            <a:r>
              <a:rPr lang="de-DE" dirty="0" err="1">
                <a:solidFill>
                  <a:srgbClr val="000000"/>
                </a:solidFill>
                <a:latin typeface="Arial"/>
              </a:rPr>
              <a:t>iniminime</a:t>
            </a:r>
            <a:r>
              <a:rPr lang="de-DE" dirty="0">
                <a:solidFill>
                  <a:srgbClr val="000000"/>
                </a:solidFill>
                <a:latin typeface="Arial"/>
              </a:rPr>
              <a:t> </a:t>
            </a:r>
            <a:r>
              <a:rPr lang="de-DE" dirty="0" err="1">
                <a:solidFill>
                  <a:srgbClr val="000000"/>
                </a:solidFill>
                <a:latin typeface="Arial"/>
              </a:rPr>
              <a:t>prae</a:t>
            </a:r>
            <a:r>
              <a:rPr lang="de-DE" dirty="0">
                <a:solidFill>
                  <a:srgbClr val="000000"/>
                </a:solidFill>
                <a:latin typeface="Arial"/>
              </a:rPr>
              <a:t> </a:t>
            </a:r>
            <a:r>
              <a:rPr lang="de-DE" dirty="0" err="1">
                <a:solidFill>
                  <a:srgbClr val="000000"/>
                </a:solidFill>
                <a:latin typeface="Arial"/>
              </a:rPr>
              <a:t>peruntu</a:t>
            </a:r>
            <a:r>
              <a:rPr lang="de-DE" dirty="0">
                <a:solidFill>
                  <a:srgbClr val="000000"/>
                </a:solidFill>
                <a:latin typeface="Arial"/>
              </a:rPr>
              <a:t> </a:t>
            </a:r>
            <a:r>
              <a:rPr lang="de-DE" dirty="0" err="1">
                <a:solidFill>
                  <a:srgbClr val="000000"/>
                </a:solidFill>
                <a:latin typeface="Arial"/>
              </a:rPr>
              <a:t>ribusandio</a:t>
            </a:r>
            <a:r>
              <a:rPr lang="de-DE" dirty="0">
                <a:solidFill>
                  <a:srgbClr val="000000"/>
                </a:solidFill>
                <a:latin typeface="Arial"/>
              </a:rPr>
              <a:t> et </a:t>
            </a:r>
            <a:r>
              <a:rPr lang="de-DE" dirty="0" err="1">
                <a:solidFill>
                  <a:srgbClr val="000000"/>
                </a:solidFill>
                <a:latin typeface="Arial"/>
              </a:rPr>
              <a:t>quae</a:t>
            </a:r>
            <a:r>
              <a:rPr lang="de-DE" dirty="0">
                <a:solidFill>
                  <a:srgbClr val="000000"/>
                </a:solidFill>
                <a:latin typeface="Arial"/>
              </a:rPr>
              <a:t> </a:t>
            </a:r>
            <a:r>
              <a:rPr lang="de-DE" dirty="0" err="1">
                <a:solidFill>
                  <a:srgbClr val="000000"/>
                </a:solidFill>
                <a:latin typeface="Arial"/>
              </a:rPr>
              <a:t>voloreperit</a:t>
            </a:r>
            <a:r>
              <a:rPr lang="de-DE" dirty="0">
                <a:solidFill>
                  <a:srgbClr val="000000"/>
                </a:solidFill>
                <a:latin typeface="Arial"/>
              </a:rPr>
              <a:t>, </a:t>
            </a:r>
            <a:r>
              <a:rPr lang="de-DE" dirty="0" err="1">
                <a:solidFill>
                  <a:srgbClr val="000000"/>
                </a:solidFill>
                <a:latin typeface="Arial"/>
              </a:rPr>
              <a:t>od</a:t>
            </a:r>
            <a:r>
              <a:rPr lang="de-DE" dirty="0">
                <a:solidFill>
                  <a:srgbClr val="000000"/>
                </a:solidFill>
                <a:latin typeface="Arial"/>
              </a:rPr>
              <a:t> </a:t>
            </a:r>
            <a:r>
              <a:rPr lang="de-DE" dirty="0" err="1">
                <a:solidFill>
                  <a:srgbClr val="000000"/>
                </a:solidFill>
                <a:latin typeface="Arial"/>
              </a:rPr>
              <a:t>qui</a:t>
            </a:r>
            <a:r>
              <a:rPr lang="de-DE" dirty="0">
                <a:solidFill>
                  <a:srgbClr val="000000"/>
                </a:solidFill>
                <a:latin typeface="Arial"/>
              </a:rPr>
              <a:t> </a:t>
            </a:r>
            <a:r>
              <a:rPr lang="de-DE" dirty="0" err="1">
                <a:solidFill>
                  <a:srgbClr val="000000"/>
                </a:solidFill>
                <a:latin typeface="Arial"/>
              </a:rPr>
              <a:t>dolutem</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quiam</a:t>
            </a:r>
            <a:r>
              <a:rPr lang="de-DE" dirty="0">
                <a:solidFill>
                  <a:srgbClr val="000000"/>
                </a:solidFill>
                <a:latin typeface="Arial"/>
              </a:rPr>
              <a:t>, </a:t>
            </a:r>
            <a:r>
              <a:rPr lang="de-DE" dirty="0" err="1">
                <a:solidFill>
                  <a:srgbClr val="000000"/>
                </a:solidFill>
                <a:latin typeface="Arial"/>
              </a:rPr>
              <a:t>omnimpe</a:t>
            </a:r>
            <a:r>
              <a:rPr lang="de-DE" dirty="0">
                <a:solidFill>
                  <a:srgbClr val="000000"/>
                </a:solidFill>
                <a:latin typeface="Arial"/>
              </a:rPr>
              <a:t> </a:t>
            </a:r>
            <a:r>
              <a:rPr lang="de-DE" dirty="0" err="1">
                <a:solidFill>
                  <a:srgbClr val="000000"/>
                </a:solidFill>
                <a:latin typeface="Arial"/>
              </a:rPr>
              <a:t>num</a:t>
            </a:r>
            <a:r>
              <a:rPr lang="de-DE" dirty="0">
                <a:solidFill>
                  <a:srgbClr val="000000"/>
                </a:solidFill>
                <a:latin typeface="Arial"/>
              </a:rPr>
              <a:t> </a:t>
            </a:r>
            <a:r>
              <a:rPr lang="de-DE" dirty="0" err="1">
                <a:solidFill>
                  <a:srgbClr val="000000"/>
                </a:solidFill>
                <a:latin typeface="Arial"/>
              </a:rPr>
              <a:t>ipsa</a:t>
            </a:r>
            <a:r>
              <a:rPr lang="de-DE" dirty="0">
                <a:solidFill>
                  <a:srgbClr val="000000"/>
                </a:solidFill>
                <a:latin typeface="Arial"/>
              </a:rPr>
              <a:t> </a:t>
            </a:r>
            <a:r>
              <a:rPr lang="de-DE" dirty="0" err="1">
                <a:solidFill>
                  <a:srgbClr val="000000"/>
                </a:solidFill>
                <a:latin typeface="Arial"/>
              </a:rPr>
              <a:t>nus</a:t>
            </a:r>
            <a:r>
              <a:rPr lang="de-DE" dirty="0">
                <a:solidFill>
                  <a:srgbClr val="000000"/>
                </a:solidFill>
                <a:latin typeface="Arial"/>
              </a:rPr>
              <a:t> </a:t>
            </a:r>
            <a:r>
              <a:rPr lang="de-DE" dirty="0" err="1">
                <a:solidFill>
                  <a:srgbClr val="000000"/>
                </a:solidFill>
                <a:latin typeface="Arial"/>
              </a:rPr>
              <a:t>dolor</a:t>
            </a:r>
            <a:r>
              <a:rPr lang="de-DE" dirty="0">
                <a:solidFill>
                  <a:srgbClr val="000000"/>
                </a:solidFill>
                <a:latin typeface="Arial"/>
              </a:rPr>
              <a:t> </a:t>
            </a:r>
            <a:r>
              <a:rPr lang="de-DE" dirty="0" err="1">
                <a:solidFill>
                  <a:srgbClr val="000000"/>
                </a:solidFill>
                <a:latin typeface="Arial"/>
              </a:rPr>
              <a:t>ma</a:t>
            </a:r>
            <a:r>
              <a:rPr lang="de-DE" dirty="0">
                <a:solidFill>
                  <a:srgbClr val="000000"/>
                </a:solidFill>
                <a:latin typeface="Arial"/>
              </a:rPr>
              <a:t> non </a:t>
            </a:r>
            <a:r>
              <a:rPr lang="de-DE" dirty="0" err="1">
                <a:solidFill>
                  <a:srgbClr val="000000"/>
                </a:solidFill>
                <a:latin typeface="Arial"/>
              </a:rPr>
              <a:t>corrum</a:t>
            </a:r>
            <a:r>
              <a:rPr lang="de-DE" dirty="0">
                <a:solidFill>
                  <a:srgbClr val="000000"/>
                </a:solidFill>
                <a:latin typeface="Arial"/>
              </a:rPr>
              <a:t> </a:t>
            </a:r>
            <a:r>
              <a:rPr lang="de-DE" dirty="0" err="1">
                <a:solidFill>
                  <a:srgbClr val="000000"/>
                </a:solidFill>
                <a:latin typeface="Arial"/>
              </a:rPr>
              <a:t>exerior</a:t>
            </a:r>
            <a:r>
              <a:rPr lang="de-DE" dirty="0">
                <a:solidFill>
                  <a:srgbClr val="000000"/>
                </a:solidFill>
                <a:latin typeface="Arial"/>
              </a:rPr>
              <a:t> </a:t>
            </a:r>
            <a:r>
              <a:rPr lang="de-DE" dirty="0" err="1">
                <a:solidFill>
                  <a:srgbClr val="000000"/>
                </a:solidFill>
                <a:latin typeface="Arial"/>
              </a:rPr>
              <a:t>repedig</a:t>
            </a:r>
            <a:r>
              <a:rPr lang="de-DE" dirty="0">
                <a:solidFill>
                  <a:srgbClr val="000000"/>
                </a:solidFill>
                <a:latin typeface="Arial"/>
              </a:rPr>
              <a:t> </a:t>
            </a:r>
            <a:r>
              <a:rPr lang="de-DE" dirty="0" err="1">
                <a:solidFill>
                  <a:srgbClr val="000000"/>
                </a:solidFill>
                <a:latin typeface="Arial"/>
              </a:rPr>
              <a:t>entiaecta</a:t>
            </a:r>
            <a:r>
              <a:rPr lang="de-DE" dirty="0">
                <a:solidFill>
                  <a:srgbClr val="000000"/>
                </a:solidFill>
                <a:latin typeface="Arial"/>
              </a:rPr>
              <a:t> </a:t>
            </a:r>
            <a:r>
              <a:rPr lang="de-DE" dirty="0" err="1">
                <a:solidFill>
                  <a:srgbClr val="000000"/>
                </a:solidFill>
                <a:latin typeface="Arial"/>
              </a:rPr>
              <a:t>ium</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arum</a:t>
            </a:r>
            <a:r>
              <a:rPr lang="de-DE" dirty="0">
                <a:solidFill>
                  <a:srgbClr val="000000"/>
                </a:solidFill>
                <a:latin typeface="Arial"/>
              </a:rPr>
              <a:t> </a:t>
            </a:r>
            <a:r>
              <a:rPr lang="de-DE" dirty="0" err="1">
                <a:solidFill>
                  <a:srgbClr val="000000"/>
                </a:solidFill>
                <a:latin typeface="Arial"/>
              </a:rPr>
              <a:t>rere</a:t>
            </a:r>
            <a:r>
              <a:rPr lang="de-DE" dirty="0">
                <a:solidFill>
                  <a:srgbClr val="000000"/>
                </a:solidFill>
                <a:latin typeface="Arial"/>
              </a:rPr>
              <a:t>, </a:t>
            </a:r>
            <a:r>
              <a:rPr lang="de-DE" dirty="0" err="1">
                <a:solidFill>
                  <a:srgbClr val="000000"/>
                </a:solidFill>
                <a:latin typeface="Arial"/>
              </a:rPr>
              <a:t>occus</a:t>
            </a:r>
            <a:r>
              <a:rPr lang="de-DE" dirty="0">
                <a:solidFill>
                  <a:srgbClr val="000000"/>
                </a:solidFill>
                <a:latin typeface="Arial"/>
              </a:rPr>
              <a:t> </a:t>
            </a:r>
            <a:r>
              <a:rPr lang="de-DE" dirty="0" err="1">
                <a:solidFill>
                  <a:srgbClr val="000000"/>
                </a:solidFill>
                <a:latin typeface="Arial"/>
              </a:rPr>
              <a:t>utem</a:t>
            </a:r>
            <a:r>
              <a:rPr lang="de-DE" dirty="0">
                <a:solidFill>
                  <a:srgbClr val="000000"/>
                </a:solidFill>
                <a:latin typeface="Arial"/>
              </a:rPr>
              <a:t> </a:t>
            </a:r>
            <a:r>
              <a:rPr lang="de-DE" dirty="0" err="1">
                <a:solidFill>
                  <a:srgbClr val="000000"/>
                </a:solidFill>
                <a:latin typeface="Arial"/>
              </a:rPr>
              <a:t>volut</a:t>
            </a:r>
            <a:r>
              <a:rPr lang="de-DE" dirty="0">
                <a:solidFill>
                  <a:srgbClr val="000000"/>
                </a:solidFill>
                <a:latin typeface="Arial"/>
              </a:rPr>
              <a:t> </a:t>
            </a:r>
            <a:r>
              <a:rPr lang="de-DE" dirty="0" err="1">
                <a:solidFill>
                  <a:srgbClr val="000000"/>
                </a:solidFill>
                <a:latin typeface="Arial"/>
              </a:rPr>
              <a:t>qui</a:t>
            </a:r>
            <a:r>
              <a:rPr lang="de-DE" dirty="0">
                <a:solidFill>
                  <a:srgbClr val="000000"/>
                </a:solidFill>
                <a:latin typeface="Arial"/>
              </a:rPr>
              <a:t> </a:t>
            </a:r>
            <a:r>
              <a:rPr lang="de-DE" dirty="0" err="1">
                <a:solidFill>
                  <a:srgbClr val="000000"/>
                </a:solidFill>
                <a:latin typeface="Arial"/>
              </a:rPr>
              <a:t>delitas</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et </a:t>
            </a:r>
            <a:r>
              <a:rPr lang="de-DE" dirty="0" err="1">
                <a:solidFill>
                  <a:srgbClr val="000000"/>
                </a:solidFill>
                <a:latin typeface="Arial"/>
              </a:rPr>
              <a:t>alis</a:t>
            </a:r>
            <a:r>
              <a:rPr lang="de-DE" dirty="0">
                <a:solidFill>
                  <a:srgbClr val="000000"/>
                </a:solidFill>
                <a:latin typeface="Arial"/>
              </a:rPr>
              <a:t> </a:t>
            </a:r>
            <a:r>
              <a:rPr lang="de-DE" dirty="0" err="1">
                <a:solidFill>
                  <a:srgbClr val="000000"/>
                </a:solidFill>
                <a:latin typeface="Arial"/>
              </a:rPr>
              <a:t>ut</a:t>
            </a:r>
            <a:r>
              <a:rPr lang="de-DE" dirty="0">
                <a:solidFill>
                  <a:srgbClr val="000000"/>
                </a:solidFill>
                <a:latin typeface="Arial"/>
              </a:rPr>
              <a:t> </a:t>
            </a:r>
            <a:r>
              <a:rPr lang="de-DE" dirty="0" err="1">
                <a:solidFill>
                  <a:srgbClr val="000000"/>
                </a:solidFill>
                <a:latin typeface="Arial"/>
              </a:rPr>
              <a:t>quuntium</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acculpa</a:t>
            </a:r>
            <a:r>
              <a:rPr lang="de-DE" dirty="0">
                <a:solidFill>
                  <a:srgbClr val="000000"/>
                </a:solidFill>
                <a:latin typeface="Arial"/>
              </a:rPr>
              <a:t> </a:t>
            </a:r>
            <a:r>
              <a:rPr lang="de-DE" dirty="0" err="1">
                <a:solidFill>
                  <a:srgbClr val="000000"/>
                </a:solidFill>
                <a:latin typeface="Arial"/>
              </a:rPr>
              <a:t>volentius</a:t>
            </a:r>
            <a:r>
              <a:rPr lang="de-DE" dirty="0">
                <a:solidFill>
                  <a:srgbClr val="000000"/>
                </a:solidFill>
                <a:latin typeface="Arial"/>
              </a:rPr>
              <a:t> </a:t>
            </a:r>
            <a:r>
              <a:rPr lang="de-DE" dirty="0" err="1">
                <a:solidFill>
                  <a:srgbClr val="000000"/>
                </a:solidFill>
                <a:latin typeface="Arial"/>
              </a:rPr>
              <a:t>magnat</a:t>
            </a:r>
            <a:r>
              <a:rPr lang="de-DE" dirty="0">
                <a:solidFill>
                  <a:srgbClr val="000000"/>
                </a:solidFill>
                <a:latin typeface="Arial"/>
              </a:rPr>
              <a:t> </a:t>
            </a:r>
            <a:r>
              <a:rPr lang="de-DE" dirty="0" err="1">
                <a:solidFill>
                  <a:srgbClr val="000000"/>
                </a:solidFill>
                <a:latin typeface="Arial"/>
              </a:rPr>
              <a:t>rem</a:t>
            </a:r>
            <a:r>
              <a:rPr lang="de-DE" dirty="0">
                <a:solidFill>
                  <a:srgbClr val="000000"/>
                </a:solidFill>
                <a:latin typeface="Arial"/>
              </a:rPr>
              <a:t> </a:t>
            </a:r>
            <a:r>
              <a:rPr lang="de-DE" dirty="0" err="1">
                <a:solidFill>
                  <a:srgbClr val="000000"/>
                </a:solidFill>
                <a:latin typeface="Arial"/>
              </a:rPr>
              <a:t>ideliquiam</a:t>
            </a:r>
            <a:r>
              <a:rPr lang="de-DE" dirty="0">
                <a:solidFill>
                  <a:srgbClr val="000000"/>
                </a:solidFill>
                <a:latin typeface="Arial"/>
              </a:rPr>
              <a:t> </a:t>
            </a:r>
            <a:r>
              <a:rPr lang="de-DE" dirty="0" err="1">
                <a:solidFill>
                  <a:srgbClr val="000000"/>
                </a:solidFill>
                <a:latin typeface="Arial"/>
              </a:rPr>
              <a:t>aceaquid</a:t>
            </a:r>
            <a:r>
              <a:rPr lang="de-DE" dirty="0">
                <a:solidFill>
                  <a:srgbClr val="000000"/>
                </a:solidFill>
                <a:latin typeface="Arial"/>
              </a:rPr>
              <a:t> et </a:t>
            </a:r>
            <a:r>
              <a:rPr lang="de-DE" dirty="0" err="1">
                <a:solidFill>
                  <a:srgbClr val="000000"/>
                </a:solidFill>
                <a:latin typeface="Arial"/>
              </a:rPr>
              <a:t>et</a:t>
            </a:r>
            <a:r>
              <a:rPr lang="de-DE" dirty="0">
                <a:solidFill>
                  <a:srgbClr val="000000"/>
                </a:solidFill>
                <a:latin typeface="Arial"/>
              </a:rPr>
              <a:t> </a:t>
            </a:r>
            <a:r>
              <a:rPr lang="de-DE" dirty="0" err="1">
                <a:solidFill>
                  <a:srgbClr val="000000"/>
                </a:solidFill>
                <a:latin typeface="Arial"/>
              </a:rPr>
              <a:t>volorro</a:t>
            </a:r>
            <a:r>
              <a:rPr lang="de-DE" dirty="0">
                <a:solidFill>
                  <a:srgbClr val="000000"/>
                </a:solidFill>
                <a:latin typeface="Arial"/>
              </a:rPr>
              <a:t> </a:t>
            </a:r>
            <a:r>
              <a:rPr lang="de-DE" dirty="0" err="1">
                <a:solidFill>
                  <a:srgbClr val="000000"/>
                </a:solidFill>
                <a:latin typeface="Arial"/>
              </a:rPr>
              <a:t>modit</a:t>
            </a:r>
            <a:r>
              <a:rPr lang="de-DE" dirty="0">
                <a:solidFill>
                  <a:srgbClr val="000000"/>
                </a:solidFill>
                <a:latin typeface="Arial"/>
              </a:rPr>
              <a:t> </a:t>
            </a:r>
            <a:r>
              <a:rPr lang="de-DE" dirty="0" err="1">
                <a:solidFill>
                  <a:srgbClr val="000000"/>
                </a:solidFill>
                <a:latin typeface="Arial"/>
              </a:rPr>
              <a:t>aspid</a:t>
            </a:r>
            <a:r>
              <a:rPr lang="de-DE" dirty="0">
                <a:solidFill>
                  <a:srgbClr val="000000"/>
                </a:solidFill>
                <a:latin typeface="Arial"/>
              </a:rPr>
              <a:t> et, </a:t>
            </a:r>
            <a:r>
              <a:rPr lang="de-DE" dirty="0" err="1">
                <a:solidFill>
                  <a:srgbClr val="000000"/>
                </a:solidFill>
                <a:latin typeface="Arial"/>
              </a:rPr>
              <a:t>quodita</a:t>
            </a:r>
            <a:r>
              <a:rPr lang="de-DE" dirty="0">
                <a:solidFill>
                  <a:srgbClr val="000000"/>
                </a:solidFill>
                <a:latin typeface="Arial"/>
              </a:rPr>
              <a:t> </a:t>
            </a:r>
            <a:r>
              <a:rPr lang="de-DE" dirty="0" err="1">
                <a:solidFill>
                  <a:srgbClr val="000000"/>
                </a:solidFill>
                <a:latin typeface="Arial"/>
              </a:rPr>
              <a:t>sint</a:t>
            </a:r>
            <a:r>
              <a:rPr lang="de-DE" dirty="0">
                <a:solidFill>
                  <a:srgbClr val="000000"/>
                </a:solidFill>
                <a:latin typeface="Arial"/>
              </a:rPr>
              <a:t> </a:t>
            </a:r>
            <a:r>
              <a:rPr lang="de-DE" dirty="0" err="1">
                <a:solidFill>
                  <a:srgbClr val="000000"/>
                </a:solidFill>
                <a:latin typeface="Arial"/>
              </a:rPr>
              <a:t>acerum</a:t>
            </a:r>
            <a:r>
              <a:rPr lang="de-DE" dirty="0">
                <a:solidFill>
                  <a:srgbClr val="000000"/>
                </a:solidFill>
                <a:latin typeface="Arial"/>
              </a:rPr>
              <a:t> </a:t>
            </a:r>
            <a:r>
              <a:rPr lang="de-DE" dirty="0" err="1">
                <a:solidFill>
                  <a:srgbClr val="000000"/>
                </a:solidFill>
                <a:latin typeface="Arial"/>
              </a:rPr>
              <a:t>experitio</a:t>
            </a:r>
            <a:r>
              <a:rPr lang="de-DE" dirty="0">
                <a:solidFill>
                  <a:srgbClr val="000000"/>
                </a:solidFill>
                <a:latin typeface="Arial"/>
              </a:rPr>
              <a:t>. </a:t>
            </a:r>
            <a:r>
              <a:rPr lang="de-DE" dirty="0" err="1">
                <a:solidFill>
                  <a:srgbClr val="000000"/>
                </a:solidFill>
                <a:latin typeface="Arial"/>
              </a:rPr>
              <a:t>Itatur</a:t>
            </a:r>
            <a:r>
              <a:rPr lang="de-DE" dirty="0">
                <a:solidFill>
                  <a:srgbClr val="000000"/>
                </a:solidFill>
                <a:latin typeface="Arial"/>
              </a:rPr>
              <a:t> </a:t>
            </a:r>
            <a:r>
              <a:rPr lang="de-DE" dirty="0" err="1">
                <a:solidFill>
                  <a:srgbClr val="000000"/>
                </a:solidFill>
                <a:latin typeface="Arial"/>
              </a:rPr>
              <a:t>sunt</a:t>
            </a:r>
            <a:r>
              <a:rPr lang="de-DE" dirty="0">
                <a:solidFill>
                  <a:srgbClr val="000000"/>
                </a:solidFill>
                <a:latin typeface="Arial"/>
              </a:rPr>
              <a:t> </a:t>
            </a:r>
            <a:r>
              <a:rPr lang="de-DE" dirty="0" err="1">
                <a:solidFill>
                  <a:srgbClr val="000000"/>
                </a:solidFill>
                <a:latin typeface="Arial"/>
              </a:rPr>
              <a:t>utem</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ex </a:t>
            </a:r>
            <a:r>
              <a:rPr lang="de-DE" dirty="0" err="1">
                <a:solidFill>
                  <a:srgbClr val="000000"/>
                </a:solidFill>
                <a:latin typeface="Arial"/>
              </a:rPr>
              <a:t>eaque</a:t>
            </a:r>
            <a:r>
              <a:rPr lang="de-DE" dirty="0">
                <a:solidFill>
                  <a:srgbClr val="000000"/>
                </a:solidFill>
                <a:latin typeface="Arial"/>
              </a:rPr>
              <a:t> </a:t>
            </a:r>
            <a:r>
              <a:rPr lang="de-DE" dirty="0" err="1">
                <a:solidFill>
                  <a:srgbClr val="000000"/>
                </a:solidFill>
                <a:latin typeface="Arial"/>
              </a:rPr>
              <a:t>volupta</a:t>
            </a:r>
            <a:r>
              <a:rPr lang="de-DE" dirty="0">
                <a:solidFill>
                  <a:srgbClr val="000000"/>
                </a:solidFill>
                <a:latin typeface="Arial"/>
              </a:rPr>
              <a:t> </a:t>
            </a:r>
            <a:r>
              <a:rPr lang="de-DE" dirty="0" err="1">
                <a:solidFill>
                  <a:srgbClr val="000000"/>
                </a:solidFill>
                <a:latin typeface="Arial"/>
              </a:rPr>
              <a:t>illignissim</a:t>
            </a:r>
            <a:r>
              <a:rPr lang="de-DE" dirty="0">
                <a:solidFill>
                  <a:srgbClr val="000000"/>
                </a:solidFill>
                <a:latin typeface="Arial"/>
              </a:rPr>
              <a:t> </a:t>
            </a:r>
            <a:r>
              <a:rPr lang="de-DE" dirty="0" err="1">
                <a:solidFill>
                  <a:srgbClr val="000000"/>
                </a:solidFill>
                <a:latin typeface="Arial"/>
              </a:rPr>
              <a:t>quiassu</a:t>
            </a:r>
            <a:r>
              <a:rPr lang="de-DE" dirty="0">
                <a:solidFill>
                  <a:srgbClr val="000000"/>
                </a:solidFill>
                <a:latin typeface="Arial"/>
              </a:rPr>
              <a:t> </a:t>
            </a:r>
            <a:r>
              <a:rPr lang="de-DE" dirty="0" err="1">
                <a:solidFill>
                  <a:srgbClr val="000000"/>
                </a:solidFill>
                <a:latin typeface="Arial"/>
              </a:rPr>
              <a:t>nderit</a:t>
            </a:r>
            <a:r>
              <a:rPr lang="de-DE" dirty="0">
                <a:solidFill>
                  <a:srgbClr val="000000"/>
                </a:solidFill>
                <a:latin typeface="Arial"/>
              </a:rPr>
              <a:t> </a:t>
            </a:r>
            <a:r>
              <a:rPr lang="de-DE" dirty="0" err="1">
                <a:solidFill>
                  <a:srgbClr val="000000"/>
                </a:solidFill>
                <a:latin typeface="Arial"/>
              </a:rPr>
              <a:t>que</a:t>
            </a:r>
            <a:r>
              <a:rPr lang="de-DE" dirty="0">
                <a:solidFill>
                  <a:srgbClr val="000000"/>
                </a:solidFill>
                <a:latin typeface="Arial"/>
              </a:rPr>
              <a:t> </a:t>
            </a:r>
            <a:r>
              <a:rPr lang="de-DE" dirty="0" err="1">
                <a:solidFill>
                  <a:srgbClr val="000000"/>
                </a:solidFill>
                <a:latin typeface="Arial"/>
              </a:rPr>
              <a:t>nonsequis</a:t>
            </a:r>
            <a:r>
              <a:rPr lang="de-DE" dirty="0">
                <a:solidFill>
                  <a:srgbClr val="000000"/>
                </a:solidFill>
                <a:latin typeface="Arial"/>
              </a:rPr>
              <a:t> et </a:t>
            </a:r>
            <a:r>
              <a:rPr lang="de-DE" dirty="0" err="1">
                <a:solidFill>
                  <a:srgbClr val="000000"/>
                </a:solidFill>
                <a:latin typeface="Arial"/>
              </a:rPr>
              <a:t>quos</a:t>
            </a:r>
            <a:r>
              <a:rPr lang="de-DE" dirty="0">
                <a:solidFill>
                  <a:srgbClr val="000000"/>
                </a:solidFill>
                <a:latin typeface="Arial"/>
              </a:rPr>
              <a:t> </a:t>
            </a:r>
            <a:r>
              <a:rPr lang="de-DE" dirty="0" err="1">
                <a:solidFill>
                  <a:srgbClr val="000000"/>
                </a:solidFill>
                <a:latin typeface="Arial"/>
              </a:rPr>
              <a:t>corem</a:t>
            </a:r>
            <a:r>
              <a:rPr lang="de-DE" dirty="0">
                <a:solidFill>
                  <a:srgbClr val="000000"/>
                </a:solidFill>
                <a:latin typeface="Arial"/>
              </a:rPr>
              <a:t> </a:t>
            </a:r>
            <a:r>
              <a:rPr lang="de-DE" dirty="0" err="1">
                <a:solidFill>
                  <a:srgbClr val="000000"/>
                </a:solidFill>
                <a:latin typeface="Arial"/>
              </a:rPr>
              <a:t>faceata</a:t>
            </a:r>
            <a:r>
              <a:rPr lang="de-DE" dirty="0">
                <a:solidFill>
                  <a:srgbClr val="000000"/>
                </a:solidFill>
                <a:latin typeface="Arial"/>
              </a:rPr>
              <a:t> </a:t>
            </a:r>
            <a:r>
              <a:rPr lang="de-DE" dirty="0" err="1">
                <a:solidFill>
                  <a:srgbClr val="000000"/>
                </a:solidFill>
                <a:latin typeface="Arial"/>
              </a:rPr>
              <a:t>as</a:t>
            </a:r>
            <a:r>
              <a:rPr lang="de-DE" dirty="0">
                <a:solidFill>
                  <a:srgbClr val="000000"/>
                </a:solidFill>
                <a:latin typeface="Arial"/>
              </a:rPr>
              <a:t> </a:t>
            </a:r>
            <a:r>
              <a:rPr lang="de-DE" dirty="0" err="1">
                <a:solidFill>
                  <a:srgbClr val="000000"/>
                </a:solidFill>
                <a:latin typeface="Arial"/>
              </a:rPr>
              <a:t>eatur</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et la et </a:t>
            </a:r>
            <a:r>
              <a:rPr lang="de-DE" dirty="0" err="1">
                <a:solidFill>
                  <a:srgbClr val="000000"/>
                </a:solidFill>
                <a:latin typeface="Arial"/>
              </a:rPr>
              <a:t>fuga</a:t>
            </a:r>
            <a:r>
              <a:rPr lang="de-DE" dirty="0">
                <a:solidFill>
                  <a:srgbClr val="000000"/>
                </a:solidFill>
                <a:latin typeface="Arial"/>
              </a:rPr>
              <a:t>. </a:t>
            </a:r>
            <a:r>
              <a:rPr lang="de-DE" dirty="0" err="1">
                <a:solidFill>
                  <a:srgbClr val="000000"/>
                </a:solidFill>
                <a:latin typeface="Arial"/>
              </a:rPr>
              <a:t>Nequia</a:t>
            </a:r>
            <a:r>
              <a:rPr lang="de-DE" dirty="0">
                <a:solidFill>
                  <a:srgbClr val="000000"/>
                </a:solidFill>
                <a:latin typeface="Arial"/>
              </a:rPr>
              <a:t> </a:t>
            </a:r>
            <a:r>
              <a:rPr lang="de-DE" dirty="0" err="1">
                <a:solidFill>
                  <a:srgbClr val="000000"/>
                </a:solidFill>
                <a:latin typeface="Arial"/>
              </a:rPr>
              <a:t>voloratusci</a:t>
            </a:r>
            <a:r>
              <a:rPr lang="de-DE" dirty="0">
                <a:solidFill>
                  <a:srgbClr val="000000"/>
                </a:solidFill>
                <a:latin typeface="Arial"/>
              </a:rPr>
              <a:t> </a:t>
            </a:r>
            <a:r>
              <a:rPr lang="de-DE" dirty="0" err="1">
                <a:solidFill>
                  <a:srgbClr val="000000"/>
                </a:solidFill>
                <a:latin typeface="Arial"/>
              </a:rPr>
              <a:t>as</a:t>
            </a:r>
            <a:r>
              <a:rPr lang="de-DE" dirty="0">
                <a:solidFill>
                  <a:srgbClr val="000000"/>
                </a:solidFill>
                <a:latin typeface="Arial"/>
              </a:rPr>
              <a:t> </a:t>
            </a:r>
            <a:r>
              <a:rPr lang="de-DE" dirty="0" err="1">
                <a:solidFill>
                  <a:srgbClr val="000000"/>
                </a:solidFill>
                <a:latin typeface="Arial"/>
              </a:rPr>
              <a:t>mos</a:t>
            </a:r>
            <a:r>
              <a:rPr lang="de-DE" dirty="0">
                <a:solidFill>
                  <a:srgbClr val="000000"/>
                </a:solidFill>
                <a:latin typeface="Arial"/>
              </a:rPr>
              <a:t> </a:t>
            </a:r>
            <a:r>
              <a:rPr lang="de-DE" dirty="0" err="1">
                <a:solidFill>
                  <a:srgbClr val="000000"/>
                </a:solidFill>
                <a:latin typeface="Arial"/>
              </a:rPr>
              <a:t>ipidella</a:t>
            </a:r>
            <a:r>
              <a:rPr lang="de-DE" dirty="0">
                <a:solidFill>
                  <a:srgbClr val="000000"/>
                </a:solidFill>
                <a:latin typeface="Arial"/>
              </a:rPr>
              <a:t> </a:t>
            </a:r>
            <a:r>
              <a:rPr lang="de-DE" dirty="0" err="1">
                <a:solidFill>
                  <a:srgbClr val="000000"/>
                </a:solidFill>
                <a:latin typeface="Arial"/>
              </a:rPr>
              <a:t>simust</a:t>
            </a:r>
            <a:r>
              <a:rPr lang="de-DE" dirty="0">
                <a:solidFill>
                  <a:srgbClr val="000000"/>
                </a:solidFill>
                <a:latin typeface="Arial"/>
              </a:rPr>
              <a:t>, </a:t>
            </a:r>
            <a:r>
              <a:rPr lang="de-DE" dirty="0" err="1">
                <a:solidFill>
                  <a:srgbClr val="000000"/>
                </a:solidFill>
                <a:latin typeface="Arial"/>
              </a:rPr>
              <a:t>erferumquam</a:t>
            </a:r>
            <a:r>
              <a:rPr lang="de-DE" dirty="0">
                <a:solidFill>
                  <a:srgbClr val="000000"/>
                </a:solidFill>
                <a:latin typeface="Arial"/>
              </a:rPr>
              <a:t> et </a:t>
            </a:r>
            <a:r>
              <a:rPr lang="de-DE" dirty="0" err="1">
                <a:solidFill>
                  <a:srgbClr val="000000"/>
                </a:solidFill>
                <a:latin typeface="Arial"/>
              </a:rPr>
              <a:t>dolum</a:t>
            </a:r>
            <a:r>
              <a:rPr lang="de-DE" dirty="0">
                <a:solidFill>
                  <a:srgbClr val="000000"/>
                </a:solidFill>
                <a:latin typeface="Arial"/>
              </a:rPr>
              <a:t> in </a:t>
            </a:r>
            <a:r>
              <a:rPr lang="de-DE" dirty="0" err="1">
                <a:solidFill>
                  <a:srgbClr val="000000"/>
                </a:solidFill>
                <a:latin typeface="Arial"/>
              </a:rPr>
              <a:t>eseque</a:t>
            </a:r>
            <a:r>
              <a:rPr lang="de-DE" dirty="0">
                <a:solidFill>
                  <a:srgbClr val="000000"/>
                </a:solidFill>
                <a:latin typeface="Arial"/>
              </a:rPr>
              <a:t> </a:t>
            </a:r>
            <a:r>
              <a:rPr lang="de-DE" dirty="0" err="1">
                <a:solidFill>
                  <a:srgbClr val="000000"/>
                </a:solidFill>
                <a:latin typeface="Arial"/>
              </a:rPr>
              <a:t>pe</a:t>
            </a:r>
            <a:r>
              <a:rPr lang="de-DE" dirty="0">
                <a:solidFill>
                  <a:srgbClr val="000000"/>
                </a:solidFill>
                <a:latin typeface="Arial"/>
              </a:rPr>
              <a:t> </a:t>
            </a:r>
            <a:r>
              <a:rPr lang="de-DE" dirty="0" err="1">
                <a:solidFill>
                  <a:srgbClr val="000000"/>
                </a:solidFill>
                <a:latin typeface="Arial"/>
              </a:rPr>
              <a:t>sed</a:t>
            </a:r>
            <a:r>
              <a:rPr lang="de-DE" dirty="0">
                <a:solidFill>
                  <a:srgbClr val="000000"/>
                </a:solidFill>
                <a:latin typeface="Arial"/>
              </a:rPr>
              <a:t> quas </a:t>
            </a:r>
            <a:r>
              <a:rPr lang="de-DE" dirty="0" err="1">
                <a:solidFill>
                  <a:srgbClr val="000000"/>
                </a:solidFill>
                <a:latin typeface="Arial"/>
              </a:rPr>
              <a:t>doluptae</a:t>
            </a:r>
            <a:r>
              <a:rPr lang="de-DE" dirty="0">
                <a:solidFill>
                  <a:srgbClr val="000000"/>
                </a:solidFill>
                <a:latin typeface="Arial"/>
              </a:rPr>
              <a:t> </a:t>
            </a:r>
            <a:r>
              <a:rPr lang="de-DE" dirty="0" err="1">
                <a:solidFill>
                  <a:srgbClr val="000000"/>
                </a:solidFill>
                <a:latin typeface="Arial"/>
              </a:rPr>
              <a:t>nimusda</a:t>
            </a:r>
            <a:r>
              <a:rPr lang="de-DE" dirty="0">
                <a:solidFill>
                  <a:srgbClr val="000000"/>
                </a:solidFill>
                <a:latin typeface="Arial"/>
              </a:rPr>
              <a:t> </a:t>
            </a:r>
            <a:r>
              <a:rPr lang="de-DE" dirty="0" err="1">
                <a:solidFill>
                  <a:srgbClr val="000000"/>
                </a:solidFill>
                <a:latin typeface="Arial"/>
              </a:rPr>
              <a:t>ndebitas</a:t>
            </a:r>
            <a:r>
              <a:rPr lang="de-DE" dirty="0">
                <a:solidFill>
                  <a:srgbClr val="000000"/>
                </a:solidFill>
                <a:latin typeface="Arial"/>
              </a:rPr>
              <a:t> </a:t>
            </a:r>
            <a:r>
              <a:rPr lang="de-DE" dirty="0" err="1">
                <a:solidFill>
                  <a:srgbClr val="000000"/>
                </a:solidFill>
                <a:latin typeface="Arial"/>
              </a:rPr>
              <a:t>rehentio</a:t>
            </a:r>
            <a:r>
              <a:rPr lang="de-DE" dirty="0">
                <a:solidFill>
                  <a:srgbClr val="000000"/>
                </a:solidFill>
                <a:latin typeface="Arial"/>
              </a:rPr>
              <a:t> </a:t>
            </a:r>
            <a:r>
              <a:rPr lang="de-DE" dirty="0" err="1">
                <a:solidFill>
                  <a:srgbClr val="000000"/>
                </a:solidFill>
                <a:latin typeface="Arial"/>
              </a:rPr>
              <a:t>quiaspero</a:t>
            </a:r>
            <a:r>
              <a:rPr lang="de-DE" dirty="0">
                <a:solidFill>
                  <a:srgbClr val="000000"/>
                </a:solidFill>
                <a:latin typeface="Arial"/>
              </a:rPr>
              <a:t> </a:t>
            </a:r>
            <a:r>
              <a:rPr lang="de-DE" dirty="0" err="1">
                <a:solidFill>
                  <a:srgbClr val="000000"/>
                </a:solidFill>
                <a:latin typeface="Arial"/>
              </a:rPr>
              <a:t>el</a:t>
            </a:r>
            <a:r>
              <a:rPr lang="de-DE" dirty="0">
                <a:solidFill>
                  <a:srgbClr val="000000"/>
                </a:solidFill>
                <a:latin typeface="Arial"/>
              </a:rPr>
              <a:t> </a:t>
            </a:r>
            <a:r>
              <a:rPr lang="de-DE" dirty="0" err="1">
                <a:solidFill>
                  <a:srgbClr val="000000"/>
                </a:solidFill>
                <a:latin typeface="Arial"/>
              </a:rPr>
              <a:t>magnimp</a:t>
            </a:r>
            <a:r>
              <a:rPr lang="de-DE" dirty="0">
                <a:solidFill>
                  <a:srgbClr val="000000"/>
                </a:solidFill>
                <a:latin typeface="Arial"/>
              </a:rPr>
              <a:t> </a:t>
            </a:r>
            <a:r>
              <a:rPr lang="de-DE" dirty="0" err="1">
                <a:solidFill>
                  <a:srgbClr val="000000"/>
                </a:solidFill>
                <a:latin typeface="Arial"/>
              </a:rPr>
              <a:t>orrorum</a:t>
            </a:r>
            <a:r>
              <a:rPr lang="de-DE" dirty="0">
                <a:solidFill>
                  <a:srgbClr val="000000"/>
                </a:solidFill>
                <a:latin typeface="Arial"/>
              </a:rPr>
              <a:t> </a:t>
            </a:r>
            <a:r>
              <a:rPr lang="de-DE" dirty="0" err="1">
                <a:solidFill>
                  <a:srgbClr val="000000"/>
                </a:solidFill>
                <a:latin typeface="Arial"/>
              </a:rPr>
              <a:t>sit</a:t>
            </a:r>
            <a:r>
              <a:rPr lang="de-DE" dirty="0">
                <a:solidFill>
                  <a:srgbClr val="000000"/>
                </a:solidFill>
                <a:latin typeface="Arial"/>
              </a:rPr>
              <a:t> </a:t>
            </a:r>
            <a:r>
              <a:rPr lang="de-DE" dirty="0" err="1">
                <a:solidFill>
                  <a:srgbClr val="000000"/>
                </a:solidFill>
                <a:latin typeface="Arial"/>
              </a:rPr>
              <a:t>voloratur</a:t>
            </a:r>
            <a:r>
              <a:rPr lang="de-DE" dirty="0">
                <a:solidFill>
                  <a:srgbClr val="000000"/>
                </a:solidFill>
                <a:latin typeface="Arial"/>
              </a:rPr>
              <a:t>, </a:t>
            </a:r>
            <a:r>
              <a:rPr lang="de-DE" dirty="0" err="1">
                <a:solidFill>
                  <a:srgbClr val="000000"/>
                </a:solidFill>
                <a:latin typeface="Arial"/>
              </a:rPr>
              <a:t>sundam</a:t>
            </a:r>
            <a:r>
              <a:rPr lang="de-DE" dirty="0">
                <a:solidFill>
                  <a:srgbClr val="000000"/>
                </a:solidFill>
                <a:latin typeface="Arial"/>
              </a:rPr>
              <a:t> </a:t>
            </a:r>
            <a:r>
              <a:rPr lang="de-DE" dirty="0" err="1">
                <a:solidFill>
                  <a:srgbClr val="000000"/>
                </a:solidFill>
                <a:latin typeface="Arial"/>
              </a:rPr>
              <a:t>eat</a:t>
            </a:r>
            <a:r>
              <a:rPr lang="de-DE" dirty="0">
                <a:solidFill>
                  <a:srgbClr val="000000"/>
                </a:solidFill>
                <a:latin typeface="Arial"/>
              </a:rPr>
              <a:t> </a:t>
            </a:r>
            <a:r>
              <a:rPr lang="de-DE" dirty="0" err="1">
                <a:solidFill>
                  <a:srgbClr val="000000"/>
                </a:solidFill>
                <a:latin typeface="Arial"/>
              </a:rPr>
              <a:t>litatin</a:t>
            </a:r>
            <a:r>
              <a:rPr lang="de-DE" dirty="0">
                <a:solidFill>
                  <a:srgbClr val="000000"/>
                </a:solidFill>
                <a:latin typeface="Arial"/>
              </a:rPr>
              <a:t> </a:t>
            </a:r>
            <a:r>
              <a:rPr lang="de-DE" dirty="0" err="1">
                <a:solidFill>
                  <a:srgbClr val="000000"/>
                </a:solidFill>
                <a:latin typeface="Arial"/>
              </a:rPr>
              <a:t>experia</a:t>
            </a:r>
            <a:r>
              <a:rPr lang="de-DE" dirty="0">
                <a:solidFill>
                  <a:srgbClr val="000000"/>
                </a:solidFill>
                <a:latin typeface="Arial"/>
              </a:rPr>
              <a:t> </a:t>
            </a:r>
            <a:r>
              <a:rPr lang="de-DE" dirty="0" err="1">
                <a:solidFill>
                  <a:srgbClr val="000000"/>
                </a:solidFill>
                <a:latin typeface="Arial"/>
              </a:rPr>
              <a:t>sit</a:t>
            </a:r>
            <a:r>
              <a:rPr lang="de-DE" dirty="0">
                <a:solidFill>
                  <a:srgbClr val="000000"/>
                </a:solidFill>
                <a:latin typeface="Arial"/>
              </a:rPr>
              <a:t> </a:t>
            </a:r>
            <a:r>
              <a:rPr lang="de-DE" dirty="0" err="1">
                <a:solidFill>
                  <a:srgbClr val="000000"/>
                </a:solidFill>
                <a:latin typeface="Arial"/>
              </a:rPr>
              <a:t>aut</a:t>
            </a:r>
            <a:r>
              <a:rPr lang="de-DE" dirty="0">
                <a:solidFill>
                  <a:srgbClr val="000000"/>
                </a:solidFill>
                <a:latin typeface="Arial"/>
              </a:rPr>
              <a:t> </a:t>
            </a:r>
            <a:r>
              <a:rPr lang="de-DE" dirty="0" err="1">
                <a:solidFill>
                  <a:srgbClr val="000000"/>
                </a:solidFill>
                <a:latin typeface="Arial"/>
              </a:rPr>
              <a:t>offici</a:t>
            </a:r>
            <a:r>
              <a:rPr lang="de-DE" dirty="0">
                <a:solidFill>
                  <a:srgbClr val="000000"/>
                </a:solidFill>
                <a:latin typeface="Arial"/>
              </a:rPr>
              <a:t> </a:t>
            </a:r>
            <a:r>
              <a:rPr lang="de-DE" dirty="0" err="1">
                <a:solidFill>
                  <a:srgbClr val="000000"/>
                </a:solidFill>
                <a:latin typeface="Arial"/>
              </a:rPr>
              <a:t>unt</a:t>
            </a:r>
            <a:r>
              <a:rPr lang="de-DE" dirty="0">
                <a:solidFill>
                  <a:srgbClr val="000000"/>
                </a:solidFill>
                <a:latin typeface="Arial"/>
              </a:rPr>
              <a:t> </a:t>
            </a:r>
            <a:r>
              <a:rPr lang="de-DE" dirty="0" err="1">
                <a:solidFill>
                  <a:srgbClr val="000000"/>
                </a:solidFill>
                <a:latin typeface="Arial"/>
              </a:rPr>
              <a:t>quamet</a:t>
            </a:r>
            <a:r>
              <a:rPr lang="de-DE" dirty="0">
                <a:solidFill>
                  <a:srgbClr val="000000"/>
                </a:solidFill>
                <a:latin typeface="Arial"/>
              </a:rPr>
              <a:t> </a:t>
            </a:r>
            <a:r>
              <a:rPr lang="de-DE" dirty="0" err="1">
                <a:solidFill>
                  <a:srgbClr val="000000"/>
                </a:solidFill>
                <a:latin typeface="Arial"/>
              </a:rPr>
              <a:t>laccabo</a:t>
            </a:r>
            <a:r>
              <a:rPr lang="de-DE" dirty="0">
                <a:solidFill>
                  <a:srgbClr val="000000"/>
                </a:solidFill>
                <a:latin typeface="Arial"/>
              </a:rPr>
              <a:t>. Min </a:t>
            </a:r>
            <a:r>
              <a:rPr lang="de-DE" dirty="0" err="1">
                <a:solidFill>
                  <a:srgbClr val="000000"/>
                </a:solidFill>
                <a:latin typeface="Arial"/>
              </a:rPr>
              <a:t>re</a:t>
            </a:r>
            <a:r>
              <a:rPr lang="de-DE" dirty="0">
                <a:solidFill>
                  <a:srgbClr val="000000"/>
                </a:solidFill>
                <a:latin typeface="Arial"/>
              </a:rPr>
              <a:t>, </a:t>
            </a:r>
            <a:r>
              <a:rPr lang="de-DE" dirty="0" err="1">
                <a:solidFill>
                  <a:srgbClr val="000000"/>
                </a:solidFill>
                <a:latin typeface="Arial"/>
              </a:rPr>
              <a:t>oditatistem</a:t>
            </a:r>
            <a:r>
              <a:rPr lang="de-DE" dirty="0">
                <a:solidFill>
                  <a:srgbClr val="000000"/>
                </a:solidFill>
                <a:latin typeface="Arial"/>
              </a:rPr>
              <a:t> </a:t>
            </a:r>
            <a:r>
              <a:rPr lang="de-DE" dirty="0" err="1">
                <a:solidFill>
                  <a:srgbClr val="000000"/>
                </a:solidFill>
                <a:latin typeface="Arial"/>
              </a:rPr>
              <a:t>volorem</a:t>
            </a:r>
            <a:r>
              <a:rPr lang="de-DE" dirty="0">
                <a:solidFill>
                  <a:srgbClr val="000000"/>
                </a:solidFill>
                <a:latin typeface="Arial"/>
              </a:rPr>
              <a:t> </a:t>
            </a:r>
            <a:r>
              <a:rPr lang="de-DE" dirty="0" err="1">
                <a:solidFill>
                  <a:srgbClr val="000000"/>
                </a:solidFill>
                <a:latin typeface="Arial"/>
              </a:rPr>
              <a:t>ratemporesti</a:t>
            </a:r>
            <a:r>
              <a:rPr lang="de-DE" dirty="0">
                <a:solidFill>
                  <a:srgbClr val="000000"/>
                </a:solidFill>
                <a:latin typeface="Arial"/>
              </a:rPr>
              <a:t> </a:t>
            </a:r>
            <a:r>
              <a:rPr lang="de-DE" dirty="0" err="1">
                <a:solidFill>
                  <a:srgbClr val="000000"/>
                </a:solidFill>
                <a:latin typeface="Arial"/>
              </a:rPr>
              <a:t>volesciur</a:t>
            </a:r>
            <a:r>
              <a:rPr lang="de-DE" dirty="0">
                <a:solidFill>
                  <a:srgbClr val="000000"/>
                </a:solidFill>
                <a:latin typeface="Arial"/>
              </a:rPr>
              <a:t>?</a:t>
            </a:r>
          </a:p>
        </p:txBody>
      </p:sp>
      <p:sp>
        <p:nvSpPr>
          <p:cNvPr id="15" name="Bildplatzhalter 14"/>
          <p:cNvSpPr>
            <a:spLocks noGrp="1"/>
          </p:cNvSpPr>
          <p:nvPr>
            <p:ph type="pic" sz="quarter" idx="16"/>
          </p:nvPr>
        </p:nvSpPr>
        <p:spPr>
          <a:xfrm>
            <a:off x="9666958" y="16397486"/>
            <a:ext cx="7380000" cy="8247557"/>
          </a:xfrm>
        </p:spPr>
        <p:txBody>
          <a:bodyPr/>
          <a:lstStyle/>
          <a:p>
            <a:endParaRPr lang="en-US"/>
          </a:p>
        </p:txBody>
      </p:sp>
      <p:sp>
        <p:nvSpPr>
          <p:cNvPr id="16" name="Textplatzhalter 15"/>
          <p:cNvSpPr>
            <a:spLocks noGrp="1"/>
          </p:cNvSpPr>
          <p:nvPr>
            <p:ph type="body" sz="quarter" idx="17"/>
          </p:nvPr>
        </p:nvSpPr>
        <p:spPr>
          <a:xfrm>
            <a:off x="9666958" y="25038446"/>
            <a:ext cx="7380000" cy="254669"/>
          </a:xfrm>
        </p:spPr>
        <p:txBody>
          <a:bodyPr/>
          <a:lstStyle/>
          <a:p>
            <a:endParaRPr lang="de-DE" dirty="0"/>
          </a:p>
        </p:txBody>
      </p:sp>
      <p:sp>
        <p:nvSpPr>
          <p:cNvPr id="17" name="Bildplatzhalter 16"/>
          <p:cNvSpPr>
            <a:spLocks noGrp="1"/>
          </p:cNvSpPr>
          <p:nvPr>
            <p:ph type="pic" sz="quarter" idx="18"/>
          </p:nvPr>
        </p:nvSpPr>
        <p:spPr>
          <a:xfrm>
            <a:off x="25761566" y="11899627"/>
            <a:ext cx="7380000" cy="7054147"/>
          </a:xfrm>
        </p:spPr>
        <p:txBody>
          <a:bodyPr/>
          <a:lstStyle/>
          <a:p>
            <a:endParaRPr lang="en-US"/>
          </a:p>
        </p:txBody>
      </p:sp>
      <p:sp>
        <p:nvSpPr>
          <p:cNvPr id="18" name="Textplatzhalter 17"/>
          <p:cNvSpPr>
            <a:spLocks noGrp="1"/>
          </p:cNvSpPr>
          <p:nvPr>
            <p:ph type="body" sz="quarter" idx="19"/>
          </p:nvPr>
        </p:nvSpPr>
        <p:spPr>
          <a:xfrm>
            <a:off x="25761566" y="19277806"/>
            <a:ext cx="7380000" cy="254669"/>
          </a:xfrm>
        </p:spPr>
        <p:txBody>
          <a:bodyPr/>
          <a:lstStyle/>
          <a:p>
            <a:endParaRPr lang="de-DE" dirty="0"/>
          </a:p>
        </p:txBody>
      </p:sp>
      <p:sp>
        <p:nvSpPr>
          <p:cNvPr id="9" name="Textplatzhalter 17">
            <a:extLst>
              <a:ext uri="{FF2B5EF4-FFF2-40B4-BE49-F238E27FC236}">
                <a16:creationId xmlns:a16="http://schemas.microsoft.com/office/drawing/2014/main" id="{03770538-128C-D61C-D2A4-1BBA6993FCE9}"/>
              </a:ext>
            </a:extLst>
          </p:cNvPr>
          <p:cNvSpPr>
            <a:spLocks noGrp="1"/>
          </p:cNvSpPr>
          <p:nvPr>
            <p:ph type="body" sz="quarter" idx="14"/>
          </p:nvPr>
        </p:nvSpPr>
        <p:spPr>
          <a:xfrm>
            <a:off x="1656000" y="7219107"/>
            <a:ext cx="39492000" cy="508672"/>
          </a:xfrm>
        </p:spPr>
        <p:txBody>
          <a:bodyPr/>
          <a:lstStyle/>
          <a:p>
            <a:r>
              <a:rPr lang="de-DE" dirty="0" err="1"/>
              <a:t>Authors</a:t>
            </a:r>
            <a:r>
              <a:rPr lang="de-DE" dirty="0"/>
              <a:t> </a:t>
            </a:r>
            <a:r>
              <a:rPr lang="de-DE" dirty="0" err="1"/>
              <a:t>list</a:t>
            </a:r>
            <a:r>
              <a:rPr lang="de-DE" dirty="0"/>
              <a:t> (in </a:t>
            </a:r>
            <a:r>
              <a:rPr lang="de-DE" dirty="0" err="1"/>
              <a:t>case</a:t>
            </a:r>
            <a:r>
              <a:rPr lang="de-DE" dirty="0"/>
              <a:t> </a:t>
            </a:r>
            <a:r>
              <a:rPr lang="de-DE" dirty="0" err="1"/>
              <a:t>of</a:t>
            </a:r>
            <a:r>
              <a:rPr lang="de-DE" dirty="0"/>
              <a:t> </a:t>
            </a:r>
            <a:r>
              <a:rPr lang="de-DE" dirty="0" err="1"/>
              <a:t>several</a:t>
            </a:r>
            <a:r>
              <a:rPr lang="de-DE" dirty="0"/>
              <a:t> </a:t>
            </a:r>
            <a:r>
              <a:rPr lang="de-DE" dirty="0" err="1"/>
              <a:t>authors</a:t>
            </a:r>
            <a:r>
              <a:rPr lang="de-DE" dirty="0"/>
              <a:t>)</a:t>
            </a:r>
          </a:p>
        </p:txBody>
      </p:sp>
      <p:sp>
        <p:nvSpPr>
          <p:cNvPr id="10" name="Textplatzhalter 18">
            <a:extLst>
              <a:ext uri="{FF2B5EF4-FFF2-40B4-BE49-F238E27FC236}">
                <a16:creationId xmlns:a16="http://schemas.microsoft.com/office/drawing/2014/main" id="{E8369725-03C3-2AF0-05F3-C0268EF5FDA8}"/>
              </a:ext>
            </a:extLst>
          </p:cNvPr>
          <p:cNvSpPr>
            <a:spLocks noGrp="1"/>
          </p:cNvSpPr>
          <p:nvPr>
            <p:ph type="body" sz="quarter" idx="15"/>
          </p:nvPr>
        </p:nvSpPr>
        <p:spPr>
          <a:xfrm>
            <a:off x="1655999" y="5850955"/>
            <a:ext cx="39492000" cy="595131"/>
          </a:xfrm>
        </p:spPr>
        <p:txBody>
          <a:bodyPr/>
          <a:lstStyle/>
          <a:p>
            <a:r>
              <a:rPr lang="de-DE" dirty="0" err="1"/>
              <a:t>Authors</a:t>
            </a:r>
            <a:r>
              <a:rPr lang="de-DE" dirty="0"/>
              <a:t> </a:t>
            </a:r>
            <a:r>
              <a:rPr lang="de-DE" dirty="0" err="1"/>
              <a:t>list</a:t>
            </a:r>
            <a:r>
              <a:rPr lang="de-DE" dirty="0"/>
              <a:t> (in </a:t>
            </a:r>
            <a:r>
              <a:rPr lang="de-DE" dirty="0" err="1"/>
              <a:t>case</a:t>
            </a:r>
            <a:r>
              <a:rPr lang="de-DE" dirty="0"/>
              <a:t> </a:t>
            </a:r>
            <a:r>
              <a:rPr lang="de-DE" dirty="0" err="1"/>
              <a:t>of</a:t>
            </a:r>
            <a:r>
              <a:rPr lang="de-DE" dirty="0"/>
              <a:t> </a:t>
            </a:r>
            <a:r>
              <a:rPr lang="de-DE" dirty="0" err="1"/>
              <a:t>few</a:t>
            </a:r>
            <a:r>
              <a:rPr lang="de-DE" dirty="0"/>
              <a:t> </a:t>
            </a:r>
            <a:r>
              <a:rPr lang="de-DE" dirty="0" err="1"/>
              <a:t>authors</a:t>
            </a:r>
            <a:r>
              <a:rPr lang="de-DE" dirty="0"/>
              <a:t>)</a:t>
            </a:r>
          </a:p>
        </p:txBody>
      </p:sp>
      <p:sp>
        <p:nvSpPr>
          <p:cNvPr id="11" name="Titel 10">
            <a:extLst>
              <a:ext uri="{FF2B5EF4-FFF2-40B4-BE49-F238E27FC236}">
                <a16:creationId xmlns:a16="http://schemas.microsoft.com/office/drawing/2014/main" id="{11AA2FD7-7BDE-74AD-5992-C3D495F0BA95}"/>
              </a:ext>
            </a:extLst>
          </p:cNvPr>
          <p:cNvSpPr>
            <a:spLocks noGrp="1"/>
          </p:cNvSpPr>
          <p:nvPr>
            <p:ph type="title"/>
          </p:nvPr>
        </p:nvSpPr>
        <p:spPr>
          <a:xfrm>
            <a:off x="1656000" y="4410795"/>
            <a:ext cx="39492000" cy="810948"/>
          </a:xfrm>
          <a:prstGeom prst="rect">
            <a:avLst/>
          </a:prstGeom>
        </p:spPr>
        <p:txBody>
          <a:bodyPr>
            <a:normAutofit fontScale="90000"/>
          </a:bodyPr>
          <a:lstStyle/>
          <a:p>
            <a:r>
              <a:rPr lang="de-DE" dirty="0"/>
              <a:t>Research title</a:t>
            </a:r>
          </a:p>
        </p:txBody>
      </p:sp>
      <p:cxnSp>
        <p:nvCxnSpPr>
          <p:cNvPr id="25" name="Straight Connector 24">
            <a:extLst>
              <a:ext uri="{FF2B5EF4-FFF2-40B4-BE49-F238E27FC236}">
                <a16:creationId xmlns:a16="http://schemas.microsoft.com/office/drawing/2014/main" id="{46EB1B3B-AB25-400F-C4C0-9AF4DAF0FB17}"/>
              </a:ext>
            </a:extLst>
          </p:cNvPr>
          <p:cNvCxnSpPr>
            <a:cxnSpLocks/>
          </p:cNvCxnSpPr>
          <p:nvPr/>
        </p:nvCxnSpPr>
        <p:spPr>
          <a:xfrm>
            <a:off x="1655999" y="9091315"/>
            <a:ext cx="7434895" cy="0"/>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B3F92D4-F60F-7DF9-EEFF-68648805D6FF}"/>
              </a:ext>
            </a:extLst>
          </p:cNvPr>
          <p:cNvCxnSpPr>
            <a:cxnSpLocks/>
          </p:cNvCxnSpPr>
          <p:nvPr/>
        </p:nvCxnSpPr>
        <p:spPr>
          <a:xfrm>
            <a:off x="1602062" y="11035531"/>
            <a:ext cx="7434895" cy="0"/>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12502D-8986-690C-328D-6D6802C58034}"/>
              </a:ext>
            </a:extLst>
          </p:cNvPr>
          <p:cNvCxnSpPr>
            <a:cxnSpLocks/>
          </p:cNvCxnSpPr>
          <p:nvPr/>
        </p:nvCxnSpPr>
        <p:spPr>
          <a:xfrm>
            <a:off x="17659847" y="9163323"/>
            <a:ext cx="7488832" cy="0"/>
          </a:xfrm>
          <a:prstGeom prst="line">
            <a:avLst/>
          </a:prstGeom>
          <a:ln w="444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9CAECB-BEEB-75A5-F738-6513160D8055}"/>
              </a:ext>
            </a:extLst>
          </p:cNvPr>
          <p:cNvCxnSpPr>
            <a:cxnSpLocks/>
          </p:cNvCxnSpPr>
          <p:nvPr/>
        </p:nvCxnSpPr>
        <p:spPr>
          <a:xfrm>
            <a:off x="17659848" y="10315451"/>
            <a:ext cx="7488832" cy="0"/>
          </a:xfrm>
          <a:prstGeom prst="line">
            <a:avLst/>
          </a:prstGeom>
          <a:ln w="444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76372D-1993-5CBA-E70F-0A23CF9EF505}"/>
              </a:ext>
            </a:extLst>
          </p:cNvPr>
          <p:cNvCxnSpPr>
            <a:cxnSpLocks/>
          </p:cNvCxnSpPr>
          <p:nvPr/>
        </p:nvCxnSpPr>
        <p:spPr>
          <a:xfrm>
            <a:off x="17659846" y="25437131"/>
            <a:ext cx="7488832" cy="0"/>
          </a:xfrm>
          <a:prstGeom prst="line">
            <a:avLst/>
          </a:prstGeom>
          <a:ln w="444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617D47-EEBD-D0F6-E4FC-8C1F0A02AF0B}"/>
              </a:ext>
            </a:extLst>
          </p:cNvPr>
          <p:cNvCxnSpPr>
            <a:cxnSpLocks/>
          </p:cNvCxnSpPr>
          <p:nvPr/>
        </p:nvCxnSpPr>
        <p:spPr>
          <a:xfrm>
            <a:off x="17659847" y="26589259"/>
            <a:ext cx="7488832" cy="0"/>
          </a:xfrm>
          <a:prstGeom prst="line">
            <a:avLst/>
          </a:prstGeom>
          <a:ln w="44450">
            <a:solidFill>
              <a:srgbClr val="92D050"/>
            </a:solidFill>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74A07477-4B90-1DB9-0BE0-9E948B9E874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55999" y="27747288"/>
            <a:ext cx="1631216" cy="1631216"/>
          </a:xfrm>
          <a:prstGeom prst="rect">
            <a:avLst/>
          </a:prstGeom>
        </p:spPr>
      </p:pic>
      <p:sp>
        <p:nvSpPr>
          <p:cNvPr id="34" name="TextBox 33">
            <a:extLst>
              <a:ext uri="{FF2B5EF4-FFF2-40B4-BE49-F238E27FC236}">
                <a16:creationId xmlns:a16="http://schemas.microsoft.com/office/drawing/2014/main" id="{95B1AF17-D963-1713-321B-BF27351FFAB9}"/>
              </a:ext>
            </a:extLst>
          </p:cNvPr>
          <p:cNvSpPr txBox="1"/>
          <p:nvPr/>
        </p:nvSpPr>
        <p:spPr>
          <a:xfrm>
            <a:off x="3474270" y="27766355"/>
            <a:ext cx="3960440" cy="1631216"/>
          </a:xfrm>
          <a:prstGeom prst="rect">
            <a:avLst/>
          </a:prstGeom>
          <a:noFill/>
        </p:spPr>
        <p:txBody>
          <a:bodyPr wrap="square" rtlCol="0">
            <a:spAutoFit/>
          </a:bodyPr>
          <a:lstStyle/>
          <a:p>
            <a:r>
              <a:rPr lang="en-GB" sz="2000" b="1" dirty="0" err="1">
                <a:solidFill>
                  <a:schemeClr val="accent5"/>
                </a:solidFill>
              </a:rPr>
              <a:t>Dr.</a:t>
            </a:r>
            <a:r>
              <a:rPr lang="en-GB" sz="2000" b="1" dirty="0">
                <a:solidFill>
                  <a:schemeClr val="accent5"/>
                </a:solidFill>
              </a:rPr>
              <a:t> </a:t>
            </a:r>
            <a:r>
              <a:rPr lang="en-GB" sz="2000" b="1" dirty="0" err="1">
                <a:solidFill>
                  <a:schemeClr val="accent5"/>
                </a:solidFill>
              </a:rPr>
              <a:t>Birte</a:t>
            </a:r>
            <a:r>
              <a:rPr lang="en-GB" sz="2000" b="1" dirty="0">
                <a:solidFill>
                  <a:schemeClr val="accent5"/>
                </a:solidFill>
              </a:rPr>
              <a:t> Maja </a:t>
            </a:r>
            <a:r>
              <a:rPr lang="en-GB" sz="2000" b="1" dirty="0" err="1">
                <a:solidFill>
                  <a:schemeClr val="accent5"/>
                </a:solidFill>
              </a:rPr>
              <a:t>Gerken</a:t>
            </a:r>
            <a:endParaRPr lang="en-GB" sz="2000" b="1" dirty="0">
              <a:solidFill>
                <a:schemeClr val="accent5"/>
              </a:solidFill>
            </a:endParaRPr>
          </a:p>
          <a:p>
            <a:r>
              <a:rPr lang="en-GB" sz="2000" b="1" dirty="0">
                <a:solidFill>
                  <a:schemeClr val="accent5"/>
                </a:solidFill>
              </a:rPr>
              <a:t>TUM Chair of Template Example</a:t>
            </a:r>
          </a:p>
          <a:p>
            <a:r>
              <a:rPr lang="en-GB" sz="2000" b="1" dirty="0">
                <a:solidFill>
                  <a:schemeClr val="accent5"/>
                </a:solidFill>
              </a:rPr>
              <a:t>Address</a:t>
            </a:r>
          </a:p>
          <a:p>
            <a:r>
              <a:rPr lang="en-GB" sz="2000" b="1" dirty="0">
                <a:solidFill>
                  <a:schemeClr val="accent5"/>
                </a:solidFill>
              </a:rPr>
              <a:t>Webpage</a:t>
            </a:r>
          </a:p>
          <a:p>
            <a:r>
              <a:rPr lang="en-GB" sz="2000" b="1" dirty="0">
                <a:solidFill>
                  <a:schemeClr val="accent5"/>
                </a:solidFill>
              </a:rPr>
              <a:t>Email Address</a:t>
            </a:r>
          </a:p>
        </p:txBody>
      </p:sp>
      <p:pic>
        <p:nvPicPr>
          <p:cNvPr id="35" name="Picture 34">
            <a:extLst>
              <a:ext uri="{FF2B5EF4-FFF2-40B4-BE49-F238E27FC236}">
                <a16:creationId xmlns:a16="http://schemas.microsoft.com/office/drawing/2014/main" id="{563B38DE-F6B1-D4F7-054A-5708D2A4541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8370814" y="27741387"/>
            <a:ext cx="1631216" cy="1631216"/>
          </a:xfrm>
          <a:prstGeom prst="rect">
            <a:avLst/>
          </a:prstGeom>
        </p:spPr>
      </p:pic>
      <p:sp>
        <p:nvSpPr>
          <p:cNvPr id="36" name="TextBox 35">
            <a:extLst>
              <a:ext uri="{FF2B5EF4-FFF2-40B4-BE49-F238E27FC236}">
                <a16:creationId xmlns:a16="http://schemas.microsoft.com/office/drawing/2014/main" id="{E8313A89-751D-56B6-A940-8B991DC29C7E}"/>
              </a:ext>
            </a:extLst>
          </p:cNvPr>
          <p:cNvSpPr txBox="1"/>
          <p:nvPr/>
        </p:nvSpPr>
        <p:spPr>
          <a:xfrm>
            <a:off x="10189085" y="27760454"/>
            <a:ext cx="3960440" cy="1631216"/>
          </a:xfrm>
          <a:prstGeom prst="rect">
            <a:avLst/>
          </a:prstGeom>
          <a:noFill/>
        </p:spPr>
        <p:txBody>
          <a:bodyPr wrap="square" rtlCol="0">
            <a:spAutoFit/>
          </a:bodyPr>
          <a:lstStyle/>
          <a:p>
            <a:r>
              <a:rPr lang="en-GB" sz="2000" b="1" dirty="0">
                <a:solidFill>
                  <a:srgbClr val="92D050"/>
                </a:solidFill>
              </a:rPr>
              <a:t>M.Sc. Lorenz Gabel </a:t>
            </a:r>
          </a:p>
          <a:p>
            <a:r>
              <a:rPr lang="en-GB" sz="2000" b="1" dirty="0">
                <a:solidFill>
                  <a:srgbClr val="92D050"/>
                </a:solidFill>
              </a:rPr>
              <a:t>TUM Chair of Template Example</a:t>
            </a:r>
          </a:p>
          <a:p>
            <a:r>
              <a:rPr lang="en-GB" sz="2000" b="1" dirty="0">
                <a:solidFill>
                  <a:srgbClr val="92D050"/>
                </a:solidFill>
              </a:rPr>
              <a:t>Address</a:t>
            </a:r>
          </a:p>
          <a:p>
            <a:r>
              <a:rPr lang="en-GB" sz="2000" b="1" dirty="0">
                <a:solidFill>
                  <a:srgbClr val="92D050"/>
                </a:solidFill>
              </a:rPr>
              <a:t>Webpage</a:t>
            </a:r>
          </a:p>
          <a:p>
            <a:r>
              <a:rPr lang="en-GB" sz="2000" b="1" dirty="0">
                <a:solidFill>
                  <a:srgbClr val="92D050"/>
                </a:solidFill>
              </a:rPr>
              <a:t>Email Address</a:t>
            </a:r>
          </a:p>
        </p:txBody>
      </p:sp>
      <p:pic>
        <p:nvPicPr>
          <p:cNvPr id="37" name="Picture 36">
            <a:extLst>
              <a:ext uri="{FF2B5EF4-FFF2-40B4-BE49-F238E27FC236}">
                <a16:creationId xmlns:a16="http://schemas.microsoft.com/office/drawing/2014/main" id="{3741208D-8615-AE65-5145-B50841E052D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5139566" y="27675280"/>
            <a:ext cx="1631216" cy="1631216"/>
          </a:xfrm>
          <a:prstGeom prst="rect">
            <a:avLst/>
          </a:prstGeom>
        </p:spPr>
      </p:pic>
      <p:sp>
        <p:nvSpPr>
          <p:cNvPr id="38" name="TextBox 37">
            <a:extLst>
              <a:ext uri="{FF2B5EF4-FFF2-40B4-BE49-F238E27FC236}">
                <a16:creationId xmlns:a16="http://schemas.microsoft.com/office/drawing/2014/main" id="{125DD0E7-F9BC-5DDE-3D5E-45C48D68B943}"/>
              </a:ext>
            </a:extLst>
          </p:cNvPr>
          <p:cNvSpPr txBox="1"/>
          <p:nvPr/>
        </p:nvSpPr>
        <p:spPr>
          <a:xfrm>
            <a:off x="16957837" y="27694347"/>
            <a:ext cx="3960440" cy="1631216"/>
          </a:xfrm>
          <a:prstGeom prst="rect">
            <a:avLst/>
          </a:prstGeom>
          <a:noFill/>
        </p:spPr>
        <p:txBody>
          <a:bodyPr wrap="square" rtlCol="0">
            <a:spAutoFit/>
          </a:bodyPr>
          <a:lstStyle/>
          <a:p>
            <a:r>
              <a:rPr lang="en-GB" sz="2000" b="1" dirty="0" err="1">
                <a:solidFill>
                  <a:srgbClr val="92D050"/>
                </a:solidFill>
              </a:rPr>
              <a:t>Dr.</a:t>
            </a:r>
            <a:r>
              <a:rPr lang="en-GB" sz="2000" b="1" dirty="0">
                <a:solidFill>
                  <a:srgbClr val="92D050"/>
                </a:solidFill>
              </a:rPr>
              <a:t> Marlene </a:t>
            </a:r>
            <a:r>
              <a:rPr lang="en-GB" sz="2000" b="1" dirty="0" err="1">
                <a:solidFill>
                  <a:srgbClr val="92D050"/>
                </a:solidFill>
              </a:rPr>
              <a:t>Backleh-Sohrt</a:t>
            </a:r>
            <a:r>
              <a:rPr lang="en-GB" sz="2000" b="1" dirty="0">
                <a:solidFill>
                  <a:srgbClr val="92D050"/>
                </a:solidFill>
              </a:rPr>
              <a:t> </a:t>
            </a:r>
          </a:p>
          <a:p>
            <a:r>
              <a:rPr lang="en-GB" sz="2000" b="1" dirty="0">
                <a:solidFill>
                  <a:srgbClr val="92D050"/>
                </a:solidFill>
              </a:rPr>
              <a:t>TUM Chair of Template Example</a:t>
            </a:r>
          </a:p>
          <a:p>
            <a:r>
              <a:rPr lang="en-GB" sz="2000" b="1" dirty="0">
                <a:solidFill>
                  <a:srgbClr val="92D050"/>
                </a:solidFill>
              </a:rPr>
              <a:t>Address</a:t>
            </a:r>
          </a:p>
          <a:p>
            <a:r>
              <a:rPr lang="en-GB" sz="2000" b="1" dirty="0">
                <a:solidFill>
                  <a:srgbClr val="92D050"/>
                </a:solidFill>
              </a:rPr>
              <a:t>Webpage</a:t>
            </a:r>
          </a:p>
          <a:p>
            <a:r>
              <a:rPr lang="en-GB" sz="2000" b="1" dirty="0">
                <a:solidFill>
                  <a:srgbClr val="92D050"/>
                </a:solidFill>
              </a:rPr>
              <a:t>Email Address</a:t>
            </a:r>
          </a:p>
        </p:txBody>
      </p:sp>
      <p:sp>
        <p:nvSpPr>
          <p:cNvPr id="2" name="Textfeld 1"/>
          <p:cNvSpPr txBox="1"/>
          <p:nvPr/>
        </p:nvSpPr>
        <p:spPr>
          <a:xfrm>
            <a:off x="22484382" y="27760454"/>
            <a:ext cx="16489832" cy="2369880"/>
          </a:xfrm>
          <a:prstGeom prst="rect">
            <a:avLst/>
          </a:prstGeom>
          <a:noFill/>
        </p:spPr>
        <p:txBody>
          <a:bodyPr wrap="square" rtlCol="0">
            <a:spAutoFit/>
          </a:bodyPr>
          <a:lstStyle/>
          <a:p>
            <a:r>
              <a:rPr lang="de-DE" sz="6600" dirty="0"/>
              <a:t>MDSI General </a:t>
            </a:r>
            <a:r>
              <a:rPr lang="de-DE" sz="6600" dirty="0" err="1"/>
              <a:t>Assembly</a:t>
            </a:r>
            <a:r>
              <a:rPr lang="de-DE" sz="6600" dirty="0"/>
              <a:t>, </a:t>
            </a:r>
            <a:r>
              <a:rPr lang="de-DE" sz="6600" dirty="0" err="1"/>
              <a:t>October</a:t>
            </a:r>
            <a:r>
              <a:rPr lang="de-DE" sz="6600" dirty="0"/>
              <a:t> 24, 2024</a:t>
            </a:r>
          </a:p>
          <a:p>
            <a:endParaRPr lang="de-DE" dirty="0"/>
          </a:p>
        </p:txBody>
      </p:sp>
    </p:spTree>
    <p:extLst>
      <p:ext uri="{BB962C8B-B14F-4D97-AF65-F5344CB8AC3E}">
        <p14:creationId xmlns:p14="http://schemas.microsoft.com/office/powerpoint/2010/main" val="2241184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tertitel 6"/>
          <p:cNvSpPr>
            <a:spLocks noGrp="1"/>
          </p:cNvSpPr>
          <p:nvPr>
            <p:ph type="subTitle" idx="1"/>
          </p:nvPr>
        </p:nvSpPr>
        <p:spPr>
          <a:xfrm>
            <a:off x="1656000" y="7941373"/>
            <a:ext cx="39492000" cy="18935918"/>
          </a:xfrm>
        </p:spPr>
        <p:txBody>
          <a:bodyPr/>
          <a:lstStyle/>
          <a:p>
            <a:r>
              <a:rPr lang="de-DE" b="1" dirty="0">
                <a:solidFill>
                  <a:srgbClr val="000000"/>
                </a:solidFill>
                <a:latin typeface="Arial"/>
              </a:rPr>
              <a:t>Abstract</a:t>
            </a:r>
          </a:p>
          <a:p>
            <a:pPr algn="l">
              <a:tabLst>
                <a:tab pos="11723688" algn="l"/>
              </a:tabLst>
            </a:pPr>
            <a:r>
              <a:rPr lang="en-US" b="0" i="0" dirty="0">
                <a:solidFill>
                  <a:srgbClr val="072140"/>
                </a:solidFill>
                <a:effectLst/>
                <a:latin typeface="roboto" panose="02000000000000000000" pitchFamily="2" charset="0"/>
              </a:rPr>
              <a:t>With increasing concerns about non-renewable resources, geothermal energy is becoming increasingly important for heat and power generation. Germany has set a goal to obtain a significant share of its energy from renewable sources by 2050. Deep geothermal plants are expected to make a significant contribution to meeting heat demand. However, these plants cause micro-seismic events that affect the serviceability of buildings and human comfort. Until now, the measurement of seismic activity in the Bavaria region relied on the free-field vibration sensor network. In a novel approach, additional sensors were recently installed on different levels of a low-rise building on the site of a geothermal plant in the south of Munich. This strategic sensor network aims to collect and analyze unique vibration data. The project focuses on improving the understanding and prediction of building response to micro-earthquakes through data-driven model updating.</a:t>
            </a:r>
          </a:p>
          <a:p>
            <a:pPr algn="l">
              <a:tabLst>
                <a:tab pos="12050713" algn="l"/>
              </a:tabLst>
            </a:pPr>
            <a:r>
              <a:rPr lang="en-US" b="0" i="0" dirty="0">
                <a:solidFill>
                  <a:srgbClr val="072140"/>
                </a:solidFill>
                <a:effectLst/>
                <a:latin typeface="roboto" panose="02000000000000000000" pitchFamily="2" charset="0"/>
              </a:rPr>
              <a:t>The first phase will involve processing and preparing existing sensor data using classical and modern machine learning approaches, such as unsupervised learning, for automatic data processing and feature extraction. The second phase will involve developing surrogate models to quantify uncertainty and replace detailed nonlinear analyses. These models will use experimental data to improve the prediction accuracy of structural behavior under induced seismicity. By improving existing building models using experimental data, this project aims to develop a prediction model to mitigate the effects of induced seismicity in geothermal plants. By monitoring building integrity under induced seismicity, the project will contribute to the safety and efficiency of geothermal operations  in Munich and potentially worldwide. </a:t>
            </a:r>
          </a:p>
          <a:p>
            <a:pPr algn="l">
              <a:tabLst>
                <a:tab pos="12050713" algn="l"/>
              </a:tabLst>
            </a:pPr>
            <a:endParaRPr lang="en-US" dirty="0">
              <a:solidFill>
                <a:srgbClr val="072140"/>
              </a:solidFill>
              <a:latin typeface="roboto" panose="02000000000000000000" pitchFamily="2" charset="0"/>
            </a:endParaRPr>
          </a:p>
          <a:p>
            <a:pPr algn="l">
              <a:tabLst>
                <a:tab pos="12050713" algn="l"/>
              </a:tabLst>
            </a:pPr>
            <a:endParaRPr lang="en-US" b="0" i="0" dirty="0">
              <a:solidFill>
                <a:srgbClr val="072140"/>
              </a:solidFill>
              <a:effectLst/>
              <a:latin typeface="roboto" panose="02000000000000000000" pitchFamily="2" charset="0"/>
            </a:endParaRPr>
          </a:p>
          <a:p>
            <a:pPr algn="l">
              <a:tabLst>
                <a:tab pos="12050713" algn="l"/>
              </a:tabLst>
            </a:pPr>
            <a:endParaRPr lang="en-US" dirty="0">
              <a:solidFill>
                <a:srgbClr val="072140"/>
              </a:solidFill>
              <a:latin typeface="roboto" panose="02000000000000000000" pitchFamily="2" charset="0"/>
            </a:endParaRPr>
          </a:p>
          <a:p>
            <a:pPr algn="l">
              <a:tabLst>
                <a:tab pos="12050713" algn="l"/>
              </a:tabLst>
            </a:pPr>
            <a:endParaRPr lang="en-US" b="0" i="0" dirty="0">
              <a:solidFill>
                <a:srgbClr val="072140"/>
              </a:solidFill>
              <a:effectLst/>
              <a:latin typeface="roboto" panose="02000000000000000000" pitchFamily="2" charset="0"/>
            </a:endParaRPr>
          </a:p>
          <a:p>
            <a:pPr algn="l">
              <a:tabLst>
                <a:tab pos="12050713" algn="l"/>
              </a:tabLst>
            </a:pPr>
            <a:endParaRPr lang="en-US" dirty="0">
              <a:solidFill>
                <a:srgbClr val="072140"/>
              </a:solidFill>
              <a:latin typeface="roboto" panose="02000000000000000000" pitchFamily="2" charset="0"/>
            </a:endParaRPr>
          </a:p>
          <a:p>
            <a:pPr algn="l">
              <a:tabLst>
                <a:tab pos="12050713" algn="l"/>
              </a:tabLst>
            </a:pPr>
            <a:endParaRPr lang="en-US" b="0" i="0" dirty="0">
              <a:solidFill>
                <a:srgbClr val="072140"/>
              </a:solidFill>
              <a:effectLst/>
              <a:latin typeface="roboto" panose="02000000000000000000" pitchFamily="2" charset="0"/>
            </a:endParaRPr>
          </a:p>
          <a:p>
            <a:pPr algn="l">
              <a:tabLst>
                <a:tab pos="12050713" algn="l"/>
              </a:tabLst>
            </a:pPr>
            <a:endParaRPr lang="en-US" dirty="0">
              <a:solidFill>
                <a:srgbClr val="072140"/>
              </a:solidFill>
              <a:latin typeface="roboto" panose="02000000000000000000" pitchFamily="2" charset="0"/>
            </a:endParaRPr>
          </a:p>
          <a:p>
            <a:pPr algn="l">
              <a:tabLst>
                <a:tab pos="12050713" algn="l"/>
              </a:tabLst>
            </a:pPr>
            <a:endParaRPr lang="en-US" b="0" i="0" dirty="0">
              <a:solidFill>
                <a:srgbClr val="072140"/>
              </a:solidFill>
              <a:effectLst/>
              <a:latin typeface="roboto" panose="02000000000000000000" pitchFamily="2" charset="0"/>
            </a:endParaRPr>
          </a:p>
          <a:p>
            <a:pPr algn="l">
              <a:tabLst>
                <a:tab pos="12050713" algn="l"/>
              </a:tabLst>
            </a:pPr>
            <a:endParaRPr lang="en-US" dirty="0">
              <a:solidFill>
                <a:srgbClr val="072140"/>
              </a:solidFill>
              <a:latin typeface="roboto" panose="02000000000000000000" pitchFamily="2" charset="0"/>
            </a:endParaRPr>
          </a:p>
          <a:p>
            <a:pPr algn="l">
              <a:tabLst>
                <a:tab pos="12050713" algn="l"/>
              </a:tabLst>
            </a:pPr>
            <a:endParaRPr lang="en-US" b="0" i="0" dirty="0">
              <a:solidFill>
                <a:srgbClr val="072140"/>
              </a:solidFill>
              <a:effectLst/>
              <a:latin typeface="roboto" panose="02000000000000000000" pitchFamily="2" charset="0"/>
            </a:endParaRPr>
          </a:p>
          <a:p>
            <a:pPr algn="l">
              <a:tabLst>
                <a:tab pos="12050713" algn="l"/>
              </a:tabLst>
            </a:pPr>
            <a:r>
              <a:rPr lang="en-US" b="1">
                <a:solidFill>
                  <a:srgbClr val="072140"/>
                </a:solidFill>
                <a:latin typeface="roboto" panose="02000000000000000000" pitchFamily="2" charset="0"/>
              </a:rPr>
              <a:t>Overall Framework</a:t>
            </a:r>
            <a:endParaRPr lang="en-US" b="1" dirty="0">
              <a:solidFill>
                <a:srgbClr val="072140"/>
              </a:solidFill>
              <a:latin typeface="roboto" panose="02000000000000000000" pitchFamily="2" charset="0"/>
            </a:endParaRPr>
          </a:p>
          <a:p>
            <a:pPr algn="l">
              <a:tabLst>
                <a:tab pos="12050713" algn="l"/>
              </a:tabLst>
            </a:pPr>
            <a:endParaRPr lang="en-US" dirty="0">
              <a:solidFill>
                <a:srgbClr val="072140"/>
              </a:solidFill>
              <a:latin typeface="roboto" panose="02000000000000000000" pitchFamily="2" charset="0"/>
            </a:endParaRPr>
          </a:p>
          <a:p>
            <a:pPr algn="l"/>
            <a:endParaRPr lang="en-US" b="0" i="0" dirty="0">
              <a:solidFill>
                <a:srgbClr val="072140"/>
              </a:solidFill>
              <a:effectLst/>
              <a:latin typeface="roboto" panose="02000000000000000000" pitchFamily="2" charset="0"/>
            </a:endParaRPr>
          </a:p>
          <a:p>
            <a:pPr algn="l"/>
            <a:endParaRPr lang="en-US" b="0" i="0" dirty="0">
              <a:solidFill>
                <a:srgbClr val="072140"/>
              </a:solidFill>
              <a:effectLst/>
              <a:latin typeface="roboto" panose="02000000000000000000" pitchFamily="2" charset="0"/>
            </a:endParaRPr>
          </a:p>
          <a:p>
            <a:pPr algn="l"/>
            <a:endParaRPr lang="en-US" dirty="0">
              <a:solidFill>
                <a:srgbClr val="072140"/>
              </a:solidFill>
              <a:latin typeface="roboto" panose="02000000000000000000" pitchFamily="2" charset="0"/>
            </a:endParaRPr>
          </a:p>
          <a:p>
            <a:pPr algn="l"/>
            <a:endParaRPr lang="en-US" b="0" i="0" dirty="0">
              <a:solidFill>
                <a:srgbClr val="072140"/>
              </a:solidFill>
              <a:effectLst/>
              <a:latin typeface="roboto" panose="02000000000000000000" pitchFamily="2" charset="0"/>
            </a:endParaRPr>
          </a:p>
          <a:p>
            <a:pPr algn="l"/>
            <a:endParaRPr lang="en-US" b="0" i="0" dirty="0">
              <a:solidFill>
                <a:srgbClr val="072140"/>
              </a:solidFill>
              <a:effectLst/>
              <a:latin typeface="roboto" panose="02000000000000000000" pitchFamily="2" charset="0"/>
            </a:endParaRPr>
          </a:p>
          <a:p>
            <a:endParaRPr lang="de-DE" dirty="0">
              <a:solidFill>
                <a:srgbClr val="000000"/>
              </a:solidFill>
              <a:latin typeface="Arial"/>
            </a:endParaRPr>
          </a:p>
        </p:txBody>
      </p:sp>
      <p:sp>
        <p:nvSpPr>
          <p:cNvPr id="9" name="Textplatzhalter 17">
            <a:extLst>
              <a:ext uri="{FF2B5EF4-FFF2-40B4-BE49-F238E27FC236}">
                <a16:creationId xmlns:a16="http://schemas.microsoft.com/office/drawing/2014/main" id="{103BE74A-AC50-53BE-67F5-4A912361E54D}"/>
              </a:ext>
            </a:extLst>
          </p:cNvPr>
          <p:cNvSpPr>
            <a:spLocks noGrp="1"/>
          </p:cNvSpPr>
          <p:nvPr>
            <p:ph type="body" sz="quarter" idx="14"/>
          </p:nvPr>
        </p:nvSpPr>
        <p:spPr>
          <a:xfrm>
            <a:off x="1656000" y="7219107"/>
            <a:ext cx="39492000" cy="508672"/>
          </a:xfrm>
        </p:spPr>
        <p:txBody>
          <a:bodyPr/>
          <a:lstStyle/>
          <a:p>
            <a:r>
              <a:rPr lang="en-US" dirty="0"/>
              <a:t>Prof. Dr. Gerhard Müller (Chair of Structural Mechanics), Prof. Dr. Wolfgang Wall (Chair of Numerical Mechanics)</a:t>
            </a:r>
          </a:p>
        </p:txBody>
      </p:sp>
      <p:sp>
        <p:nvSpPr>
          <p:cNvPr id="13" name="Textplatzhalter 18">
            <a:extLst>
              <a:ext uri="{FF2B5EF4-FFF2-40B4-BE49-F238E27FC236}">
                <a16:creationId xmlns:a16="http://schemas.microsoft.com/office/drawing/2014/main" id="{2CCB0C8D-9BD6-FD4E-A0E2-17B75C7F8302}"/>
              </a:ext>
            </a:extLst>
          </p:cNvPr>
          <p:cNvSpPr>
            <a:spLocks noGrp="1"/>
          </p:cNvSpPr>
          <p:nvPr>
            <p:ph type="body" sz="quarter" idx="15"/>
          </p:nvPr>
        </p:nvSpPr>
        <p:spPr>
          <a:xfrm>
            <a:off x="1655999" y="5850955"/>
            <a:ext cx="39492000" cy="595131"/>
          </a:xfrm>
        </p:spPr>
        <p:txBody>
          <a:bodyPr/>
          <a:lstStyle/>
          <a:p>
            <a:r>
              <a:rPr lang="de-DE" dirty="0"/>
              <a:t>Wie-Teng, Kao</a:t>
            </a:r>
          </a:p>
        </p:txBody>
      </p:sp>
      <p:sp>
        <p:nvSpPr>
          <p:cNvPr id="15" name="Titel 10">
            <a:extLst>
              <a:ext uri="{FF2B5EF4-FFF2-40B4-BE49-F238E27FC236}">
                <a16:creationId xmlns:a16="http://schemas.microsoft.com/office/drawing/2014/main" id="{51BEB29C-C44A-6644-0EAC-646C0AC3D32E}"/>
              </a:ext>
            </a:extLst>
          </p:cNvPr>
          <p:cNvSpPr>
            <a:spLocks noGrp="1"/>
          </p:cNvSpPr>
          <p:nvPr>
            <p:ph type="title"/>
          </p:nvPr>
        </p:nvSpPr>
        <p:spPr>
          <a:xfrm>
            <a:off x="1656000" y="4410795"/>
            <a:ext cx="39492000" cy="810948"/>
          </a:xfrm>
          <a:prstGeom prst="rect">
            <a:avLst/>
          </a:prstGeom>
        </p:spPr>
        <p:txBody>
          <a:bodyPr>
            <a:normAutofit fontScale="90000"/>
          </a:bodyPr>
          <a:lstStyle/>
          <a:p>
            <a:r>
              <a:rPr lang="de-DE" dirty="0"/>
              <a:t>Research title</a:t>
            </a:r>
          </a:p>
        </p:txBody>
      </p:sp>
      <p:pic>
        <p:nvPicPr>
          <p:cNvPr id="30" name="Picture 29">
            <a:extLst>
              <a:ext uri="{FF2B5EF4-FFF2-40B4-BE49-F238E27FC236}">
                <a16:creationId xmlns:a16="http://schemas.microsoft.com/office/drawing/2014/main" id="{A35FD3CB-1C3E-F25A-A798-EB7DC88AC46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55999" y="27747288"/>
            <a:ext cx="1631216" cy="1631216"/>
          </a:xfrm>
          <a:prstGeom prst="rect">
            <a:avLst/>
          </a:prstGeom>
        </p:spPr>
      </p:pic>
      <p:sp>
        <p:nvSpPr>
          <p:cNvPr id="31" name="TextBox 30">
            <a:extLst>
              <a:ext uri="{FF2B5EF4-FFF2-40B4-BE49-F238E27FC236}">
                <a16:creationId xmlns:a16="http://schemas.microsoft.com/office/drawing/2014/main" id="{85E9CF5C-E80C-09FE-9869-650D5B0BDDB9}"/>
              </a:ext>
            </a:extLst>
          </p:cNvPr>
          <p:cNvSpPr txBox="1"/>
          <p:nvPr/>
        </p:nvSpPr>
        <p:spPr>
          <a:xfrm>
            <a:off x="3474270" y="27766355"/>
            <a:ext cx="3960440" cy="1631216"/>
          </a:xfrm>
          <a:prstGeom prst="rect">
            <a:avLst/>
          </a:prstGeom>
          <a:noFill/>
        </p:spPr>
        <p:txBody>
          <a:bodyPr wrap="square" rtlCol="0">
            <a:spAutoFit/>
          </a:bodyPr>
          <a:lstStyle/>
          <a:p>
            <a:r>
              <a:rPr lang="en-GB" sz="2000" b="1" dirty="0" err="1">
                <a:solidFill>
                  <a:schemeClr val="accent5"/>
                </a:solidFill>
              </a:rPr>
              <a:t>Dr.</a:t>
            </a:r>
            <a:r>
              <a:rPr lang="en-GB" sz="2000" b="1" dirty="0">
                <a:solidFill>
                  <a:schemeClr val="accent5"/>
                </a:solidFill>
              </a:rPr>
              <a:t> </a:t>
            </a:r>
            <a:r>
              <a:rPr lang="en-GB" sz="2000" b="1" dirty="0" err="1">
                <a:solidFill>
                  <a:schemeClr val="accent5"/>
                </a:solidFill>
              </a:rPr>
              <a:t>Birte</a:t>
            </a:r>
            <a:r>
              <a:rPr lang="en-GB" sz="2000" b="1" dirty="0">
                <a:solidFill>
                  <a:schemeClr val="accent5"/>
                </a:solidFill>
              </a:rPr>
              <a:t> Maja </a:t>
            </a:r>
            <a:r>
              <a:rPr lang="en-GB" sz="2000" b="1" dirty="0" err="1">
                <a:solidFill>
                  <a:schemeClr val="accent5"/>
                </a:solidFill>
              </a:rPr>
              <a:t>Gerken</a:t>
            </a:r>
            <a:endParaRPr lang="en-GB" sz="2000" b="1" dirty="0">
              <a:solidFill>
                <a:schemeClr val="accent5"/>
              </a:solidFill>
            </a:endParaRPr>
          </a:p>
          <a:p>
            <a:r>
              <a:rPr lang="en-GB" sz="2000" b="1" dirty="0">
                <a:solidFill>
                  <a:schemeClr val="accent5"/>
                </a:solidFill>
              </a:rPr>
              <a:t>TUM Chair of Template Example</a:t>
            </a:r>
          </a:p>
          <a:p>
            <a:r>
              <a:rPr lang="en-GB" sz="2000" b="1" dirty="0">
                <a:solidFill>
                  <a:schemeClr val="accent5"/>
                </a:solidFill>
              </a:rPr>
              <a:t>Address</a:t>
            </a:r>
          </a:p>
          <a:p>
            <a:r>
              <a:rPr lang="en-GB" sz="2000" b="1" dirty="0">
                <a:solidFill>
                  <a:schemeClr val="accent5"/>
                </a:solidFill>
              </a:rPr>
              <a:t>Webpage</a:t>
            </a:r>
          </a:p>
          <a:p>
            <a:r>
              <a:rPr lang="en-GB" sz="2000" b="1" dirty="0">
                <a:solidFill>
                  <a:schemeClr val="accent5"/>
                </a:solidFill>
              </a:rPr>
              <a:t>Email Address</a:t>
            </a:r>
          </a:p>
        </p:txBody>
      </p:sp>
      <p:pic>
        <p:nvPicPr>
          <p:cNvPr id="2" name="Picture 1">
            <a:extLst>
              <a:ext uri="{FF2B5EF4-FFF2-40B4-BE49-F238E27FC236}">
                <a16:creationId xmlns:a16="http://schemas.microsoft.com/office/drawing/2014/main" id="{7BBF1737-C561-EB55-FEC8-F9547896ABC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8370814" y="27741387"/>
            <a:ext cx="1631216" cy="1631216"/>
          </a:xfrm>
          <a:prstGeom prst="rect">
            <a:avLst/>
          </a:prstGeom>
        </p:spPr>
      </p:pic>
      <p:sp>
        <p:nvSpPr>
          <p:cNvPr id="3" name="TextBox 2">
            <a:extLst>
              <a:ext uri="{FF2B5EF4-FFF2-40B4-BE49-F238E27FC236}">
                <a16:creationId xmlns:a16="http://schemas.microsoft.com/office/drawing/2014/main" id="{5B11D5C3-2778-C9B4-8070-168CFD6A2A6B}"/>
              </a:ext>
            </a:extLst>
          </p:cNvPr>
          <p:cNvSpPr txBox="1"/>
          <p:nvPr/>
        </p:nvSpPr>
        <p:spPr>
          <a:xfrm>
            <a:off x="10189085" y="27760454"/>
            <a:ext cx="3960440" cy="1631216"/>
          </a:xfrm>
          <a:prstGeom prst="rect">
            <a:avLst/>
          </a:prstGeom>
          <a:noFill/>
        </p:spPr>
        <p:txBody>
          <a:bodyPr wrap="square" rtlCol="0">
            <a:spAutoFit/>
          </a:bodyPr>
          <a:lstStyle/>
          <a:p>
            <a:r>
              <a:rPr lang="en-GB" sz="2000" b="1" dirty="0">
                <a:solidFill>
                  <a:srgbClr val="92D050"/>
                </a:solidFill>
              </a:rPr>
              <a:t>M.Sc. Lorenz Gabel </a:t>
            </a:r>
          </a:p>
          <a:p>
            <a:r>
              <a:rPr lang="en-GB" sz="2000" b="1" dirty="0">
                <a:solidFill>
                  <a:srgbClr val="92D050"/>
                </a:solidFill>
              </a:rPr>
              <a:t>TUM Chair of Template Example</a:t>
            </a:r>
          </a:p>
          <a:p>
            <a:r>
              <a:rPr lang="en-GB" sz="2000" b="1" dirty="0">
                <a:solidFill>
                  <a:srgbClr val="92D050"/>
                </a:solidFill>
              </a:rPr>
              <a:t>Address</a:t>
            </a:r>
          </a:p>
          <a:p>
            <a:r>
              <a:rPr lang="en-GB" sz="2000" b="1" dirty="0">
                <a:solidFill>
                  <a:srgbClr val="92D050"/>
                </a:solidFill>
              </a:rPr>
              <a:t>Webpage</a:t>
            </a:r>
          </a:p>
          <a:p>
            <a:r>
              <a:rPr lang="en-GB" sz="2000" b="1" dirty="0">
                <a:solidFill>
                  <a:srgbClr val="92D050"/>
                </a:solidFill>
              </a:rPr>
              <a:t>Email Address</a:t>
            </a:r>
          </a:p>
        </p:txBody>
      </p:sp>
      <p:pic>
        <p:nvPicPr>
          <p:cNvPr id="4" name="Picture 3">
            <a:extLst>
              <a:ext uri="{FF2B5EF4-FFF2-40B4-BE49-F238E27FC236}">
                <a16:creationId xmlns:a16="http://schemas.microsoft.com/office/drawing/2014/main" id="{186C2661-0107-B087-D730-CAF7F2D28A9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5139566" y="27675280"/>
            <a:ext cx="1631216" cy="1631216"/>
          </a:xfrm>
          <a:prstGeom prst="rect">
            <a:avLst/>
          </a:prstGeom>
        </p:spPr>
      </p:pic>
      <p:sp>
        <p:nvSpPr>
          <p:cNvPr id="6" name="TextBox 5">
            <a:extLst>
              <a:ext uri="{FF2B5EF4-FFF2-40B4-BE49-F238E27FC236}">
                <a16:creationId xmlns:a16="http://schemas.microsoft.com/office/drawing/2014/main" id="{55E34121-EA1A-5435-23A3-D9BF0194B70F}"/>
              </a:ext>
            </a:extLst>
          </p:cNvPr>
          <p:cNvSpPr txBox="1"/>
          <p:nvPr/>
        </p:nvSpPr>
        <p:spPr>
          <a:xfrm>
            <a:off x="16957837" y="27694347"/>
            <a:ext cx="3960440" cy="1631216"/>
          </a:xfrm>
          <a:prstGeom prst="rect">
            <a:avLst/>
          </a:prstGeom>
          <a:noFill/>
        </p:spPr>
        <p:txBody>
          <a:bodyPr wrap="square" rtlCol="0">
            <a:spAutoFit/>
          </a:bodyPr>
          <a:lstStyle/>
          <a:p>
            <a:r>
              <a:rPr lang="en-GB" sz="2000" b="1" dirty="0" err="1">
                <a:solidFill>
                  <a:srgbClr val="92D050"/>
                </a:solidFill>
              </a:rPr>
              <a:t>Dr.</a:t>
            </a:r>
            <a:r>
              <a:rPr lang="en-GB" sz="2000" b="1" dirty="0">
                <a:solidFill>
                  <a:srgbClr val="92D050"/>
                </a:solidFill>
              </a:rPr>
              <a:t> Marlene </a:t>
            </a:r>
            <a:r>
              <a:rPr lang="en-GB" sz="2000" b="1" dirty="0" err="1">
                <a:solidFill>
                  <a:srgbClr val="92D050"/>
                </a:solidFill>
              </a:rPr>
              <a:t>Backleh-Sohrt</a:t>
            </a:r>
            <a:r>
              <a:rPr lang="en-GB" sz="2000" b="1" dirty="0">
                <a:solidFill>
                  <a:srgbClr val="92D050"/>
                </a:solidFill>
              </a:rPr>
              <a:t> </a:t>
            </a:r>
          </a:p>
          <a:p>
            <a:r>
              <a:rPr lang="en-GB" sz="2000" b="1" dirty="0">
                <a:solidFill>
                  <a:srgbClr val="92D050"/>
                </a:solidFill>
              </a:rPr>
              <a:t>TUM Chair of Template Example</a:t>
            </a:r>
          </a:p>
          <a:p>
            <a:r>
              <a:rPr lang="en-GB" sz="2000" b="1" dirty="0">
                <a:solidFill>
                  <a:srgbClr val="92D050"/>
                </a:solidFill>
              </a:rPr>
              <a:t>Address</a:t>
            </a:r>
          </a:p>
          <a:p>
            <a:r>
              <a:rPr lang="en-GB" sz="2000" b="1" dirty="0">
                <a:solidFill>
                  <a:srgbClr val="92D050"/>
                </a:solidFill>
              </a:rPr>
              <a:t>Webpage</a:t>
            </a:r>
          </a:p>
          <a:p>
            <a:r>
              <a:rPr lang="en-GB" sz="2000" b="1" dirty="0">
                <a:solidFill>
                  <a:srgbClr val="92D050"/>
                </a:solidFill>
              </a:rPr>
              <a:t>Email Address</a:t>
            </a:r>
          </a:p>
        </p:txBody>
      </p:sp>
      <p:sp>
        <p:nvSpPr>
          <p:cNvPr id="14" name="Textfeld 13"/>
          <p:cNvSpPr txBox="1"/>
          <p:nvPr/>
        </p:nvSpPr>
        <p:spPr>
          <a:xfrm>
            <a:off x="21908318" y="27741387"/>
            <a:ext cx="19765557" cy="1107996"/>
          </a:xfrm>
          <a:prstGeom prst="rect">
            <a:avLst/>
          </a:prstGeom>
          <a:noFill/>
        </p:spPr>
        <p:txBody>
          <a:bodyPr wrap="square" rtlCol="0">
            <a:spAutoFit/>
          </a:bodyPr>
          <a:lstStyle/>
          <a:p>
            <a:r>
              <a:rPr lang="de-DE" sz="6600" dirty="0"/>
              <a:t>MDSI General </a:t>
            </a:r>
            <a:r>
              <a:rPr lang="de-DE" sz="6600" dirty="0" err="1"/>
              <a:t>Assembly</a:t>
            </a:r>
            <a:r>
              <a:rPr lang="de-DE" sz="6600" dirty="0"/>
              <a:t>, </a:t>
            </a:r>
            <a:r>
              <a:rPr lang="de-DE" sz="6600" dirty="0" err="1"/>
              <a:t>October</a:t>
            </a:r>
            <a:r>
              <a:rPr lang="de-DE" sz="6600" dirty="0"/>
              <a:t> 24, 2024</a:t>
            </a:r>
          </a:p>
        </p:txBody>
      </p:sp>
      <p:cxnSp>
        <p:nvCxnSpPr>
          <p:cNvPr id="8" name="Straight Connector 7">
            <a:extLst>
              <a:ext uri="{FF2B5EF4-FFF2-40B4-BE49-F238E27FC236}">
                <a16:creationId xmlns:a16="http://schemas.microsoft.com/office/drawing/2014/main" id="{5EDA7062-8CF7-EB42-09B0-72531B005BBB}"/>
              </a:ext>
            </a:extLst>
          </p:cNvPr>
          <p:cNvCxnSpPr>
            <a:cxnSpLocks/>
          </p:cNvCxnSpPr>
          <p:nvPr/>
        </p:nvCxnSpPr>
        <p:spPr>
          <a:xfrm>
            <a:off x="1655999" y="8947299"/>
            <a:ext cx="7434895" cy="0"/>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Bildplatzhalter 16">
            <a:extLst>
              <a:ext uri="{FF2B5EF4-FFF2-40B4-BE49-F238E27FC236}">
                <a16:creationId xmlns:a16="http://schemas.microsoft.com/office/drawing/2014/main" id="{D95237DD-1D78-672A-D9F7-BAAE9BC89E54}"/>
              </a:ext>
            </a:extLst>
          </p:cNvPr>
          <p:cNvSpPr>
            <a:spLocks noGrp="1"/>
          </p:cNvSpPr>
          <p:nvPr>
            <p:ph type="pic" sz="quarter" idx="16"/>
          </p:nvPr>
        </p:nvSpPr>
        <p:spPr>
          <a:xfrm>
            <a:off x="1689629" y="18438370"/>
            <a:ext cx="12733200" cy="8184254"/>
          </a:xfrm>
        </p:spPr>
        <p:txBody>
          <a:bodyPr/>
          <a:lstStyle/>
          <a:p>
            <a:endParaRPr lang="en-US" dirty="0"/>
          </a:p>
        </p:txBody>
      </p:sp>
      <p:sp>
        <p:nvSpPr>
          <p:cNvPr id="19" name="Textplatzhalter 17">
            <a:extLst>
              <a:ext uri="{FF2B5EF4-FFF2-40B4-BE49-F238E27FC236}">
                <a16:creationId xmlns:a16="http://schemas.microsoft.com/office/drawing/2014/main" id="{4AF4E0D9-B351-3378-8A16-BAE6F7D78622}"/>
              </a:ext>
            </a:extLst>
          </p:cNvPr>
          <p:cNvSpPr>
            <a:spLocks noGrp="1"/>
          </p:cNvSpPr>
          <p:nvPr>
            <p:ph type="body" sz="quarter" idx="17"/>
          </p:nvPr>
        </p:nvSpPr>
        <p:spPr>
          <a:xfrm>
            <a:off x="1689629" y="26877291"/>
            <a:ext cx="12733200" cy="254669"/>
          </a:xfrm>
        </p:spPr>
        <p:txBody>
          <a:bodyPr/>
          <a:lstStyle/>
          <a:p>
            <a:endParaRPr lang="de-DE" dirty="0"/>
          </a:p>
        </p:txBody>
      </p:sp>
      <p:cxnSp>
        <p:nvCxnSpPr>
          <p:cNvPr id="22" name="Straight Connector 21">
            <a:extLst>
              <a:ext uri="{FF2B5EF4-FFF2-40B4-BE49-F238E27FC236}">
                <a16:creationId xmlns:a16="http://schemas.microsoft.com/office/drawing/2014/main" id="{F4C26F5A-BD61-BA90-175A-BD4E5C700CCD}"/>
              </a:ext>
            </a:extLst>
          </p:cNvPr>
          <p:cNvCxnSpPr>
            <a:cxnSpLocks/>
          </p:cNvCxnSpPr>
          <p:nvPr/>
        </p:nvCxnSpPr>
        <p:spPr>
          <a:xfrm>
            <a:off x="14923542" y="8947299"/>
            <a:ext cx="7434895"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Logo und Dreizeiler">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DSI PosterTemplate 20220719" id="{59F57DF3-849C-644C-99FB-033D4D43B9D7}" vid="{4BB7E8BC-B900-E14E-8FE3-E4D1B94F8DD7}"/>
    </a:ext>
  </a:extLst>
</a:theme>
</file>

<file path=ppt/theme/theme2.xml><?xml version="1.0" encoding="utf-8"?>
<a:theme xmlns:a="http://schemas.openxmlformats.org/drawingml/2006/main" name="1_Logo und Dreizeiler">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DSI PosterTemplate 20220719" id="{59F57DF3-849C-644C-99FB-033D4D43B9D7}" vid="{09745A7D-C134-4246-A994-32BDC906B9D3}"/>
    </a:ext>
  </a:extLst>
</a:theme>
</file>

<file path=ppt/theme/theme3.xml><?xml version="1.0" encoding="utf-8"?>
<a:theme xmlns:a="http://schemas.openxmlformats.org/drawingml/2006/main" name="Logo und Einzeiler">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DSI PosterTemplate 20220719" id="{59F57DF3-849C-644C-99FB-033D4D43B9D7}" vid="{995E0D00-599C-A746-B68A-50B1E3966817}"/>
    </a:ext>
  </a:ext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Logo und Dreizeiler</Template>
  <TotalTime>0</TotalTime>
  <Words>3870</Words>
  <Application>Microsoft Office PowerPoint</Application>
  <PresentationFormat>Custom</PresentationFormat>
  <Paragraphs>302</Paragraphs>
  <Slides>4</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4</vt:i4>
      </vt:variant>
    </vt:vector>
  </HeadingPairs>
  <TitlesOfParts>
    <vt:vector size="10" baseType="lpstr">
      <vt:lpstr>Arial</vt:lpstr>
      <vt:lpstr>Calibri</vt:lpstr>
      <vt:lpstr>roboto</vt:lpstr>
      <vt:lpstr>Logo und Dreizeiler</vt:lpstr>
      <vt:lpstr>1_Logo und Dreizeiler</vt:lpstr>
      <vt:lpstr>Logo und Einzeiler</vt:lpstr>
      <vt:lpstr>Research title</vt:lpstr>
      <vt:lpstr>Research title</vt:lpstr>
      <vt:lpstr>Research title</vt:lpstr>
      <vt:lpstr>Research 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Überschrift 1 läuft über gesamte Papierbreite</dc:title>
  <dc:creator>Ricardo Acevedo</dc:creator>
  <dc:description>Rechteinhaber: Technische Universität München, https://www.tum.de_x000d_
Gestaltung: ediundsepp Gestaltungsgesellschaft, München, http://www.ediundsepp.de_x000d_
Technische Umsetzung: eWorks GmbH, Frankfurt am Main, http://www.eworks.de</dc:description>
  <cp:lastModifiedBy>Wei-Teng Kao</cp:lastModifiedBy>
  <cp:revision>26</cp:revision>
  <dcterms:created xsi:type="dcterms:W3CDTF">2022-07-26T08:22:55Z</dcterms:created>
  <dcterms:modified xsi:type="dcterms:W3CDTF">2024-09-09T09:06:51Z</dcterms:modified>
</cp:coreProperties>
</file>