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0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19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4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5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55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80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9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5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1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0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4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2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2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1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809679-BB93-4851-A2AA-E44E74FEADA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B0601-A096-4983-9663-2AE0E1B2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47241E-4CED-A07C-6182-08FC95960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31" y="380610"/>
            <a:ext cx="8556171" cy="6124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DE42A-3C57-B8F8-9A03-731C80A23AA7}"/>
              </a:ext>
            </a:extLst>
          </p:cNvPr>
          <p:cNvSpPr txBox="1"/>
          <p:nvPr/>
        </p:nvSpPr>
        <p:spPr>
          <a:xfrm>
            <a:off x="8673736" y="581525"/>
            <a:ext cx="33310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popularity of shopping malls among the dataset provided indicates that </a:t>
            </a:r>
            <a:r>
              <a:rPr lang="en-US" dirty="0" err="1"/>
              <a:t>Kanyon</a:t>
            </a:r>
            <a:r>
              <a:rPr lang="en-US" dirty="0"/>
              <a:t> and Mall of </a:t>
            </a:r>
            <a:r>
              <a:rPr lang="en-US" dirty="0" err="1"/>
              <a:t>Instabul</a:t>
            </a:r>
            <a:r>
              <a:rPr lang="en-US" dirty="0"/>
              <a:t> had the highest number of customers.</a:t>
            </a:r>
          </a:p>
          <a:p>
            <a:endParaRPr lang="en-US" dirty="0"/>
          </a:p>
          <a:p>
            <a:r>
              <a:rPr lang="en-US" dirty="0"/>
              <a:t>Clothing was the most preferred shopping category across the 10 malls under the study.</a:t>
            </a:r>
          </a:p>
          <a:p>
            <a:endParaRPr lang="en-US" dirty="0"/>
          </a:p>
          <a:p>
            <a:r>
              <a:rPr lang="en-US" dirty="0"/>
              <a:t>Cosmetics and food &amp; beverages were relatively preferred after the clothing category.  </a:t>
            </a:r>
          </a:p>
          <a:p>
            <a:endParaRPr lang="en-US" dirty="0"/>
          </a:p>
          <a:p>
            <a:r>
              <a:rPr lang="en-US" dirty="0"/>
              <a:t>Books had the least popularity in the dataset. They were only considered by approximately 5000 customers.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BB201-B08A-6B56-0E44-2DF8D41ECA01}"/>
              </a:ext>
            </a:extLst>
          </p:cNvPr>
          <p:cNvSpPr txBox="1"/>
          <p:nvPr/>
        </p:nvSpPr>
        <p:spPr>
          <a:xfrm>
            <a:off x="2730138" y="0"/>
            <a:ext cx="543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SHOPPING ANALYTICS REPORT</a:t>
            </a:r>
          </a:p>
        </p:txBody>
      </p:sp>
    </p:spTree>
    <p:extLst>
      <p:ext uri="{BB962C8B-B14F-4D97-AF65-F5344CB8AC3E}">
        <p14:creationId xmlns:p14="http://schemas.microsoft.com/office/powerpoint/2010/main" val="134340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6988CB-A16C-B18D-765A-3F869757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898" y="335389"/>
            <a:ext cx="6136822" cy="5291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ED5CCB-54BB-6631-FA1F-F92165F775CE}"/>
              </a:ext>
            </a:extLst>
          </p:cNvPr>
          <p:cNvSpPr txBox="1"/>
          <p:nvPr/>
        </p:nvSpPr>
        <p:spPr>
          <a:xfrm>
            <a:off x="-116068" y="-78346"/>
            <a:ext cx="3187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CLOTHING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8FE38-13B8-DFEF-16D3-00A3ECF368F2}"/>
              </a:ext>
            </a:extLst>
          </p:cNvPr>
          <p:cNvSpPr txBox="1"/>
          <p:nvPr/>
        </p:nvSpPr>
        <p:spPr>
          <a:xfrm>
            <a:off x="231183" y="5627305"/>
            <a:ext cx="11838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the customers that did shopping for clothing were females across the 4 age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 55 years and 70 years we had the highest number of customers in both genders. The distribution of gender in this age group was 60% female ad 40% 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Cash was the most preferred payment method for clothing followed by credit  cards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928E9-CDFA-46EC-C8ED-545890DD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96" y="152487"/>
            <a:ext cx="5886450" cy="54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7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A17EB2-622B-F958-0624-5C99EC80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1" y="439893"/>
            <a:ext cx="5886450" cy="4811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5312A3-FAB1-D0B7-0C0C-96FE5A62BADB}"/>
              </a:ext>
            </a:extLst>
          </p:cNvPr>
          <p:cNvSpPr txBox="1"/>
          <p:nvPr/>
        </p:nvSpPr>
        <p:spPr>
          <a:xfrm>
            <a:off x="-630009" y="-55263"/>
            <a:ext cx="420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CLOTHING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2D088-6F88-39A8-711E-241499E22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375" y="439893"/>
            <a:ext cx="5886450" cy="4811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7C7CDD-9D01-E207-B0F1-735AB2CBB772}"/>
              </a:ext>
            </a:extLst>
          </p:cNvPr>
          <p:cNvSpPr txBox="1"/>
          <p:nvPr/>
        </p:nvSpPr>
        <p:spPr>
          <a:xfrm>
            <a:off x="0" y="525126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Cash dominated in the female customers group for the clothing, Debit cards had the least popularity among the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age group 55-70 years had the highest preferred rate for all modes of 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Kanyon</a:t>
            </a:r>
            <a:r>
              <a:rPr lang="en-US" dirty="0"/>
              <a:t> and Mall of </a:t>
            </a:r>
            <a:r>
              <a:rPr lang="en-US" dirty="0" err="1"/>
              <a:t>Instabul</a:t>
            </a:r>
            <a:r>
              <a:rPr lang="en-US" dirty="0"/>
              <a:t> had their share of being the most preferred shopping malls for females doing clothing shopping.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popularity of </a:t>
            </a:r>
            <a:r>
              <a:rPr lang="en-US" dirty="0" err="1"/>
              <a:t>Kanyon</a:t>
            </a:r>
            <a:r>
              <a:rPr lang="en-US" dirty="0"/>
              <a:t> and Mall of </a:t>
            </a:r>
            <a:r>
              <a:rPr lang="en-US" dirty="0" err="1"/>
              <a:t>Instabul</a:t>
            </a:r>
            <a:r>
              <a:rPr lang="en-US" dirty="0"/>
              <a:t> can be articulated to their physical locations having a large target market</a:t>
            </a:r>
          </a:p>
        </p:txBody>
      </p:sp>
    </p:spTree>
    <p:extLst>
      <p:ext uri="{BB962C8B-B14F-4D97-AF65-F5344CB8AC3E}">
        <p14:creationId xmlns:p14="http://schemas.microsoft.com/office/powerpoint/2010/main" val="187386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A17EB2-622B-F958-0624-5C99EC808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00" y="483381"/>
            <a:ext cx="5825217" cy="472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5312A3-FAB1-D0B7-0C0C-96FE5A62BADB}"/>
              </a:ext>
            </a:extLst>
          </p:cNvPr>
          <p:cNvSpPr txBox="1"/>
          <p:nvPr/>
        </p:nvSpPr>
        <p:spPr>
          <a:xfrm>
            <a:off x="-621972" y="-47898"/>
            <a:ext cx="420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CLOTHING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2D088-6F88-39A8-711E-241499E22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1102" y="439893"/>
            <a:ext cx="5825216" cy="4811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7C7CDD-9D01-E207-B0F1-735AB2CBB772}"/>
              </a:ext>
            </a:extLst>
          </p:cNvPr>
          <p:cNvSpPr txBox="1"/>
          <p:nvPr/>
        </p:nvSpPr>
        <p:spPr>
          <a:xfrm>
            <a:off x="0" y="5251269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Cash dominated in the male customers group for the clothing, Debit cards had the least popularity among the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age group 55-70 years had the highest preferred rate for all modes of 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little fluctuation in the choice of payment method across the age groups. This can be observed from the graph and in comparison to the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Kanyon</a:t>
            </a:r>
            <a:r>
              <a:rPr lang="en-US" dirty="0"/>
              <a:t> and Mall of </a:t>
            </a:r>
            <a:r>
              <a:rPr lang="en-US" dirty="0" err="1"/>
              <a:t>Instabul</a:t>
            </a:r>
            <a:r>
              <a:rPr lang="en-US" dirty="0"/>
              <a:t> had their share of being the most preferred shopping malls for males doing clothing shopping.</a:t>
            </a:r>
          </a:p>
        </p:txBody>
      </p:sp>
    </p:spTree>
    <p:extLst>
      <p:ext uri="{BB962C8B-B14F-4D97-AF65-F5344CB8AC3E}">
        <p14:creationId xmlns:p14="http://schemas.microsoft.com/office/powerpoint/2010/main" val="206329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6988CB-A16C-B18D-765A-3F869757B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268" y="439894"/>
            <a:ext cx="6136822" cy="5004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ED5CCB-54BB-6631-FA1F-F92165F775CE}"/>
              </a:ext>
            </a:extLst>
          </p:cNvPr>
          <p:cNvSpPr txBox="1"/>
          <p:nvPr/>
        </p:nvSpPr>
        <p:spPr>
          <a:xfrm>
            <a:off x="-406173" y="-49797"/>
            <a:ext cx="395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COSMETICS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8FE38-13B8-DFEF-16D3-00A3ECF368F2}"/>
              </a:ext>
            </a:extLst>
          </p:cNvPr>
          <p:cNvSpPr txBox="1"/>
          <p:nvPr/>
        </p:nvSpPr>
        <p:spPr>
          <a:xfrm>
            <a:off x="231183" y="5627305"/>
            <a:ext cx="11838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the customers that did shopping for cosmetics were females across the 4 age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 55 years and 70 years we had the highest number of customers in both genders.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Kanyon</a:t>
            </a:r>
            <a:r>
              <a:rPr lang="en-US" dirty="0"/>
              <a:t> and Mall of </a:t>
            </a:r>
            <a:r>
              <a:rPr lang="en-US" dirty="0" err="1"/>
              <a:t>Instabul</a:t>
            </a:r>
            <a:r>
              <a:rPr lang="en-US" dirty="0"/>
              <a:t> were the most preferred shopping mall for cosmetics in both genders.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928E9-CDFA-46EC-C8ED-545890DD6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7482" y="439893"/>
            <a:ext cx="6136822" cy="518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1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6988CB-A16C-B18D-765A-3F869757B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268" y="439894"/>
            <a:ext cx="6136822" cy="5187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ED5CCB-54BB-6631-FA1F-F92165F775CE}"/>
              </a:ext>
            </a:extLst>
          </p:cNvPr>
          <p:cNvSpPr txBox="1"/>
          <p:nvPr/>
        </p:nvSpPr>
        <p:spPr>
          <a:xfrm>
            <a:off x="-342630" y="-47898"/>
            <a:ext cx="3843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COSMETICS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8FE38-13B8-DFEF-16D3-00A3ECF368F2}"/>
              </a:ext>
            </a:extLst>
          </p:cNvPr>
          <p:cNvSpPr txBox="1"/>
          <p:nvPr/>
        </p:nvSpPr>
        <p:spPr>
          <a:xfrm>
            <a:off x="231183" y="5627305"/>
            <a:ext cx="11838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 the ages 55 years and 70 years, there was a high number of customers registered for cosmetic shopping for both females and males, with the females dominating the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 of cash is notably high in both genders and highest in the age group 55-70 years. The use of credit cards was the second preferred option after cash in both genders.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928E9-CDFA-46EC-C8ED-545890DD6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7482" y="413768"/>
            <a:ext cx="6136822" cy="52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A7B2D-1210-0430-BA29-971A7ACDC85B}"/>
              </a:ext>
            </a:extLst>
          </p:cNvPr>
          <p:cNvSpPr/>
          <p:nvPr/>
        </p:nvSpPr>
        <p:spPr>
          <a:xfrm>
            <a:off x="2655006" y="3130232"/>
            <a:ext cx="783446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453070-86C0-7F0D-96B1-BA5739130A28}"/>
              </a:ext>
            </a:extLst>
          </p:cNvPr>
          <p:cNvSpPr/>
          <p:nvPr/>
        </p:nvSpPr>
        <p:spPr>
          <a:xfrm>
            <a:off x="2655006" y="1074510"/>
            <a:ext cx="783446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END!!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A7E6C-74FF-145C-32CD-61BC150B0AB3}"/>
              </a:ext>
            </a:extLst>
          </p:cNvPr>
          <p:cNvSpPr txBox="1"/>
          <p:nvPr/>
        </p:nvSpPr>
        <p:spPr>
          <a:xfrm>
            <a:off x="2655006" y="5185954"/>
            <a:ext cx="8174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 AND COMPLETED IN PYTHON USING THE FOLLOWING LIBRARIES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861460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99</TotalTime>
  <Words>449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karanja</dc:creator>
  <cp:lastModifiedBy>victor karanja</cp:lastModifiedBy>
  <cp:revision>11</cp:revision>
  <dcterms:created xsi:type="dcterms:W3CDTF">2023-04-14T06:45:35Z</dcterms:created>
  <dcterms:modified xsi:type="dcterms:W3CDTF">2023-04-14T08:24:41Z</dcterms:modified>
</cp:coreProperties>
</file>