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51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46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908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57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7851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97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37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520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038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956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38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233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825" y="-838796"/>
            <a:ext cx="12717650" cy="85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476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6009941" y="3605054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08" y="2428068"/>
            <a:ext cx="505532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45" y="1186471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7" y="4849792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890" y="3818414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71" y="5144946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96" y="2975466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5" y="403637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41" y="531309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stCxn id="20" idx="0"/>
            <a:endCxn id="1038" idx="0"/>
          </p:cNvCxnSpPr>
          <p:nvPr/>
        </p:nvCxnSpPr>
        <p:spPr>
          <a:xfrm>
            <a:off x="1240097" y="4036379"/>
            <a:ext cx="2421112" cy="8134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</p:cNvCxnSpPr>
          <p:nvPr/>
        </p:nvCxnSpPr>
        <p:spPr>
          <a:xfrm flipH="1">
            <a:off x="7779226" y="1425480"/>
            <a:ext cx="1" cy="15081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537660" y="3818414"/>
            <a:ext cx="975843" cy="13265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</p:cNvCxnSpPr>
          <p:nvPr/>
        </p:nvCxnSpPr>
        <p:spPr>
          <a:xfrm flipH="1">
            <a:off x="7513502" y="3643729"/>
            <a:ext cx="265726" cy="1501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3"/>
            <a:endCxn id="19" idx="1"/>
          </p:cNvCxnSpPr>
          <p:nvPr/>
        </p:nvCxnSpPr>
        <p:spPr>
          <a:xfrm>
            <a:off x="4919240" y="2680834"/>
            <a:ext cx="2525856" cy="628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0"/>
            <a:endCxn id="1026" idx="1"/>
          </p:cNvCxnSpPr>
          <p:nvPr/>
        </p:nvCxnSpPr>
        <p:spPr>
          <a:xfrm flipV="1">
            <a:off x="1240097" y="2680834"/>
            <a:ext cx="3173611" cy="13555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3"/>
          </p:cNvCxnSpPr>
          <p:nvPr/>
        </p:nvCxnSpPr>
        <p:spPr>
          <a:xfrm flipH="1">
            <a:off x="7847634" y="4922609"/>
            <a:ext cx="3082354" cy="556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1034" idx="2"/>
            <a:endCxn id="19" idx="3"/>
          </p:cNvCxnSpPr>
          <p:nvPr/>
        </p:nvCxnSpPr>
        <p:spPr>
          <a:xfrm flipH="1">
            <a:off x="8113359" y="1850962"/>
            <a:ext cx="2114483" cy="14586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20941293">
            <a:off x="8892252" y="481539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180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1045173">
            <a:off x="2357809" y="424026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110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 rot="709430">
            <a:off x="5621405" y="263493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150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6890305" y="184654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20234901">
            <a:off x="2267463" y="300400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 rot="19422712">
            <a:off x="8650236" y="212950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170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 rot="3167561">
            <a:off x="6336031" y="4626149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90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802335">
            <a:off x="7505125" y="399857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80 km</a:t>
            </a:r>
            <a:endParaRPr lang="ca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9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Z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75"/>
            <a:ext cx="125476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5507617" y="4245330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94" y="1852139"/>
            <a:ext cx="505431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781" y="1737445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82" y="5672129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99" y="3378125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8" y="4482320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9" y="2054664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2" y="412455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78" y="13754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endCxn id="1038" idx="0"/>
          </p:cNvCxnSpPr>
          <p:nvPr/>
        </p:nvCxnSpPr>
        <p:spPr>
          <a:xfrm>
            <a:off x="1502827" y="4414130"/>
            <a:ext cx="1952787" cy="1257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  <a:endCxn id="19" idx="0"/>
          </p:cNvCxnSpPr>
          <p:nvPr/>
        </p:nvCxnSpPr>
        <p:spPr>
          <a:xfrm>
            <a:off x="7961364" y="907925"/>
            <a:ext cx="1" cy="1129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035336" y="4458690"/>
            <a:ext cx="1983794" cy="23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  <a:endCxn id="1046" idx="0"/>
          </p:cNvCxnSpPr>
          <p:nvPr/>
        </p:nvCxnSpPr>
        <p:spPr>
          <a:xfrm flipH="1">
            <a:off x="8019130" y="2722927"/>
            <a:ext cx="1" cy="1759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2"/>
            <a:endCxn id="19" idx="1"/>
          </p:cNvCxnSpPr>
          <p:nvPr/>
        </p:nvCxnSpPr>
        <p:spPr>
          <a:xfrm>
            <a:off x="3459610" y="2357671"/>
            <a:ext cx="4225389" cy="31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3"/>
            <a:endCxn id="1026" idx="2"/>
          </p:cNvCxnSpPr>
          <p:nvPr/>
        </p:nvCxnSpPr>
        <p:spPr>
          <a:xfrm flipV="1">
            <a:off x="1496335" y="2357671"/>
            <a:ext cx="1963275" cy="2101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0"/>
          </p:cNvCxnSpPr>
          <p:nvPr/>
        </p:nvCxnSpPr>
        <p:spPr>
          <a:xfrm flipH="1">
            <a:off x="8019130" y="4482320"/>
            <a:ext cx="22326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endCxn id="19" idx="3"/>
          </p:cNvCxnSpPr>
          <p:nvPr/>
        </p:nvCxnSpPr>
        <p:spPr>
          <a:xfrm flipH="1" flipV="1">
            <a:off x="8353262" y="2388796"/>
            <a:ext cx="1923375" cy="11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684998" y="401180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L7=100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2003416">
            <a:off x="2209725" y="485846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L6=140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938142" y="199417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L4=200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7114564" y="120550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L1=100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18746313">
            <a:off x="1833570" y="3014501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L5=140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701464" y="2009307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L2=140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483100" y="4063975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L8=100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200000">
            <a:off x="7142394" y="323804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L3=100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57468" y="530322"/>
            <a:ext cx="9070374" cy="5646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3455813" y="487735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5771477" y="530322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7995174" y="606173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10227842" y="603138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498520" y="4379649"/>
            <a:ext cx="11073631" cy="68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659757" y="2360019"/>
            <a:ext cx="10137562" cy="59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BA68F42-0763-CE88-2118-8175E8A6822F}"/>
              </a:ext>
            </a:extLst>
          </p:cNvPr>
          <p:cNvSpPr txBox="1"/>
          <p:nvPr/>
        </p:nvSpPr>
        <p:spPr>
          <a:xfrm>
            <a:off x="8244803" y="17535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B0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F0D739-55F7-8991-4DE6-FB5D835275FD}"/>
              </a:ext>
            </a:extLst>
          </p:cNvPr>
          <p:cNvSpPr txBox="1"/>
          <p:nvPr/>
        </p:nvSpPr>
        <p:spPr>
          <a:xfrm>
            <a:off x="10361594" y="140953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B2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1E154F-6D18-E1B7-75E7-C1E46C29DA0C}"/>
              </a:ext>
            </a:extLst>
          </p:cNvPr>
          <p:cNvSpPr txBox="1"/>
          <p:nvPr/>
        </p:nvSpPr>
        <p:spPr>
          <a:xfrm>
            <a:off x="8253569" y="17524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50EE10-D324-D774-3B4C-B2AE1EF8E02D}"/>
              </a:ext>
            </a:extLst>
          </p:cNvPr>
          <p:cNvSpPr txBox="1"/>
          <p:nvPr/>
        </p:nvSpPr>
        <p:spPr>
          <a:xfrm>
            <a:off x="3540741" y="5302797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B5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F0E525-144B-E77B-A24D-FD613D5035C3}"/>
              </a:ext>
            </a:extLst>
          </p:cNvPr>
          <p:cNvSpPr txBox="1"/>
          <p:nvPr/>
        </p:nvSpPr>
        <p:spPr>
          <a:xfrm>
            <a:off x="1265337" y="381662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B4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47BE452-EB70-7B3C-2294-966C062F6F2E}"/>
              </a:ext>
            </a:extLst>
          </p:cNvPr>
          <p:cNvSpPr txBox="1"/>
          <p:nvPr/>
        </p:nvSpPr>
        <p:spPr>
          <a:xfrm>
            <a:off x="3729696" y="17524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B3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915F16-46B1-83F1-E40B-5B7C9C4D74CA}"/>
              </a:ext>
            </a:extLst>
          </p:cNvPr>
          <p:cNvSpPr txBox="1"/>
          <p:nvPr/>
        </p:nvSpPr>
        <p:spPr>
          <a:xfrm>
            <a:off x="5211954" y="38675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B6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E88A69-BF8F-0E7E-AC4D-90E1051E9D03}"/>
              </a:ext>
            </a:extLst>
          </p:cNvPr>
          <p:cNvSpPr txBox="1"/>
          <p:nvPr/>
        </p:nvSpPr>
        <p:spPr>
          <a:xfrm>
            <a:off x="10361594" y="438583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B8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88A919-72CF-DF80-9AAE-AF140DD151A7}"/>
              </a:ext>
            </a:extLst>
          </p:cNvPr>
          <p:cNvSpPr txBox="1"/>
          <p:nvPr/>
        </p:nvSpPr>
        <p:spPr>
          <a:xfrm>
            <a:off x="8416096" y="462240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B7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 descr="Diagrama&#10;&#10;Descripción generada automáticamente"/>
          <p:cNvPicPr/>
          <p:nvPr/>
        </p:nvPicPr>
        <p:blipFill>
          <a:blip r:embed="rId2"/>
          <a:srcRect b="5620"/>
          <a:stretch>
            <a:fillRect/>
          </a:stretch>
        </p:blipFill>
        <p:spPr>
          <a:xfrm>
            <a:off x="1512624" y="1290373"/>
            <a:ext cx="2783205" cy="1551305"/>
          </a:xfrm>
          <a:prstGeom prst="rect">
            <a:avLst/>
          </a:prstGeom>
          <a:ln/>
        </p:spPr>
      </p:pic>
      <p:pic>
        <p:nvPicPr>
          <p:cNvPr id="6" name="image4.jpg" descr="Imagen que contiene Forma&#10;&#10;Descripción generada automáticament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15264" y="845873"/>
            <a:ext cx="4401820" cy="1995805"/>
          </a:xfrm>
          <a:prstGeom prst="rect">
            <a:avLst/>
          </a:prstGeom>
          <a:ln/>
        </p:spPr>
      </p:pic>
      <p:pic>
        <p:nvPicPr>
          <p:cNvPr id="7" name="image6.jpg" descr="Diagrama&#10;&#10;Descripción generada automáticament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31006" y="3615012"/>
            <a:ext cx="2833370" cy="2560955"/>
          </a:xfrm>
          <a:prstGeom prst="rect">
            <a:avLst/>
          </a:prstGeom>
          <a:ln/>
        </p:spPr>
      </p:pic>
      <p:sp>
        <p:nvSpPr>
          <p:cNvPr id="8" name="CuadroTexto 7"/>
          <p:cNvSpPr txBox="1"/>
          <p:nvPr/>
        </p:nvSpPr>
        <p:spPr>
          <a:xfrm>
            <a:off x="2648184" y="2066025"/>
            <a:ext cx="681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a-ES" dirty="0"/>
          </a:p>
        </p:txBody>
      </p:sp>
      <p:sp>
        <p:nvSpPr>
          <p:cNvPr id="10" name="Elipse 9"/>
          <p:cNvSpPr/>
          <p:nvPr/>
        </p:nvSpPr>
        <p:spPr>
          <a:xfrm>
            <a:off x="1746335" y="2142861"/>
            <a:ext cx="284671" cy="2156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CuadroTexto 12"/>
          <p:cNvSpPr txBox="1"/>
          <p:nvPr/>
        </p:nvSpPr>
        <p:spPr>
          <a:xfrm>
            <a:off x="2723995" y="2435357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12m</a:t>
            </a:r>
            <a:endParaRPr lang="ca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28613" y="1935220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3m</a:t>
            </a:r>
            <a:endParaRPr lang="ca-ES" sz="1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29797" y="4968647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8m</a:t>
            </a:r>
            <a:endParaRPr lang="ca-ES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817580" y="2358521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387676" y="2354758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031006" y="4409389"/>
            <a:ext cx="38498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31006" y="5161873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522720" y="361501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Single line</a:t>
            </a:r>
            <a:endParaRPr lang="ca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415989" y="1176610"/>
            <a:ext cx="1166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Single line</a:t>
            </a:r>
            <a:endParaRPr lang="ca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159767" y="739584"/>
            <a:ext cx="13622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Bundle line</a:t>
            </a:r>
            <a:endParaRPr lang="ca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675120" y="376741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Single line</a:t>
            </a:r>
            <a:endParaRPr lang="ca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875977" y="3565250"/>
            <a:ext cx="13622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Double line</a:t>
            </a:r>
            <a:endParaRPr lang="ca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227661" y="1108916"/>
            <a:ext cx="11246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Dbundle= 0,3</a:t>
            </a:r>
            <a:endParaRPr lang="ca-ES" sz="1100" dirty="0"/>
          </a:p>
        </p:txBody>
      </p:sp>
    </p:spTree>
    <p:extLst>
      <p:ext uri="{BB962C8B-B14F-4D97-AF65-F5344CB8AC3E}">
        <p14:creationId xmlns:p14="http://schemas.microsoft.com/office/powerpoint/2010/main" val="3478229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62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Z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_.-Carlos7-._ _.-Carlos7-._</cp:lastModifiedBy>
  <cp:revision>18</cp:revision>
  <dcterms:created xsi:type="dcterms:W3CDTF">2022-12-20T15:17:09Z</dcterms:created>
  <dcterms:modified xsi:type="dcterms:W3CDTF">2022-12-30T14:45:18Z</dcterms:modified>
</cp:coreProperties>
</file>