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951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46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9081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6577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7851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8975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0371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1520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0387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4956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4382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8A5A-C607-48A2-A44C-88559C6B71C1}" type="datetimeFigureOut">
              <a:rPr lang="ca-ES" smtClean="0"/>
              <a:t>30/12/2022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1233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825" y="-838796"/>
            <a:ext cx="12717650" cy="853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4760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6202" t="8024" r="5312" b="13154"/>
          <a:stretch/>
        </p:blipFill>
        <p:spPr>
          <a:xfrm>
            <a:off x="6009941" y="3605054"/>
            <a:ext cx="527719" cy="426720"/>
          </a:xfrm>
          <a:prstGeom prst="rect">
            <a:avLst/>
          </a:prstGeom>
        </p:spPr>
      </p:pic>
      <p:pic>
        <p:nvPicPr>
          <p:cNvPr id="1026" name="Picture 2" descr="Hydropow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708" y="2428068"/>
            <a:ext cx="505532" cy="50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om Atomic Energy - Free vector graphic on Pixab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45" y="1186471"/>
            <a:ext cx="531593" cy="66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ncentrated photovoltaics (CPV) | Umico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77" y="4849792"/>
            <a:ext cx="760463" cy="59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nd power Icon - Download in Glyph Sty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890" y="3818414"/>
            <a:ext cx="1104195" cy="110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71" y="5144946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96" y="2975466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5" y="4036379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Xcel's proposal to buy gas power plant in Mankato should be denied - CUB  Minneso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141" y="531309"/>
            <a:ext cx="894171" cy="8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>
            <a:stCxn id="20" idx="0"/>
            <a:endCxn id="1038" idx="0"/>
          </p:cNvCxnSpPr>
          <p:nvPr/>
        </p:nvCxnSpPr>
        <p:spPr>
          <a:xfrm>
            <a:off x="1240097" y="4036379"/>
            <a:ext cx="2421112" cy="8134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1050" idx="2"/>
          </p:cNvCxnSpPr>
          <p:nvPr/>
        </p:nvCxnSpPr>
        <p:spPr>
          <a:xfrm flipH="1">
            <a:off x="7779226" y="1425480"/>
            <a:ext cx="1" cy="15081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6" idx="3"/>
            <a:endCxn id="1046" idx="0"/>
          </p:cNvCxnSpPr>
          <p:nvPr/>
        </p:nvCxnSpPr>
        <p:spPr>
          <a:xfrm>
            <a:off x="6537660" y="3818414"/>
            <a:ext cx="975843" cy="13265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9" idx="2"/>
          </p:cNvCxnSpPr>
          <p:nvPr/>
        </p:nvCxnSpPr>
        <p:spPr>
          <a:xfrm flipH="1">
            <a:off x="7513502" y="3643729"/>
            <a:ext cx="265726" cy="1501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026" idx="3"/>
            <a:endCxn id="19" idx="1"/>
          </p:cNvCxnSpPr>
          <p:nvPr/>
        </p:nvCxnSpPr>
        <p:spPr>
          <a:xfrm>
            <a:off x="4919240" y="2680834"/>
            <a:ext cx="2525856" cy="6287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20" idx="0"/>
            <a:endCxn id="1026" idx="1"/>
          </p:cNvCxnSpPr>
          <p:nvPr/>
        </p:nvCxnSpPr>
        <p:spPr>
          <a:xfrm flipV="1">
            <a:off x="1240097" y="2680834"/>
            <a:ext cx="3173611" cy="13555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042" idx="2"/>
            <a:endCxn id="1046" idx="3"/>
          </p:cNvCxnSpPr>
          <p:nvPr/>
        </p:nvCxnSpPr>
        <p:spPr>
          <a:xfrm flipH="1">
            <a:off x="7847634" y="4922609"/>
            <a:ext cx="3082354" cy="5564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stCxn id="1034" idx="2"/>
            <a:endCxn id="19" idx="3"/>
          </p:cNvCxnSpPr>
          <p:nvPr/>
        </p:nvCxnSpPr>
        <p:spPr>
          <a:xfrm flipH="1">
            <a:off x="8113359" y="1850962"/>
            <a:ext cx="2114483" cy="14586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 rot="20941293">
            <a:off x="8892252" y="481539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180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 rot="1045173">
            <a:off x="2357809" y="4240260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110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 rot="709430">
            <a:off x="5621405" y="2634933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150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 rot="16200000">
            <a:off x="6890305" y="1846540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 rot="20234901">
            <a:off x="2267463" y="300400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200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 rot="19422712">
            <a:off x="8650236" y="212950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170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 rot="3167561">
            <a:off x="6336031" y="4626149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90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 rot="16802335">
            <a:off x="7505125" y="3998573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80 km</a:t>
            </a:r>
            <a:endParaRPr lang="ca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9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Z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75"/>
            <a:ext cx="12547600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6202" t="8024" r="5312" b="13154"/>
          <a:stretch/>
        </p:blipFill>
        <p:spPr>
          <a:xfrm>
            <a:off x="5507617" y="4245330"/>
            <a:ext cx="527719" cy="426720"/>
          </a:xfrm>
          <a:prstGeom prst="rect">
            <a:avLst/>
          </a:prstGeom>
        </p:spPr>
      </p:pic>
      <p:pic>
        <p:nvPicPr>
          <p:cNvPr id="1026" name="Picture 2" descr="Hydropow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894" y="1852139"/>
            <a:ext cx="505431" cy="50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om Atomic Energy - Free vector graphic on Pixab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781" y="1737445"/>
            <a:ext cx="531593" cy="66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ncentrated photovoltaics (CPV) | Umico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82" y="5672129"/>
            <a:ext cx="760463" cy="59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nd power Icon - Download in Glyph Sty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99" y="3378125"/>
            <a:ext cx="1104195" cy="110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98" y="4482320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99" y="2054664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72" y="4124559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Xcel's proposal to buy gas power plant in Mankato should be denied - CUB  Minneso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278" y="13754"/>
            <a:ext cx="894171" cy="8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>
            <a:endCxn id="1038" idx="0"/>
          </p:cNvCxnSpPr>
          <p:nvPr/>
        </p:nvCxnSpPr>
        <p:spPr>
          <a:xfrm>
            <a:off x="1502827" y="4414130"/>
            <a:ext cx="1952787" cy="12579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1050" idx="2"/>
            <a:endCxn id="19" idx="0"/>
          </p:cNvCxnSpPr>
          <p:nvPr/>
        </p:nvCxnSpPr>
        <p:spPr>
          <a:xfrm>
            <a:off x="7961364" y="907925"/>
            <a:ext cx="1" cy="11291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6" idx="3"/>
            <a:endCxn id="1046" idx="0"/>
          </p:cNvCxnSpPr>
          <p:nvPr/>
        </p:nvCxnSpPr>
        <p:spPr>
          <a:xfrm>
            <a:off x="6035336" y="4458690"/>
            <a:ext cx="1983794" cy="23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9" idx="2"/>
            <a:endCxn id="1046" idx="0"/>
          </p:cNvCxnSpPr>
          <p:nvPr/>
        </p:nvCxnSpPr>
        <p:spPr>
          <a:xfrm flipH="1">
            <a:off x="8019130" y="2722927"/>
            <a:ext cx="1" cy="1759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026" idx="2"/>
            <a:endCxn id="19" idx="1"/>
          </p:cNvCxnSpPr>
          <p:nvPr/>
        </p:nvCxnSpPr>
        <p:spPr>
          <a:xfrm>
            <a:off x="3459610" y="2357671"/>
            <a:ext cx="4225389" cy="31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20" idx="3"/>
            <a:endCxn id="1026" idx="2"/>
          </p:cNvCxnSpPr>
          <p:nvPr/>
        </p:nvCxnSpPr>
        <p:spPr>
          <a:xfrm flipV="1">
            <a:off x="1496335" y="2357671"/>
            <a:ext cx="1963275" cy="21010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042" idx="2"/>
            <a:endCxn id="1046" idx="0"/>
          </p:cNvCxnSpPr>
          <p:nvPr/>
        </p:nvCxnSpPr>
        <p:spPr>
          <a:xfrm flipH="1">
            <a:off x="8019130" y="4482320"/>
            <a:ext cx="22326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endCxn id="19" idx="3"/>
          </p:cNvCxnSpPr>
          <p:nvPr/>
        </p:nvCxnSpPr>
        <p:spPr>
          <a:xfrm flipH="1" flipV="1">
            <a:off x="8353262" y="2388796"/>
            <a:ext cx="1923375" cy="11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684998" y="4011808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L7=100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 rot="2003416">
            <a:off x="2209725" y="4858462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L6=140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4938142" y="1994170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L4=200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 rot="16200000">
            <a:off x="7114564" y="1205502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L1=100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 rot="18746313">
            <a:off x="1833570" y="3014501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L5=140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701464" y="2009307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L2=140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6483100" y="4063975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L8=100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 rot="16200000">
            <a:off x="7142394" y="3238048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L3=100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57468" y="530322"/>
            <a:ext cx="9070374" cy="56466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3455813" y="487735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V="1">
            <a:off x="5771477" y="530322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7995174" y="606173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V="1">
            <a:off x="10227842" y="603138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498520" y="4379649"/>
            <a:ext cx="11073631" cy="68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659757" y="2360019"/>
            <a:ext cx="10137562" cy="598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DBA68F42-0763-CE88-2118-8175E8A6822F}"/>
              </a:ext>
            </a:extLst>
          </p:cNvPr>
          <p:cNvSpPr txBox="1"/>
          <p:nvPr/>
        </p:nvSpPr>
        <p:spPr>
          <a:xfrm>
            <a:off x="8244803" y="17535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B0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F0D739-55F7-8991-4DE6-FB5D835275FD}"/>
              </a:ext>
            </a:extLst>
          </p:cNvPr>
          <p:cNvSpPr txBox="1"/>
          <p:nvPr/>
        </p:nvSpPr>
        <p:spPr>
          <a:xfrm>
            <a:off x="10361594" y="140953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B2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1E154F-6D18-E1B7-75E7-C1E46C29DA0C}"/>
              </a:ext>
            </a:extLst>
          </p:cNvPr>
          <p:cNvSpPr txBox="1"/>
          <p:nvPr/>
        </p:nvSpPr>
        <p:spPr>
          <a:xfrm>
            <a:off x="8253569" y="1752494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50EE10-D324-D774-3B4C-B2AE1EF8E02D}"/>
              </a:ext>
            </a:extLst>
          </p:cNvPr>
          <p:cNvSpPr txBox="1"/>
          <p:nvPr/>
        </p:nvSpPr>
        <p:spPr>
          <a:xfrm>
            <a:off x="3792196" y="5409783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B5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F0E525-144B-E77B-A24D-FD613D5035C3}"/>
              </a:ext>
            </a:extLst>
          </p:cNvPr>
          <p:cNvSpPr txBox="1"/>
          <p:nvPr/>
        </p:nvSpPr>
        <p:spPr>
          <a:xfrm>
            <a:off x="1265337" y="3816628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B4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47BE452-EB70-7B3C-2294-966C062F6F2E}"/>
              </a:ext>
            </a:extLst>
          </p:cNvPr>
          <p:cNvSpPr txBox="1"/>
          <p:nvPr/>
        </p:nvSpPr>
        <p:spPr>
          <a:xfrm>
            <a:off x="3729696" y="1752494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B3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D915F16-46B1-83F1-E40B-5B7C9C4D74CA}"/>
              </a:ext>
            </a:extLst>
          </p:cNvPr>
          <p:cNvSpPr txBox="1"/>
          <p:nvPr/>
        </p:nvSpPr>
        <p:spPr>
          <a:xfrm>
            <a:off x="5211954" y="3867594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B6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FE88A69-BF8F-0E7E-AC4D-90E1051E9D03}"/>
              </a:ext>
            </a:extLst>
          </p:cNvPr>
          <p:cNvSpPr txBox="1"/>
          <p:nvPr/>
        </p:nvSpPr>
        <p:spPr>
          <a:xfrm>
            <a:off x="10361594" y="4385834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B8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88A919-72CF-DF80-9AAE-AF140DD151A7}"/>
              </a:ext>
            </a:extLst>
          </p:cNvPr>
          <p:cNvSpPr txBox="1"/>
          <p:nvPr/>
        </p:nvSpPr>
        <p:spPr>
          <a:xfrm>
            <a:off x="8416096" y="4622400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B7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4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Z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75"/>
            <a:ext cx="12547600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6202" t="8024" r="5312" b="13154"/>
          <a:stretch/>
        </p:blipFill>
        <p:spPr>
          <a:xfrm>
            <a:off x="5507617" y="4245330"/>
            <a:ext cx="527719" cy="426720"/>
          </a:xfrm>
          <a:prstGeom prst="rect">
            <a:avLst/>
          </a:prstGeom>
        </p:spPr>
      </p:pic>
      <p:pic>
        <p:nvPicPr>
          <p:cNvPr id="1026" name="Picture 2" descr="Hydropow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894" y="1852139"/>
            <a:ext cx="505431" cy="50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om Atomic Energy - Free vector graphic on Pixab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781" y="1737445"/>
            <a:ext cx="531593" cy="66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ncentrated photovoltaics (CPV) | Umico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82" y="5672129"/>
            <a:ext cx="760463" cy="59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nd power Icon - Download in Glyph Sty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99" y="3378125"/>
            <a:ext cx="1104195" cy="110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98" y="4482320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99" y="2054664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72" y="4124559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Xcel's proposal to buy gas power plant in Mankato should be denied - CUB  Minneso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278" y="13754"/>
            <a:ext cx="894171" cy="8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>
            <a:endCxn id="1038" idx="0"/>
          </p:cNvCxnSpPr>
          <p:nvPr/>
        </p:nvCxnSpPr>
        <p:spPr>
          <a:xfrm>
            <a:off x="1502827" y="4414130"/>
            <a:ext cx="1952787" cy="12579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1050" idx="2"/>
            <a:endCxn id="19" idx="0"/>
          </p:cNvCxnSpPr>
          <p:nvPr/>
        </p:nvCxnSpPr>
        <p:spPr>
          <a:xfrm>
            <a:off x="7961364" y="907925"/>
            <a:ext cx="1" cy="11291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6" idx="3"/>
            <a:endCxn id="1046" idx="0"/>
          </p:cNvCxnSpPr>
          <p:nvPr/>
        </p:nvCxnSpPr>
        <p:spPr>
          <a:xfrm>
            <a:off x="6035336" y="4458690"/>
            <a:ext cx="1983794" cy="23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9" idx="2"/>
            <a:endCxn id="1046" idx="0"/>
          </p:cNvCxnSpPr>
          <p:nvPr/>
        </p:nvCxnSpPr>
        <p:spPr>
          <a:xfrm flipH="1">
            <a:off x="8019130" y="2722927"/>
            <a:ext cx="1" cy="1759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026" idx="2"/>
            <a:endCxn id="19" idx="1"/>
          </p:cNvCxnSpPr>
          <p:nvPr/>
        </p:nvCxnSpPr>
        <p:spPr>
          <a:xfrm>
            <a:off x="3459610" y="2357671"/>
            <a:ext cx="4225389" cy="31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20" idx="3"/>
            <a:endCxn id="1026" idx="2"/>
          </p:cNvCxnSpPr>
          <p:nvPr/>
        </p:nvCxnSpPr>
        <p:spPr>
          <a:xfrm flipV="1">
            <a:off x="1496335" y="2357671"/>
            <a:ext cx="1963275" cy="21010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042" idx="2"/>
            <a:endCxn id="1046" idx="0"/>
          </p:cNvCxnSpPr>
          <p:nvPr/>
        </p:nvCxnSpPr>
        <p:spPr>
          <a:xfrm flipH="1">
            <a:off x="8019130" y="4482320"/>
            <a:ext cx="22326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endCxn id="19" idx="3"/>
          </p:cNvCxnSpPr>
          <p:nvPr/>
        </p:nvCxnSpPr>
        <p:spPr>
          <a:xfrm flipH="1" flipV="1">
            <a:off x="8353262" y="2388796"/>
            <a:ext cx="1923375" cy="11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684998" y="4011808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L7=100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 rot="2003416">
            <a:off x="2209725" y="4858462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L6=140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4938142" y="1994170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L4=200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 rot="16200000">
            <a:off x="7114564" y="1205502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L1=100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 rot="18746313">
            <a:off x="1833570" y="3014501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L5=140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701464" y="2009307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L2=140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6483100" y="4063975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L8=100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 rot="16200000">
            <a:off x="7142394" y="3238048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L3=100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57468" y="530322"/>
            <a:ext cx="9070374" cy="56466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3455813" y="487735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V="1">
            <a:off x="5771477" y="530322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7995174" y="606173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V="1">
            <a:off x="10227842" y="603138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498520" y="4379649"/>
            <a:ext cx="11073631" cy="68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659757" y="2360019"/>
            <a:ext cx="10137562" cy="598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DBA68F42-0763-CE88-2118-8175E8A6822F}"/>
              </a:ext>
            </a:extLst>
          </p:cNvPr>
          <p:cNvSpPr txBox="1"/>
          <p:nvPr/>
        </p:nvSpPr>
        <p:spPr>
          <a:xfrm>
            <a:off x="8244803" y="17535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B0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F0D739-55F7-8991-4DE6-FB5D835275FD}"/>
              </a:ext>
            </a:extLst>
          </p:cNvPr>
          <p:cNvSpPr txBox="1"/>
          <p:nvPr/>
        </p:nvSpPr>
        <p:spPr>
          <a:xfrm>
            <a:off x="10361594" y="140953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B2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1E154F-6D18-E1B7-75E7-C1E46C29DA0C}"/>
              </a:ext>
            </a:extLst>
          </p:cNvPr>
          <p:cNvSpPr txBox="1"/>
          <p:nvPr/>
        </p:nvSpPr>
        <p:spPr>
          <a:xfrm>
            <a:off x="8253569" y="1752494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50EE10-D324-D774-3B4C-B2AE1EF8E02D}"/>
              </a:ext>
            </a:extLst>
          </p:cNvPr>
          <p:cNvSpPr txBox="1"/>
          <p:nvPr/>
        </p:nvSpPr>
        <p:spPr>
          <a:xfrm>
            <a:off x="3792196" y="5409783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B5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F0E525-144B-E77B-A24D-FD613D5035C3}"/>
              </a:ext>
            </a:extLst>
          </p:cNvPr>
          <p:cNvSpPr txBox="1"/>
          <p:nvPr/>
        </p:nvSpPr>
        <p:spPr>
          <a:xfrm>
            <a:off x="1265337" y="3816628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B4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47BE452-EB70-7B3C-2294-966C062F6F2E}"/>
              </a:ext>
            </a:extLst>
          </p:cNvPr>
          <p:cNvSpPr txBox="1"/>
          <p:nvPr/>
        </p:nvSpPr>
        <p:spPr>
          <a:xfrm>
            <a:off x="3729696" y="1752494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B3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D915F16-46B1-83F1-E40B-5B7C9C4D74CA}"/>
              </a:ext>
            </a:extLst>
          </p:cNvPr>
          <p:cNvSpPr txBox="1"/>
          <p:nvPr/>
        </p:nvSpPr>
        <p:spPr>
          <a:xfrm>
            <a:off x="5211954" y="3867594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B6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FE88A69-BF8F-0E7E-AC4D-90E1051E9D03}"/>
              </a:ext>
            </a:extLst>
          </p:cNvPr>
          <p:cNvSpPr txBox="1"/>
          <p:nvPr/>
        </p:nvSpPr>
        <p:spPr>
          <a:xfrm>
            <a:off x="10361594" y="4385834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B8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88A919-72CF-DF80-9AAE-AF140DD151A7}"/>
              </a:ext>
            </a:extLst>
          </p:cNvPr>
          <p:cNvSpPr txBox="1"/>
          <p:nvPr/>
        </p:nvSpPr>
        <p:spPr>
          <a:xfrm>
            <a:off x="8416096" y="4622400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B7</a:t>
            </a:r>
            <a:endParaRPr lang="ca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4E3D744-6496-0BE9-0B51-E6922B8E6AB2}"/>
              </a:ext>
            </a:extLst>
          </p:cNvPr>
          <p:cNvCxnSpPr>
            <a:cxnSpLocks/>
            <a:stCxn id="6" idx="1"/>
            <a:endCxn id="1038" idx="0"/>
          </p:cNvCxnSpPr>
          <p:nvPr/>
        </p:nvCxnSpPr>
        <p:spPr>
          <a:xfrm flipH="1">
            <a:off x="3455614" y="4458690"/>
            <a:ext cx="2052003" cy="12134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931C083-8075-5621-9820-780F30C76993}"/>
              </a:ext>
            </a:extLst>
          </p:cNvPr>
          <p:cNvSpPr txBox="1"/>
          <p:nvPr/>
        </p:nvSpPr>
        <p:spPr>
          <a:xfrm rot="19802480">
            <a:off x="3838639" y="467518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L9=140 km</a:t>
            </a:r>
            <a:endParaRPr lang="ca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3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jpg" descr="Diagrama&#10;&#10;Descripción generada automáticamente"/>
          <p:cNvPicPr/>
          <p:nvPr/>
        </p:nvPicPr>
        <p:blipFill>
          <a:blip r:embed="rId2"/>
          <a:srcRect b="5620"/>
          <a:stretch>
            <a:fillRect/>
          </a:stretch>
        </p:blipFill>
        <p:spPr>
          <a:xfrm>
            <a:off x="1512624" y="1290373"/>
            <a:ext cx="2783205" cy="1551305"/>
          </a:xfrm>
          <a:prstGeom prst="rect">
            <a:avLst/>
          </a:prstGeom>
          <a:ln/>
        </p:spPr>
      </p:pic>
      <p:pic>
        <p:nvPicPr>
          <p:cNvPr id="6" name="image4.jpg" descr="Imagen que contiene Forma&#10;&#10;Descripción generada automáticament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15264" y="845873"/>
            <a:ext cx="4401820" cy="1995805"/>
          </a:xfrm>
          <a:prstGeom prst="rect">
            <a:avLst/>
          </a:prstGeom>
          <a:ln/>
        </p:spPr>
      </p:pic>
      <p:pic>
        <p:nvPicPr>
          <p:cNvPr id="7" name="image6.jpg" descr="Diagrama&#10;&#10;Descripción generada automáticament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031006" y="3615012"/>
            <a:ext cx="2833370" cy="2560955"/>
          </a:xfrm>
          <a:prstGeom prst="rect">
            <a:avLst/>
          </a:prstGeom>
          <a:ln/>
        </p:spPr>
      </p:pic>
      <p:sp>
        <p:nvSpPr>
          <p:cNvPr id="8" name="CuadroTexto 7"/>
          <p:cNvSpPr txBox="1"/>
          <p:nvPr/>
        </p:nvSpPr>
        <p:spPr>
          <a:xfrm>
            <a:off x="2648184" y="2066025"/>
            <a:ext cx="681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ca-ES" dirty="0"/>
          </a:p>
        </p:txBody>
      </p:sp>
      <p:sp>
        <p:nvSpPr>
          <p:cNvPr id="10" name="Elipse 9"/>
          <p:cNvSpPr/>
          <p:nvPr/>
        </p:nvSpPr>
        <p:spPr>
          <a:xfrm>
            <a:off x="1746335" y="2142861"/>
            <a:ext cx="284671" cy="2156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CuadroTexto 12"/>
          <p:cNvSpPr txBox="1"/>
          <p:nvPr/>
        </p:nvSpPr>
        <p:spPr>
          <a:xfrm>
            <a:off x="2723995" y="2435357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12m</a:t>
            </a:r>
            <a:endParaRPr lang="ca-ES" sz="11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428613" y="1935220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3m</a:t>
            </a:r>
            <a:endParaRPr lang="ca-ES" sz="11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329797" y="4968647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8m</a:t>
            </a:r>
            <a:endParaRPr lang="ca-ES" sz="11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817580" y="2358521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6m</a:t>
            </a:r>
            <a:endParaRPr lang="ca-ES" sz="11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387676" y="2354758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6m</a:t>
            </a:r>
            <a:endParaRPr lang="ca-ES" sz="11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031006" y="4409389"/>
            <a:ext cx="38498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6m</a:t>
            </a:r>
            <a:endParaRPr lang="ca-ES" sz="11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31006" y="5161873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6m</a:t>
            </a:r>
            <a:endParaRPr lang="ca-ES" sz="11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522720" y="3615012"/>
            <a:ext cx="11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Single line</a:t>
            </a:r>
            <a:endParaRPr lang="ca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415989" y="1176610"/>
            <a:ext cx="11669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Single line</a:t>
            </a:r>
            <a:endParaRPr lang="ca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159767" y="739584"/>
            <a:ext cx="13622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Bundle line</a:t>
            </a:r>
            <a:endParaRPr lang="ca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675120" y="3767412"/>
            <a:ext cx="11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Single line</a:t>
            </a:r>
            <a:endParaRPr lang="ca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875977" y="3565250"/>
            <a:ext cx="13622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Double line</a:t>
            </a:r>
            <a:endParaRPr lang="ca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227661" y="1108916"/>
            <a:ext cx="11246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Dbundle= 0,3</a:t>
            </a:r>
            <a:endParaRPr lang="ca-ES" sz="1100" dirty="0"/>
          </a:p>
        </p:txBody>
      </p:sp>
    </p:spTree>
    <p:extLst>
      <p:ext uri="{BB962C8B-B14F-4D97-AF65-F5344CB8AC3E}">
        <p14:creationId xmlns:p14="http://schemas.microsoft.com/office/powerpoint/2010/main" val="3478229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90</Words>
  <Application>Microsoft Office PowerPoint</Application>
  <PresentationFormat>Panorámica</PresentationFormat>
  <Paragraphs>58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Z</vt:lpstr>
      <vt:lpstr>Z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_.-Carlos7-._ _.-Carlos7-._</cp:lastModifiedBy>
  <cp:revision>20</cp:revision>
  <dcterms:created xsi:type="dcterms:W3CDTF">2022-12-20T15:17:09Z</dcterms:created>
  <dcterms:modified xsi:type="dcterms:W3CDTF">2022-12-30T15:12:30Z</dcterms:modified>
</cp:coreProperties>
</file>