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1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6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08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57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85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97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37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520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38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56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38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8A5A-C607-48A2-A44C-88559C6B71C1}" type="datetimeFigureOut">
              <a:rPr lang="ca-ES" smtClean="0"/>
              <a:t>4/1/2023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23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25" y="-838796"/>
            <a:ext cx="12717650" cy="8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76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6009941" y="3605054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08" y="2428068"/>
            <a:ext cx="505532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45" y="1186471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7" y="4849792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90" y="3818414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71" y="514494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96" y="297546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5" y="403637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41" y="531309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stCxn id="20" idx="0"/>
            <a:endCxn id="1038" idx="0"/>
          </p:cNvCxnSpPr>
          <p:nvPr/>
        </p:nvCxnSpPr>
        <p:spPr>
          <a:xfrm>
            <a:off x="1240097" y="4036379"/>
            <a:ext cx="2421112" cy="813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</p:cNvCxnSpPr>
          <p:nvPr/>
        </p:nvCxnSpPr>
        <p:spPr>
          <a:xfrm flipH="1">
            <a:off x="7779226" y="1425480"/>
            <a:ext cx="1" cy="1508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537660" y="3818414"/>
            <a:ext cx="975843" cy="1326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</p:cNvCxnSpPr>
          <p:nvPr/>
        </p:nvCxnSpPr>
        <p:spPr>
          <a:xfrm flipH="1">
            <a:off x="7513502" y="3643729"/>
            <a:ext cx="265726" cy="150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3"/>
            <a:endCxn id="19" idx="1"/>
          </p:cNvCxnSpPr>
          <p:nvPr/>
        </p:nvCxnSpPr>
        <p:spPr>
          <a:xfrm>
            <a:off x="4919240" y="2680834"/>
            <a:ext cx="2525856" cy="628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0"/>
            <a:endCxn id="1026" idx="1"/>
          </p:cNvCxnSpPr>
          <p:nvPr/>
        </p:nvCxnSpPr>
        <p:spPr>
          <a:xfrm flipV="1">
            <a:off x="1240097" y="2680834"/>
            <a:ext cx="3173611" cy="1355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3"/>
          </p:cNvCxnSpPr>
          <p:nvPr/>
        </p:nvCxnSpPr>
        <p:spPr>
          <a:xfrm flipH="1">
            <a:off x="7847634" y="4922609"/>
            <a:ext cx="3082354" cy="556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034" idx="2"/>
            <a:endCxn id="19" idx="3"/>
          </p:cNvCxnSpPr>
          <p:nvPr/>
        </p:nvCxnSpPr>
        <p:spPr>
          <a:xfrm flipH="1">
            <a:off x="8113359" y="1850962"/>
            <a:ext cx="2114483" cy="1458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0941293">
            <a:off x="8892252" y="481539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180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1045173">
            <a:off x="2357809" y="424026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110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 rot="709430">
            <a:off x="5621405" y="263493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150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6890305" y="184654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20234901">
            <a:off x="2267463" y="30040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 rot="19422712">
            <a:off x="8650236" y="21295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170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 rot="3167561">
            <a:off x="6336031" y="4626149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90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802335">
            <a:off x="7505125" y="399857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80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75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L7=100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L6=140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L4=200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L5=140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L2=140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L8=100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A68F42-0763-CE88-2118-8175E8A6822F}"/>
              </a:ext>
            </a:extLst>
          </p:cNvPr>
          <p:cNvSpPr txBox="1"/>
          <p:nvPr/>
        </p:nvSpPr>
        <p:spPr>
          <a:xfrm>
            <a:off x="8244803" y="17535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0D739-55F7-8991-4DE6-FB5D835275FD}"/>
              </a:ext>
            </a:extLst>
          </p:cNvPr>
          <p:cNvSpPr txBox="1"/>
          <p:nvPr/>
        </p:nvSpPr>
        <p:spPr>
          <a:xfrm>
            <a:off x="10361594" y="140953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B2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E154F-6D18-E1B7-75E7-C1E46C29DA0C}"/>
              </a:ext>
            </a:extLst>
          </p:cNvPr>
          <p:cNvSpPr txBox="1"/>
          <p:nvPr/>
        </p:nvSpPr>
        <p:spPr>
          <a:xfrm>
            <a:off x="8253569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0EE10-D324-D774-3B4C-B2AE1EF8E02D}"/>
              </a:ext>
            </a:extLst>
          </p:cNvPr>
          <p:cNvSpPr txBox="1"/>
          <p:nvPr/>
        </p:nvSpPr>
        <p:spPr>
          <a:xfrm>
            <a:off x="3792196" y="540978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B5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E525-144B-E77B-A24D-FD613D5035C3}"/>
              </a:ext>
            </a:extLst>
          </p:cNvPr>
          <p:cNvSpPr txBox="1"/>
          <p:nvPr/>
        </p:nvSpPr>
        <p:spPr>
          <a:xfrm>
            <a:off x="1265337" y="381662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B4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7BE452-EB70-7B3C-2294-966C062F6F2E}"/>
              </a:ext>
            </a:extLst>
          </p:cNvPr>
          <p:cNvSpPr txBox="1"/>
          <p:nvPr/>
        </p:nvSpPr>
        <p:spPr>
          <a:xfrm>
            <a:off x="3729696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B3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15F16-46B1-83F1-E40B-5B7C9C4D74CA}"/>
              </a:ext>
            </a:extLst>
          </p:cNvPr>
          <p:cNvSpPr txBox="1"/>
          <p:nvPr/>
        </p:nvSpPr>
        <p:spPr>
          <a:xfrm>
            <a:off x="5211954" y="38675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B6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E88A69-BF8F-0E7E-AC4D-90E1051E9D03}"/>
              </a:ext>
            </a:extLst>
          </p:cNvPr>
          <p:cNvSpPr txBox="1"/>
          <p:nvPr/>
        </p:nvSpPr>
        <p:spPr>
          <a:xfrm>
            <a:off x="10361594" y="438583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B8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A919-72CF-DF80-9AAE-AF140DD151A7}"/>
              </a:ext>
            </a:extLst>
          </p:cNvPr>
          <p:cNvSpPr txBox="1"/>
          <p:nvPr/>
        </p:nvSpPr>
        <p:spPr>
          <a:xfrm>
            <a:off x="8416096" y="462240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B7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75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L7=100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L6=140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L4=200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L5=140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L2=140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L8=100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A68F42-0763-CE88-2118-8175E8A6822F}"/>
              </a:ext>
            </a:extLst>
          </p:cNvPr>
          <p:cNvSpPr txBox="1"/>
          <p:nvPr/>
        </p:nvSpPr>
        <p:spPr>
          <a:xfrm>
            <a:off x="8244803" y="17535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0D739-55F7-8991-4DE6-FB5D835275FD}"/>
              </a:ext>
            </a:extLst>
          </p:cNvPr>
          <p:cNvSpPr txBox="1"/>
          <p:nvPr/>
        </p:nvSpPr>
        <p:spPr>
          <a:xfrm>
            <a:off x="10361594" y="140953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B2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E154F-6D18-E1B7-75E7-C1E46C29DA0C}"/>
              </a:ext>
            </a:extLst>
          </p:cNvPr>
          <p:cNvSpPr txBox="1"/>
          <p:nvPr/>
        </p:nvSpPr>
        <p:spPr>
          <a:xfrm>
            <a:off x="8253569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0EE10-D324-D774-3B4C-B2AE1EF8E02D}"/>
              </a:ext>
            </a:extLst>
          </p:cNvPr>
          <p:cNvSpPr txBox="1"/>
          <p:nvPr/>
        </p:nvSpPr>
        <p:spPr>
          <a:xfrm>
            <a:off x="3792196" y="540978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B5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E525-144B-E77B-A24D-FD613D5035C3}"/>
              </a:ext>
            </a:extLst>
          </p:cNvPr>
          <p:cNvSpPr txBox="1"/>
          <p:nvPr/>
        </p:nvSpPr>
        <p:spPr>
          <a:xfrm>
            <a:off x="1265337" y="381662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B4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7BE452-EB70-7B3C-2294-966C062F6F2E}"/>
              </a:ext>
            </a:extLst>
          </p:cNvPr>
          <p:cNvSpPr txBox="1"/>
          <p:nvPr/>
        </p:nvSpPr>
        <p:spPr>
          <a:xfrm>
            <a:off x="3578574" y="165616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B3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15F16-46B1-83F1-E40B-5B7C9C4D74CA}"/>
              </a:ext>
            </a:extLst>
          </p:cNvPr>
          <p:cNvSpPr txBox="1"/>
          <p:nvPr/>
        </p:nvSpPr>
        <p:spPr>
          <a:xfrm>
            <a:off x="5211954" y="38675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B6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E88A69-BF8F-0E7E-AC4D-90E1051E9D03}"/>
              </a:ext>
            </a:extLst>
          </p:cNvPr>
          <p:cNvSpPr txBox="1"/>
          <p:nvPr/>
        </p:nvSpPr>
        <p:spPr>
          <a:xfrm>
            <a:off x="10361594" y="438583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B8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A919-72CF-DF80-9AAE-AF140DD151A7}"/>
              </a:ext>
            </a:extLst>
          </p:cNvPr>
          <p:cNvSpPr txBox="1"/>
          <p:nvPr/>
        </p:nvSpPr>
        <p:spPr>
          <a:xfrm>
            <a:off x="8416096" y="462240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B7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4E3D744-6496-0BE9-0B51-E6922B8E6AB2}"/>
              </a:ext>
            </a:extLst>
          </p:cNvPr>
          <p:cNvCxnSpPr>
            <a:cxnSpLocks/>
            <a:stCxn id="6" idx="1"/>
            <a:endCxn id="1038" idx="0"/>
          </p:cNvCxnSpPr>
          <p:nvPr/>
        </p:nvCxnSpPr>
        <p:spPr>
          <a:xfrm flipH="1">
            <a:off x="3455614" y="4458690"/>
            <a:ext cx="2052003" cy="12134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31C083-8075-5621-9820-780F30C76993}"/>
              </a:ext>
            </a:extLst>
          </p:cNvPr>
          <p:cNvSpPr txBox="1"/>
          <p:nvPr/>
        </p:nvSpPr>
        <p:spPr>
          <a:xfrm rot="19802480">
            <a:off x="3838639" y="467518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L9=140 km</a:t>
            </a:r>
            <a:endParaRPr lang="ca-ES" b="1" dirty="0">
              <a:solidFill>
                <a:srgbClr val="FF0000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4DF5046-F7CD-D656-F03D-5BE623E4F503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5817233" y="2685006"/>
            <a:ext cx="1893920" cy="1551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A5B25B6-D432-2DD1-27A2-57615A353829}"/>
              </a:ext>
            </a:extLst>
          </p:cNvPr>
          <p:cNvSpPr txBox="1"/>
          <p:nvPr/>
        </p:nvSpPr>
        <p:spPr>
          <a:xfrm rot="19150590">
            <a:off x="5958243" y="3091231"/>
            <a:ext cx="132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L11=140 km</a:t>
            </a:r>
            <a:endParaRPr lang="ca-ES" b="1" dirty="0">
              <a:solidFill>
                <a:srgbClr val="FF0000"/>
              </a:solidFill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C3566BA-A1C5-859D-FBB4-FF84166C3761}"/>
              </a:ext>
            </a:extLst>
          </p:cNvPr>
          <p:cNvCxnSpPr>
            <a:cxnSpLocks/>
            <a:stCxn id="1050" idx="1"/>
            <a:endCxn id="1026" idx="3"/>
          </p:cNvCxnSpPr>
          <p:nvPr/>
        </p:nvCxnSpPr>
        <p:spPr>
          <a:xfrm flipH="1">
            <a:off x="3712325" y="460840"/>
            <a:ext cx="3801953" cy="16440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E5AB7B8-802C-C8C0-F804-F3463B9A1075}"/>
              </a:ext>
            </a:extLst>
          </p:cNvPr>
          <p:cNvSpPr txBox="1"/>
          <p:nvPr/>
        </p:nvSpPr>
        <p:spPr>
          <a:xfrm rot="20078835">
            <a:off x="4792099" y="956369"/>
            <a:ext cx="132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L10=224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 descr="Diagrama&#10;&#10;Descripción generada automáticamente"/>
          <p:cNvPicPr/>
          <p:nvPr/>
        </p:nvPicPr>
        <p:blipFill>
          <a:blip r:embed="rId2"/>
          <a:srcRect b="5620"/>
          <a:stretch>
            <a:fillRect/>
          </a:stretch>
        </p:blipFill>
        <p:spPr>
          <a:xfrm>
            <a:off x="1512624" y="1290373"/>
            <a:ext cx="2783205" cy="1551305"/>
          </a:xfrm>
          <a:prstGeom prst="rect">
            <a:avLst/>
          </a:prstGeom>
          <a:ln/>
        </p:spPr>
      </p:pic>
      <p:pic>
        <p:nvPicPr>
          <p:cNvPr id="6" name="image4.jpg" descr="Imagen que contiene Forma&#10;&#10;Descripción generada automáticament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15264" y="845873"/>
            <a:ext cx="4401820" cy="1995805"/>
          </a:xfrm>
          <a:prstGeom prst="rect">
            <a:avLst/>
          </a:prstGeom>
          <a:ln/>
        </p:spPr>
      </p:pic>
      <p:pic>
        <p:nvPicPr>
          <p:cNvPr id="7" name="image6.jpg" descr="Diagrama&#10;&#10;Descripción generada automáticament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31006" y="3615012"/>
            <a:ext cx="2833370" cy="2560955"/>
          </a:xfrm>
          <a:prstGeom prst="rect">
            <a:avLst/>
          </a:prstGeom>
          <a:ln/>
        </p:spPr>
      </p:pic>
      <p:sp>
        <p:nvSpPr>
          <p:cNvPr id="8" name="CuadroTexto 7"/>
          <p:cNvSpPr txBox="1"/>
          <p:nvPr/>
        </p:nvSpPr>
        <p:spPr>
          <a:xfrm>
            <a:off x="2648184" y="2066025"/>
            <a:ext cx="681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10" name="Elipse 9"/>
          <p:cNvSpPr/>
          <p:nvPr/>
        </p:nvSpPr>
        <p:spPr>
          <a:xfrm>
            <a:off x="1746335" y="2142861"/>
            <a:ext cx="284671" cy="2156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CuadroTexto 12"/>
          <p:cNvSpPr txBox="1"/>
          <p:nvPr/>
        </p:nvSpPr>
        <p:spPr>
          <a:xfrm>
            <a:off x="2723995" y="243535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12m</a:t>
            </a:r>
            <a:endParaRPr lang="ca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28613" y="1935220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3m</a:t>
            </a:r>
            <a:endParaRPr lang="ca-ES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29797" y="496864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8m</a:t>
            </a:r>
            <a:endParaRPr lang="ca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17580" y="2358521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387676" y="2354758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31006" y="4409389"/>
            <a:ext cx="3849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1006" y="5161873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22720" y="36150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415989" y="1176610"/>
            <a:ext cx="1166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59767" y="739584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Bundle line</a:t>
            </a:r>
            <a:endParaRPr lang="ca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675120" y="37674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75977" y="3565250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Double line</a:t>
            </a:r>
            <a:endParaRPr lang="ca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27661" y="1108916"/>
            <a:ext cx="1124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Dbundle= 0,3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347822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94</Words>
  <Application>Microsoft Office PowerPoint</Application>
  <PresentationFormat>Panorámica</PresentationFormat>
  <Paragraphs>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Z</vt:lpstr>
      <vt:lpstr>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Carlos Alegre</cp:lastModifiedBy>
  <cp:revision>21</cp:revision>
  <dcterms:created xsi:type="dcterms:W3CDTF">2022-12-20T15:17:09Z</dcterms:created>
  <dcterms:modified xsi:type="dcterms:W3CDTF">2023-01-04T11:08:51Z</dcterms:modified>
</cp:coreProperties>
</file>