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88" r:id="rId6"/>
    <p:sldId id="289" r:id="rId7"/>
    <p:sldId id="29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30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0" r:id="rId29"/>
    <p:sldId id="302" r:id="rId30"/>
    <p:sldId id="303" r:id="rId31"/>
    <p:sldId id="304" r:id="rId32"/>
    <p:sldId id="271" r:id="rId33"/>
    <p:sldId id="272" r:id="rId34"/>
    <p:sldId id="273" r:id="rId35"/>
    <p:sldId id="274" r:id="rId36"/>
    <p:sldId id="279" r:id="rId37"/>
    <p:sldId id="275" r:id="rId38"/>
    <p:sldId id="280" r:id="rId39"/>
    <p:sldId id="276" r:id="rId40"/>
    <p:sldId id="281" r:id="rId41"/>
    <p:sldId id="277" r:id="rId42"/>
    <p:sldId id="282" r:id="rId43"/>
    <p:sldId id="278" r:id="rId44"/>
    <p:sldId id="283" r:id="rId45"/>
    <p:sldId id="305" r:id="rId46"/>
    <p:sldId id="306" r:id="rId47"/>
    <p:sldId id="307" r:id="rId48"/>
    <p:sldId id="308" r:id="rId49"/>
    <p:sldId id="311" r:id="rId50"/>
    <p:sldId id="312" r:id="rId51"/>
    <p:sldId id="309" r:id="rId52"/>
    <p:sldId id="310" r:id="rId53"/>
    <p:sldId id="313" r:id="rId54"/>
    <p:sldId id="314" r:id="rId55"/>
    <p:sldId id="315" r:id="rId56"/>
    <p:sldId id="316" r:id="rId57"/>
    <p:sldId id="284" r:id="rId58"/>
    <p:sldId id="285" r:id="rId59"/>
    <p:sldId id="317" r:id="rId60"/>
    <p:sldId id="318" r:id="rId61"/>
    <p:sldId id="319" r:id="rId62"/>
    <p:sldId id="320" r:id="rId63"/>
    <p:sldId id="321" r:id="rId64"/>
    <p:sldId id="28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09E-418C-DB17-9FCB-E0AF881AD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2E4-8795-B508-0AFB-87C18D9D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2074-F448-CCE0-4215-F9AAF58F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689F-C8D0-5456-5CF9-55017B97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18C8-545A-08F8-B979-8832DFA6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C18-8381-B3BA-2657-B82E60B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B683-B7BA-956B-2EF7-FB49A664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73EE-FBE6-C52C-582E-CD901C4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227C-A53E-1757-B415-BEF86DA2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801E-4FB2-A2E6-0E12-7C1231B9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D960-B0C3-176A-235E-8F7B0502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8DAF9-71F7-5C2E-70E9-53956A01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A8946-BBF7-C44D-B447-16236779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7841-CECB-5C2A-77AC-F0988D0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3119-94FB-7C1D-63BB-F9F6753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151-AA88-AB13-2AB3-4E965F0B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C94F-4870-DB4E-D568-84013126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E565-2DBC-0BC4-64CC-072EC1D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5363-E830-BBA0-3E4B-103FF7E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E073-B7CB-F6FE-741B-A832C60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B794-C6B3-CE47-3357-871AAD71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85B6-7F98-FDC1-B130-1C1F6E3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0A84-05C5-A0F2-7A8D-3092590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2934-B580-9913-9F4F-77A2B0A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C4AB-B0E1-6565-B155-ACB6ACA8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DF80-F655-47E1-4C41-773C404D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4FF8-4B38-84D9-A8C8-89DEB5DBF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A00DC-1A71-3C8C-0D14-0FBD2857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B513A-0587-9DE3-EF16-1862C68F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CCA6-ED3F-4F3A-1224-5CC0225F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BF51-4CBA-9B0D-388C-2F9B4CA3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820E-AF8F-A7ED-0E91-E6094DD0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9E85-E284-61D4-8D36-61333A14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240B-2627-B644-8E35-42AAD315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F461-8682-3B1D-ECEB-6CE32D39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04093-DFE7-4494-F681-49271C55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633C-289B-B90B-B079-431CCFD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BE491-1F12-3054-103D-90A5D6A7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A25D-65DD-B579-2F15-CF4C0193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E158-BAD6-7BD0-52E6-2FE16F27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A8432-7D0D-242A-AA50-8096982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C03A-5DAD-3832-45F4-DB9FFB0B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3D704-B637-B034-F0B3-EA9A2BC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EA6B3-22B0-2E20-7801-A3ACED2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5482F-16A3-6002-69E7-98AC404E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BA9F-0C6F-838B-A35B-4AD561D9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4B23-D126-41D0-317D-A6D7A2C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88D1-45EF-4936-037F-16DE9DBD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DC0D-49D9-8357-DB25-3C14074A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37CE-4D83-7BB8-F585-A57A1A76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0887-E1E3-42DF-F1B4-7A34A7AB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86FA0-F555-FE46-FABA-637BEA49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37CB-AB0C-8C30-F718-C12DEDA2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20170-70FE-BAE5-601A-32E281D34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3AF8-098B-5897-30B3-D1A2F180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DF3C-7FAF-1B80-1570-DCCDC29F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A207-2858-2383-E338-D762FC78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851B8-462B-BA64-0B24-F116506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C2F0-A9C5-A7E3-ABA7-5B3D603D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3A69-98C1-E736-0444-F3ECC9A8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75CB-09F7-1DB4-70FD-687186C12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92B0-CCF9-467D-ADCD-CBFB2B15EDE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C241-AB3B-81A1-283B-49129177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FFDE-5CB6-A74F-BB42-75659952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97C3-0CE0-4932-A76E-3B1DB623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544B73B-0680-5EB1-235A-9B58418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ED3E5-6321-BDBD-25D4-FA3E75885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6490"/>
            <a:ext cx="12192000" cy="2267310"/>
          </a:xfrm>
        </p:spPr>
        <p:txBody>
          <a:bodyPr anchor="ctr">
            <a:normAutofit/>
          </a:bodyPr>
          <a:lstStyle/>
          <a:p>
            <a:r>
              <a:rPr lang="pt-BR" sz="9500" b="1" dirty="0">
                <a:solidFill>
                  <a:srgbClr val="FFFFFF"/>
                </a:solidFill>
              </a:rPr>
              <a:t>ENTENDA E PROTEJA</a:t>
            </a:r>
            <a:endParaRPr lang="en-US" sz="95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4679-617F-3B73-1B98-501B6FF0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9404"/>
            <a:ext cx="12192000" cy="1098395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ALYSSON – LUCAS LIMA – VICTOR – WILLIAM DE PAULA</a:t>
            </a:r>
          </a:p>
          <a:p>
            <a:r>
              <a:rPr lang="pt-BR" sz="3200" b="1" dirty="0">
                <a:solidFill>
                  <a:srgbClr val="FFFFFF"/>
                </a:solidFill>
              </a:rPr>
              <a:t>PFC 2022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4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Oliveira </a:t>
            </a:r>
            <a:r>
              <a:rPr lang="es-ES" sz="3500" dirty="0">
                <a:solidFill>
                  <a:srgbClr val="FFFFFF"/>
                </a:solidFill>
              </a:rPr>
              <a:t>et al. (2019, página 3)</a:t>
            </a:r>
            <a:r>
              <a:rPr lang="pt-BR" sz="3500" dirty="0">
                <a:solidFill>
                  <a:srgbClr val="FFFFFF"/>
                </a:solidFill>
              </a:rPr>
              <a:t>, o conceito de SI está fortemente relacionado a proteção de um grupo de informações, ou seja, é relacionado com os conceitos da LGPD. Ele se baseia em 3 principais aspectos: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Confidencialidade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Integridade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Disponibilidade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Confidencialidade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Visa garantir que somente quem deve acessar a informação de fato acesse a mesma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Integridade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Tem o intuito de garantir que a informação acessada realmente está correta, íntegra, não foi modificada ou alvo de fraude/falsificação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Disponibilidade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Visa garantir que a informação possa ser obtida sempre que for necessário, assim, estando sempre disponível para quem necessite fazer uso da mesma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</a:t>
            </a:r>
            <a:r>
              <a:rPr lang="pt-BR" sz="3500" dirty="0" err="1">
                <a:solidFill>
                  <a:srgbClr val="FFFFFF"/>
                </a:solidFill>
              </a:rPr>
              <a:t>Redecker</a:t>
            </a:r>
            <a:r>
              <a:rPr lang="pt-BR" sz="3500" dirty="0">
                <a:solidFill>
                  <a:srgbClr val="FFFFFF"/>
                </a:solidFill>
              </a:rPr>
              <a:t> e </a:t>
            </a:r>
            <a:r>
              <a:rPr lang="pt-BR" sz="3500" dirty="0" err="1">
                <a:solidFill>
                  <a:srgbClr val="FFFFFF"/>
                </a:solidFill>
              </a:rPr>
              <a:t>Ballico</a:t>
            </a:r>
            <a:r>
              <a:rPr lang="pt-BR" sz="3500" dirty="0">
                <a:solidFill>
                  <a:srgbClr val="FFFFFF"/>
                </a:solidFill>
              </a:rPr>
              <a:t> (2020, página 2) , a LGPD possibilita a monitoração de toda essa atividade, fazendo com que ela permaneça dentro dos limites legais, o que determina deveres aos demais atores da lei em estudo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Neste sentido, são estabelecidos também deveres e direitos aos responsáveis pelo tratamento de dados, que são divididos em 4 funções: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Controlador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Operador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Encarregado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Órgão Público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1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O controlador é quem toma as decisões referentes ao tratamento de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 operador é quem de fato realiza o tratamento, sob comando do controlador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O encarregado, por sua vez, atua como canal de comunicação entre o controlador, o titular e a Autoridade Nacional de Proteção de Dados (ANPD), sendo a última o órgão público responsável por regulamentar e fiscalizar o cumprimento desta Lei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Divisão dos dados na LGPD: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Pessoais;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Sensíveis;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Públicos;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Anonimizados.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723535"/>
            <a:ext cx="10410524" cy="364024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Livro e técnicas utilizadas;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Modelo de ciclo de vida;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Recursos necessários;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Divisão do projeto.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SUMÁRIO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FORMULAÇÃO DO PROBLEMA, OBJETIVOS E JUSTIFICATIVA;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REVISÃO BIBLIOGRAFICA;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PRINCIPAIS PROCESSOS DOS MÉTODOS GERENCIAIS;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RELAÇÃO DOS REQUISITOS FUNCIONAIS E DOS NÃO FUNCIONAIS;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PRINCIPAIS ARTEFATOS DESENVOLVIDOS PARA ARQUITETURA E PROJETO DO SISTEMA.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DEMONSTRAÇÃO FUNCIONAL DO PROJETO (BACK-END E FRONT-END);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CONCLUSÃO;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REFERÊNCIAS.</a:t>
            </a:r>
          </a:p>
        </p:txBody>
      </p:sp>
    </p:spTree>
    <p:extLst>
      <p:ext uri="{BB962C8B-B14F-4D97-AF65-F5344CB8AC3E}">
        <p14:creationId xmlns:p14="http://schemas.microsoft.com/office/powerpoint/2010/main" val="40452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448232"/>
            <a:ext cx="10410524" cy="3915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 metodologia de gerência de projetos tem como referência o Guia PMBOK, 5ª edição e o framework Scrum, além de técnicas como </a:t>
            </a:r>
            <a:r>
              <a:rPr lang="pt-BR" sz="3500" dirty="0" err="1">
                <a:solidFill>
                  <a:srgbClr val="FFFFFF"/>
                </a:solidFill>
              </a:rPr>
              <a:t>Kanban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0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618068"/>
            <a:ext cx="10410524" cy="374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O modelo de ciclo de vida escolhido para o projeto foi o Iterativo Incremental, com previsão de 4 entregas</a:t>
            </a:r>
          </a:p>
        </p:txBody>
      </p:sp>
    </p:spTree>
    <p:extLst>
      <p:ext uri="{BB962C8B-B14F-4D97-AF65-F5344CB8AC3E}">
        <p14:creationId xmlns:p14="http://schemas.microsoft.com/office/powerpoint/2010/main" val="181816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618068"/>
            <a:ext cx="10410524" cy="3745709"/>
          </a:xfrm>
        </p:spPr>
        <p:txBody>
          <a:bodyPr>
            <a:normAutofit fontScale="925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Entrega 1- Escolha do projeto, brainstorm e da equipe de desenvolvimento na primeira entrega.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2- Métrica documentação e esboço do que será desenvolvido e correção da documentação.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3- Layout, front-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, banco de dados e parte do </a:t>
            </a:r>
            <a:r>
              <a:rPr lang="pt-BR" sz="3500" dirty="0" err="1">
                <a:solidFill>
                  <a:srgbClr val="FFFFFF"/>
                </a:solidFill>
              </a:rPr>
              <a:t>back-end</a:t>
            </a:r>
            <a:r>
              <a:rPr lang="pt-BR" sz="3500" dirty="0">
                <a:solidFill>
                  <a:srgbClr val="FFFFFF"/>
                </a:solidFill>
              </a:rPr>
              <a:t> desenvolvidos, término da documentação. 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4- Término do banco de dados e correção de erros</a:t>
            </a:r>
          </a:p>
        </p:txBody>
      </p:sp>
    </p:spTree>
    <p:extLst>
      <p:ext uri="{BB962C8B-B14F-4D97-AF65-F5344CB8AC3E}">
        <p14:creationId xmlns:p14="http://schemas.microsoft.com/office/powerpoint/2010/main" val="188739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3520211"/>
            <a:ext cx="10410524" cy="3114138"/>
          </a:xfrm>
        </p:spPr>
        <p:txBody>
          <a:bodyPr numCol="2">
            <a:normAutofit fontScale="92500" lnSpcReduction="100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Pacote Office</a:t>
            </a:r>
          </a:p>
          <a:p>
            <a:r>
              <a:rPr lang="pt-BR" sz="3500" dirty="0" err="1">
                <a:solidFill>
                  <a:srgbClr val="FFFFFF"/>
                </a:solidFill>
              </a:rPr>
              <a:t>Discord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Google Meet</a:t>
            </a:r>
          </a:p>
          <a:p>
            <a:r>
              <a:rPr lang="pt-BR" sz="3500" dirty="0">
                <a:solidFill>
                  <a:srgbClr val="FFFFFF"/>
                </a:solidFill>
              </a:rPr>
              <a:t>Software </a:t>
            </a:r>
            <a:r>
              <a:rPr lang="pt-BR" sz="3500" dirty="0" err="1">
                <a:solidFill>
                  <a:srgbClr val="FFFFFF"/>
                </a:solidFill>
              </a:rPr>
              <a:t>Ideas</a:t>
            </a:r>
            <a:r>
              <a:rPr lang="pt-BR" sz="3500" dirty="0">
                <a:solidFill>
                  <a:srgbClr val="FFFFFF"/>
                </a:solidFill>
              </a:rPr>
              <a:t> </a:t>
            </a:r>
            <a:r>
              <a:rPr lang="pt-BR" sz="3500" dirty="0" err="1">
                <a:solidFill>
                  <a:srgbClr val="FFFFFF"/>
                </a:solidFill>
              </a:rPr>
              <a:t>Modeler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Visual Studio </a:t>
            </a:r>
            <a:r>
              <a:rPr lang="pt-BR" sz="3500" dirty="0" err="1">
                <a:solidFill>
                  <a:srgbClr val="FFFFFF"/>
                </a:solidFill>
              </a:rPr>
              <a:t>Code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Spring Tools </a:t>
            </a:r>
            <a:r>
              <a:rPr lang="pt-BR" sz="3500" dirty="0" err="1">
                <a:solidFill>
                  <a:srgbClr val="FFFFFF"/>
                </a:solidFill>
              </a:rPr>
              <a:t>Suite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Intellij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PostgreSQL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Draw </a:t>
            </a:r>
            <a:r>
              <a:rPr lang="pt-BR" sz="3500" dirty="0" err="1">
                <a:solidFill>
                  <a:srgbClr val="FFFFFF"/>
                </a:solidFill>
              </a:rPr>
              <a:t>io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Git</a:t>
            </a:r>
            <a:r>
              <a:rPr lang="pt-BR" sz="3500" dirty="0">
                <a:solidFill>
                  <a:srgbClr val="FFFFFF"/>
                </a:solidFill>
              </a:rPr>
              <a:t>/</a:t>
            </a:r>
            <a:r>
              <a:rPr lang="pt-BR" sz="3500" dirty="0" err="1">
                <a:solidFill>
                  <a:srgbClr val="FFFFFF"/>
                </a:solidFill>
              </a:rPr>
              <a:t>Github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Google </a:t>
            </a:r>
            <a:r>
              <a:rPr lang="pt-BR" sz="3500" dirty="0" err="1">
                <a:solidFill>
                  <a:srgbClr val="FFFFFF"/>
                </a:solidFill>
              </a:rPr>
              <a:t>Forms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Heroku</a:t>
            </a:r>
            <a:endParaRPr lang="pt-BR" sz="3500" dirty="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108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FFFFFF"/>
                </a:solidFill>
              </a:rPr>
              <a:t>Recursos de software:</a:t>
            </a:r>
          </a:p>
        </p:txBody>
      </p:sp>
    </p:spTree>
    <p:extLst>
      <p:ext uri="{BB962C8B-B14F-4D97-AF65-F5344CB8AC3E}">
        <p14:creationId xmlns:p14="http://schemas.microsoft.com/office/powerpoint/2010/main" val="402603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391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FFFFFF"/>
                </a:solidFill>
              </a:rPr>
              <a:t>Recursos de Hardware: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notebooks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monitores auxiliares</a:t>
            </a:r>
          </a:p>
          <a:p>
            <a:pPr marL="0" indent="0">
              <a:buNone/>
            </a:pPr>
            <a:endParaRPr lang="pt-BR" sz="3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Recursos humanos: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97116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391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>
                <a:solidFill>
                  <a:srgbClr val="FFFFFF"/>
                </a:solidFill>
              </a:rPr>
              <a:t>Divisão dos </a:t>
            </a:r>
            <a:r>
              <a:rPr lang="pt-BR" sz="3500" dirty="0">
                <a:solidFill>
                  <a:srgbClr val="FFFFFF"/>
                </a:solidFill>
              </a:rPr>
              <a:t>recursos humanos com suas principais atividades: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Documentação: Alysson e William de Paula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Front-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: Victor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Back-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: Lucas Lima</a:t>
            </a:r>
          </a:p>
        </p:txBody>
      </p:sp>
    </p:spTree>
    <p:extLst>
      <p:ext uri="{BB962C8B-B14F-4D97-AF65-F5344CB8AC3E}">
        <p14:creationId xmlns:p14="http://schemas.microsoft.com/office/powerpoint/2010/main" val="72752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-6096" y="3429000"/>
            <a:ext cx="12198096" cy="30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6000" b="1" dirty="0">
                <a:solidFill>
                  <a:srgbClr val="FFFFFF"/>
                </a:solidFill>
              </a:rPr>
              <a:t>CANVAS</a:t>
            </a:r>
            <a:endParaRPr lang="pt-BR" sz="35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1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CA4EC-B62B-699C-99D9-21D65879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" y="501445"/>
            <a:ext cx="12144233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 E NÃO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399071"/>
            <a:ext cx="11700387" cy="4041058"/>
          </a:xfrm>
        </p:spPr>
        <p:txBody>
          <a:bodyPr numCol="1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Requisitos Funcionais: 29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Requisitos Não Funcionais: 8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0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202427"/>
            <a:ext cx="11700387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RF01 – Realizar cadastro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RF02 – Realizar autenticação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RF03 – Recuperar Senha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RF04 – Excluir Conta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RF05 – Editar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RF06 – Alterar senha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RF07 – Criar proposta de notícias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RF08 – Pesquisar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RF09 – Listar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RF10 – Ver notícia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FORMULAÇÃO DO PROBLEMA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80" y="2119009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Nos dias atuais, o atual fluxo de usuários e dados na internet vem em uma crescendo exponencialmente, o que acarreta também o aumento dos riscos para os usuários de que seus dados pessoais e empresariais sejam roubados e utilizados de maneira ilegal por terceiros, sendo assim o presente trabalho tem como objetivo principal ajudar esses usuários e organizações a entenderem como a lei pode ajudá-lo a se proteger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25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202427"/>
            <a:ext cx="11700387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RF11 – Editar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RF12 – Excluir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RF13 – Aprovar proposta de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RF14 – Realizar teste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RF15 – Consultar testes anteriores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RF16 – Criar questão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RF17 – Alterar questão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RF18 – Solicitar consultoria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RF19 – Excluir dados da empresa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RF20 – Alterar dados da empresa</a:t>
            </a:r>
          </a:p>
        </p:txBody>
      </p:sp>
    </p:spTree>
    <p:extLst>
      <p:ext uri="{BB962C8B-B14F-4D97-AF65-F5344CB8AC3E}">
        <p14:creationId xmlns:p14="http://schemas.microsoft.com/office/powerpoint/2010/main" val="223059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202427"/>
            <a:ext cx="11700387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RF21 – Solicitar cadastro como parceiro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RF22 – Cadastrar parceiro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RF23 – Alterar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RF24 – Excluir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RF25 – Avaliar demanda da solicitação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RF26 – Apresentar dados para doação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RF27 – Realizar doação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RF28 – Apresentar solicitações possíveis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RF29 – Enviar </a:t>
            </a:r>
            <a:r>
              <a:rPr lang="pt-BR" sz="3500" dirty="0" err="1">
                <a:solidFill>
                  <a:srgbClr val="FFFFFF"/>
                </a:solidFill>
              </a:rPr>
              <a:t>email</a:t>
            </a:r>
            <a:endParaRPr lang="pt-BR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NÃO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numCol="2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RNF01 - Portabilidade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RNF02 - Confiabilidade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RNF03 - Padrões de código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RNF04 - Legislação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RNF05 - Hospedagem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RNF06 - Fácil uso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RNF07 - Implantação de linguagens de programação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RNF08 - Bloqueio a dados privados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2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MODELO ENTIDADE RELACIONAMENTO</a:t>
            </a:r>
            <a:endParaRPr lang="en-US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09AC7-3119-2F81-048B-25CCFCAD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09" y="0"/>
            <a:ext cx="7829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77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1800470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FF4551-8301-44B7-8FAC-0A5F258A7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1" y="-306"/>
            <a:ext cx="7600999" cy="68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TESTE</a:t>
            </a:r>
          </a:p>
        </p:txBody>
      </p:sp>
    </p:spTree>
    <p:extLst>
      <p:ext uri="{BB962C8B-B14F-4D97-AF65-F5344CB8AC3E}">
        <p14:creationId xmlns:p14="http://schemas.microsoft.com/office/powerpoint/2010/main" val="242748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353AD13-5160-3455-46C9-50EB800E1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4" y="0"/>
            <a:ext cx="10008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4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NOTÍCIA</a:t>
            </a:r>
          </a:p>
        </p:txBody>
      </p:sp>
    </p:spTree>
    <p:extLst>
      <p:ext uri="{BB962C8B-B14F-4D97-AF65-F5344CB8AC3E}">
        <p14:creationId xmlns:p14="http://schemas.microsoft.com/office/powerpoint/2010/main" val="5831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Objetivo Geral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Esse projeto visa trazer os conhecimento da Lei Geral de Proteção de Dados (LGPD) de forma simplificada para que possa haver entendimento por toda a população. E tudo isso será possível através de um website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12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A057E5B-5482-40C1-33D4-0F2DEFA3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08" y="0"/>
            <a:ext cx="987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2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APOIADOR</a:t>
            </a:r>
          </a:p>
        </p:txBody>
      </p:sp>
    </p:spTree>
    <p:extLst>
      <p:ext uri="{BB962C8B-B14F-4D97-AF65-F5344CB8AC3E}">
        <p14:creationId xmlns:p14="http://schemas.microsoft.com/office/powerpoint/2010/main" val="3290978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CCDFE7-17CC-B701-19BA-B31C0F0F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0" y="0"/>
            <a:ext cx="87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AUTENTICAR</a:t>
            </a:r>
          </a:p>
        </p:txBody>
      </p:sp>
    </p:spTree>
    <p:extLst>
      <p:ext uri="{BB962C8B-B14F-4D97-AF65-F5344CB8AC3E}">
        <p14:creationId xmlns:p14="http://schemas.microsoft.com/office/powerpoint/2010/main" val="794004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9FD67BA-440F-0FC0-BAF9-53B8FBA7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02" y="0"/>
            <a:ext cx="9132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8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CONSULTORIA</a:t>
            </a:r>
          </a:p>
        </p:txBody>
      </p:sp>
    </p:spTree>
    <p:extLst>
      <p:ext uri="{BB962C8B-B14F-4D97-AF65-F5344CB8AC3E}">
        <p14:creationId xmlns:p14="http://schemas.microsoft.com/office/powerpoint/2010/main" val="3368047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673942-97CE-C590-7489-660F2960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0" y="0"/>
            <a:ext cx="9134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06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CLASSE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1576130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E754C0-FDEB-9F84-0267-87E8AEC1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79" y="0"/>
            <a:ext cx="770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46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PACOTE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VISÃO ESTRUTURAL</a:t>
            </a:r>
          </a:p>
        </p:txBody>
      </p:sp>
    </p:spTree>
    <p:extLst>
      <p:ext uri="{BB962C8B-B14F-4D97-AF65-F5344CB8AC3E}">
        <p14:creationId xmlns:p14="http://schemas.microsoft.com/office/powerpoint/2010/main" val="35622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Objetivo Específico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Além de apresentar o LGPD de forma simplificada, o projeto visa ser uma plataforma de consultoria, com cadastro de apoiadores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6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AD05D9-5FFE-98AA-ECF5-324743D7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694943"/>
            <a:ext cx="937390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1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PACOTE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ESTRUTURA MVC</a:t>
            </a:r>
          </a:p>
        </p:txBody>
      </p:sp>
    </p:spTree>
    <p:extLst>
      <p:ext uri="{BB962C8B-B14F-4D97-AF65-F5344CB8AC3E}">
        <p14:creationId xmlns:p14="http://schemas.microsoft.com/office/powerpoint/2010/main" val="573250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3D0CD06-EAA7-8797-6081-CF311241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0" y="0"/>
            <a:ext cx="1138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0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SEQUENCIA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117410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FF9-BC38-DFE8-3863-62C92B5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Genérico para todas as requisições Rest API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3B57F2-5F24-A8FA-E255-7E44FA87D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8" y="1513162"/>
            <a:ext cx="1042180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6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SEQUENCIA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694969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FF9-BC38-DFE8-3863-62C92B5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 para todas as sequências Web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7A7390D-FE2A-D9EE-72DD-A4EB99EF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" y="1414839"/>
            <a:ext cx="11241069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6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MODELO INICIAL DE INTERFACE DE USUÁRIO</a:t>
            </a:r>
          </a:p>
        </p:txBody>
      </p:sp>
    </p:spTree>
    <p:extLst>
      <p:ext uri="{BB962C8B-B14F-4D97-AF65-F5344CB8AC3E}">
        <p14:creationId xmlns:p14="http://schemas.microsoft.com/office/powerpoint/2010/main" val="3436296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F6394F5-65EA-E06D-9198-F319C5F6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99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50AA350-28B9-6B79-3143-27740BD1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Justificativa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 lei é pouca difundida nas massas, pois possui uma linguagem jurídica, então a justificativa do projeto é trazer para uma linguagem mais simples para compreensão do máximo de pessoas possíveis 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66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485D4A4-EA7B-8814-60B5-A1BED2AA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9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DEMONSTRAÇÃO FUNCIONAL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Back-</a:t>
            </a:r>
            <a:r>
              <a:rPr lang="pt-BR" sz="5000" dirty="0" err="1">
                <a:solidFill>
                  <a:srgbClr val="FFFFFF"/>
                </a:solidFill>
              </a:rPr>
              <a:t>end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2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DEMONSTRAÇÃO FUNCIONAL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Front-</a:t>
            </a:r>
            <a:r>
              <a:rPr lang="pt-BR" sz="5000" dirty="0" err="1">
                <a:solidFill>
                  <a:srgbClr val="FFFFFF"/>
                </a:solidFill>
              </a:rPr>
              <a:t>end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85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28" y="618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CONCLUSÃO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r>
              <a:rPr lang="pt-BR" sz="5000" dirty="0">
                <a:solidFill>
                  <a:srgbClr val="FFFFFF"/>
                </a:solidFill>
              </a:rPr>
              <a:t>União da equipe</a:t>
            </a:r>
          </a:p>
          <a:p>
            <a:r>
              <a:rPr lang="pt-BR" sz="5000" dirty="0">
                <a:solidFill>
                  <a:srgbClr val="FFFFFF"/>
                </a:solidFill>
              </a:rPr>
              <a:t>Organização de tempo</a:t>
            </a:r>
          </a:p>
          <a:p>
            <a:r>
              <a:rPr lang="pt-BR" sz="5000" dirty="0">
                <a:solidFill>
                  <a:srgbClr val="FFFFFF"/>
                </a:solidFill>
              </a:rPr>
              <a:t>Conhecimento adquirido</a:t>
            </a:r>
          </a:p>
        </p:txBody>
      </p:sp>
    </p:spTree>
    <p:extLst>
      <p:ext uri="{BB962C8B-B14F-4D97-AF65-F5344CB8AC3E}">
        <p14:creationId xmlns:p14="http://schemas.microsoft.com/office/powerpoint/2010/main" val="21552760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REFERÊNCIAS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 fontScale="62500" lnSpcReduction="200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CLÁUDIA REDECKER, Ana, , FINGER BALLICO Louise Artigo: O PAPEL DOS AGENTES NA LEI GERAL DE PROTEÇÃO DE DADOS (LGPD)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CRUZ, Danielle da Costa Santos UFRA/Campus Belém A Lei Geral de Proteção de Dados Pessoais (LGPD): contribuições sobre o uso e proteção de dados para as instituições de ensino.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PINHEIRO, Patrícia Proteção de dados pessoais: comentários à lei 13.709/2018 (LGPD)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OLIVEIRA, </a:t>
            </a:r>
            <a:r>
              <a:rPr lang="pt-BR" sz="3500" dirty="0" err="1">
                <a:solidFill>
                  <a:srgbClr val="FFFFFF"/>
                </a:solidFill>
              </a:rPr>
              <a:t>Spiecker</a:t>
            </a:r>
            <a:r>
              <a:rPr lang="pt-BR" sz="3500" dirty="0">
                <a:solidFill>
                  <a:srgbClr val="FFFFFF"/>
                </a:solidFill>
              </a:rPr>
              <a:t> de Nairobi, ALEXANDRE GOMES, Moises, LOPES, Ronaldo, C. Nobre, Jéferson Segurança da Informação para Internet das Coisas (</a:t>
            </a:r>
            <a:r>
              <a:rPr lang="pt-BR" sz="3500" dirty="0" err="1">
                <a:solidFill>
                  <a:srgbClr val="FFFFFF"/>
                </a:solidFill>
              </a:rPr>
              <a:t>IoT</a:t>
            </a:r>
            <a:r>
              <a:rPr lang="pt-BR" sz="3500" dirty="0">
                <a:solidFill>
                  <a:srgbClr val="FFFFFF"/>
                </a:solidFill>
              </a:rPr>
              <a:t>): uma Abordagem sobre a Lei Geral de Proteção de Dados (LGPD). 2019.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TEFFÉ, C. S. de; VIOLA, M. Tratamento de dados pessoais na LGPD: estudo sobre as bases legais. Civilistica.com, v. 9, n. 1, p. 1-38, 9 maio 2020</a:t>
            </a:r>
          </a:p>
          <a:p>
            <a:r>
              <a:rPr lang="pt-BR" sz="3500" dirty="0">
                <a:solidFill>
                  <a:srgbClr val="FFFFFF"/>
                </a:solidFill>
              </a:rPr>
              <a:t>VERA CRUZ, </a:t>
            </a:r>
            <a:r>
              <a:rPr lang="pt-BR" sz="3500" dirty="0" err="1">
                <a:solidFill>
                  <a:srgbClr val="FFFFFF"/>
                </a:solidFill>
              </a:rPr>
              <a:t>Halan</a:t>
            </a:r>
            <a:r>
              <a:rPr lang="pt-BR" sz="3500" dirty="0">
                <a:solidFill>
                  <a:srgbClr val="FFFFFF"/>
                </a:solidFill>
              </a:rPr>
              <a:t> VALOIS, </a:t>
            </a:r>
            <a:r>
              <a:rPr lang="pt-BR" sz="3500" dirty="0" err="1">
                <a:solidFill>
                  <a:srgbClr val="FFFFFF"/>
                </a:solidFill>
              </a:rPr>
              <a:t>Rhaiana</a:t>
            </a:r>
            <a:r>
              <a:rPr lang="pt-BR" sz="3500" dirty="0">
                <a:solidFill>
                  <a:srgbClr val="FFFFFF"/>
                </a:solidFill>
              </a:rPr>
              <a:t>, CHUNG, Rodrigo Galvão, Rodrigo segundo o livro: o que estão fazendo com meus dados? A importância da 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206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F22C-9649-B43C-A4F4-87AC1BC3A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3" r="473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Pinheiro (2021, página 1, Parágrafo 3), o surgimento das regulamentações de proteção de dados pessoais de forma mais consistente e consolidada a partir dos anos 1990 está diretamente relacionado ao próprio desenvolvimento do modelo de negócios da economia digital, que passou a ter uma dependência muito maior dos fluxos relacionados às pessoas viabilizados pelos avanços tecnológicos e pela globalização.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De acordo com </a:t>
            </a:r>
            <a:r>
              <a:rPr lang="pt-BR" sz="3500" dirty="0" err="1">
                <a:solidFill>
                  <a:srgbClr val="FFFFFF"/>
                </a:solidFill>
              </a:rPr>
              <a:t>Santin</a:t>
            </a:r>
            <a:r>
              <a:rPr lang="pt-BR" sz="3500" dirty="0">
                <a:solidFill>
                  <a:srgbClr val="FFFFFF"/>
                </a:solidFill>
              </a:rPr>
              <a:t> et al.(2020, página 1), a eficácia da LGPD é importante devido ao constante fluxo de dados pela rede mundial de computadores, e a necessidade de proteção destes dados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1369</Words>
  <Application>Microsoft Office PowerPoint</Application>
  <PresentationFormat>Widescreen</PresentationFormat>
  <Paragraphs>200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ENTENDA E PROTEJA</vt:lpstr>
      <vt:lpstr>SUMÁRIO</vt:lpstr>
      <vt:lpstr>FORMULAÇÃO DO PROBLEMA</vt:lpstr>
      <vt:lpstr>OBJETIVOS DO PROJETO</vt:lpstr>
      <vt:lpstr>OBJETIVOS DO PROJETO</vt:lpstr>
      <vt:lpstr>OBJETIVOS DO PROJETO</vt:lpstr>
      <vt:lpstr>PowerPoint Presentation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PowerPoint Presentation</vt:lpstr>
      <vt:lpstr>REQUISITOS FUNCIONAIS E NÃO FUNCIONAIS</vt:lpstr>
      <vt:lpstr>REQUISITOS FUNCIONAIS</vt:lpstr>
      <vt:lpstr>REQUISITOS FUNCIONAIS</vt:lpstr>
      <vt:lpstr>REQUISITOS FUNCIONAIS</vt:lpstr>
      <vt:lpstr>REQUISITOS NÃO FUNCIONAIS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PowerPoint Presentation</vt:lpstr>
      <vt:lpstr>ARTEFATOS</vt:lpstr>
      <vt:lpstr>Genérico para todas as requisições Rest API</vt:lpstr>
      <vt:lpstr>ARTEFATOS</vt:lpstr>
      <vt:lpstr>Genérico para todas as sequências Web</vt:lpstr>
      <vt:lpstr>ARTEFATOS</vt:lpstr>
      <vt:lpstr>PowerPoint Presentation</vt:lpstr>
      <vt:lpstr>PowerPoint Presentation</vt:lpstr>
      <vt:lpstr>PowerPoint Presentation</vt:lpstr>
      <vt:lpstr>DEMONSTRAÇÃO FUNCIONAL</vt:lpstr>
      <vt:lpstr>DEMONSTRAÇÃO FUNCIONAL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ENTENDA E PROTEJA</dc:title>
  <dc:creator>Victor Meneses de Andrade</dc:creator>
  <cp:lastModifiedBy>Victor Meneses de Andrade</cp:lastModifiedBy>
  <cp:revision>8</cp:revision>
  <dcterms:created xsi:type="dcterms:W3CDTF">2022-05-06T11:12:46Z</dcterms:created>
  <dcterms:modified xsi:type="dcterms:W3CDTF">2022-06-11T00:46:01Z</dcterms:modified>
</cp:coreProperties>
</file>