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AB482-C4E1-41E1-B641-A82CA16B0183}" v="2" dt="2021-01-08T16:05:57.909"/>
    <p1510:client id="{8ABFA382-1AC9-4B1C-B716-BEF9CCF06792}" v="47" dt="2021-01-08T16:30:15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5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00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043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22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13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7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84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0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8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2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9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1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5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5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3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7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8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3">
            <a:extLst>
              <a:ext uri="{FF2B5EF4-FFF2-40B4-BE49-F238E27FC236}">
                <a16:creationId xmlns:a16="http://schemas.microsoft.com/office/drawing/2014/main" id="{42B08A9C-C146-45BC-AA8E-009AA6C74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929168"/>
            <a:ext cx="9991492" cy="561298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07A0945-CC7C-49AE-8EB5-7DB06E3663C6}"/>
              </a:ext>
            </a:extLst>
          </p:cNvPr>
          <p:cNvSpPr txBox="1"/>
          <p:nvPr/>
        </p:nvSpPr>
        <p:spPr>
          <a:xfrm>
            <a:off x="3609278" y="189570"/>
            <a:ext cx="536373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800" dirty="0"/>
              <a:t>AVANCEMENT DU PROJET</a:t>
            </a:r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Mesh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19</cp:revision>
  <dcterms:created xsi:type="dcterms:W3CDTF">2021-01-08T16:05:44Z</dcterms:created>
  <dcterms:modified xsi:type="dcterms:W3CDTF">2021-01-08T16:33:02Z</dcterms:modified>
</cp:coreProperties>
</file>