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62" d="100"/>
          <a:sy n="62" d="100"/>
        </p:scale>
        <p:origin x="249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9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7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8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6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1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7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5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5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4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02" r:id="rId7"/>
    <p:sldLayoutId id="2147483703" r:id="rId8"/>
    <p:sldLayoutId id="2147483701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E72DA6-F609-4537-9EE4-D12F65EC7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50" y="6237978"/>
            <a:ext cx="12198250" cy="6295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0FA05C-C0FC-4528-883E-4E75E4581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6237978"/>
            <a:ext cx="12192000" cy="63751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EA1AB47-BD6E-4C00-A214-F4C6B5AC87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81" r="1" b="1"/>
          <a:stretch/>
        </p:blipFill>
        <p:spPr>
          <a:xfrm>
            <a:off x="-6250" y="0"/>
            <a:ext cx="13441416" cy="68929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78CC54-A85A-6349-A419-2A8EF2144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24" y="609600"/>
            <a:ext cx="1981200" cy="2311400"/>
          </a:xfrm>
          <a:prstGeom prst="rect">
            <a:avLst/>
          </a:prstGeom>
        </p:spPr>
      </p:pic>
      <p:pic>
        <p:nvPicPr>
          <p:cNvPr id="10" name="Image 9" descr="Une image contenant texte, clipart, trousse de secours&#10;&#10;Description générée automatiquement">
            <a:extLst>
              <a:ext uri="{FF2B5EF4-FFF2-40B4-BE49-F238E27FC236}">
                <a16:creationId xmlns:a16="http://schemas.microsoft.com/office/drawing/2014/main" id="{345E67A0-3EFA-A947-AAA1-469BDBD51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632" y="3394404"/>
            <a:ext cx="5221639" cy="289637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1AF83CE-5E06-A348-BECC-8A3F1FB84F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1824" y="210331"/>
            <a:ext cx="2236789" cy="2236789"/>
          </a:xfrm>
          <a:prstGeom prst="rect">
            <a:avLst/>
          </a:prstGeom>
        </p:spPr>
      </p:pic>
      <p:pic>
        <p:nvPicPr>
          <p:cNvPr id="18" name="Image 17" descr="Une image contenant équipement électronique, intérieur, appareil photo, noir&#10;&#10;Description générée automatiquement">
            <a:extLst>
              <a:ext uri="{FF2B5EF4-FFF2-40B4-BE49-F238E27FC236}">
                <a16:creationId xmlns:a16="http://schemas.microsoft.com/office/drawing/2014/main" id="{6075A7D3-D6C1-8D4B-A1D6-534294A7EB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2702" y="3937001"/>
            <a:ext cx="1704848" cy="17048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91388590-2DCB-A541-AB9B-D2637C84759F}"/>
              </a:ext>
            </a:extLst>
          </p:cNvPr>
          <p:cNvSpPr txBox="1"/>
          <p:nvPr/>
        </p:nvSpPr>
        <p:spPr>
          <a:xfrm>
            <a:off x="3655769" y="1281704"/>
            <a:ext cx="5267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/>
              <a:t>Les technologies</a:t>
            </a:r>
          </a:p>
        </p:txBody>
      </p:sp>
    </p:spTree>
    <p:extLst>
      <p:ext uri="{BB962C8B-B14F-4D97-AF65-F5344CB8AC3E}">
        <p14:creationId xmlns:p14="http://schemas.microsoft.com/office/powerpoint/2010/main" val="162530905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AvenirNext LT Pro Medium</vt:lpstr>
      <vt:lpstr>BlockprintVTI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Mommalier</dc:creator>
  <cp:lastModifiedBy>Victor Mommalier</cp:lastModifiedBy>
  <cp:revision>2</cp:revision>
  <dcterms:created xsi:type="dcterms:W3CDTF">2021-01-08T10:40:04Z</dcterms:created>
  <dcterms:modified xsi:type="dcterms:W3CDTF">2021-01-08T15:26:13Z</dcterms:modified>
</cp:coreProperties>
</file>