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6" autoAdjust="0"/>
    <p:restoredTop sz="94660"/>
  </p:normalViewPr>
  <p:slideViewPr>
    <p:cSldViewPr snapToGrid="0">
      <p:cViewPr varScale="1">
        <p:scale>
          <a:sx n="93" d="100"/>
          <a:sy n="93" d="100"/>
        </p:scale>
        <p:origin x="77" y="2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73B0D-0CC8-420D-9807-2FF94EAB80EA}" type="datetimeFigureOut">
              <a:rPr lang="fr-FR" smtClean="0"/>
              <a:t>08/01/2021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AB83C-76BA-473A-A638-8F2F4735F8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3997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73B0D-0CC8-420D-9807-2FF94EAB80EA}" type="datetimeFigureOut">
              <a:rPr lang="fr-FR" smtClean="0"/>
              <a:t>08/01/2021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AB83C-76BA-473A-A638-8F2F4735F8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5145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73B0D-0CC8-420D-9807-2FF94EAB80EA}" type="datetimeFigureOut">
              <a:rPr lang="fr-FR" smtClean="0"/>
              <a:t>08/01/2021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AB83C-76BA-473A-A638-8F2F4735F8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5265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73B0D-0CC8-420D-9807-2FF94EAB80EA}" type="datetimeFigureOut">
              <a:rPr lang="fr-FR" smtClean="0"/>
              <a:t>08/01/2021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AB83C-76BA-473A-A638-8F2F4735F8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8960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73B0D-0CC8-420D-9807-2FF94EAB80EA}" type="datetimeFigureOut">
              <a:rPr lang="fr-FR" smtClean="0"/>
              <a:t>08/01/2021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AB83C-76BA-473A-A638-8F2F4735F8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3233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73B0D-0CC8-420D-9807-2FF94EAB80EA}" type="datetimeFigureOut">
              <a:rPr lang="fr-FR" smtClean="0"/>
              <a:t>08/01/2021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AB83C-76BA-473A-A638-8F2F4735F8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5237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73B0D-0CC8-420D-9807-2FF94EAB80EA}" type="datetimeFigureOut">
              <a:rPr lang="fr-FR" smtClean="0"/>
              <a:t>08/01/2021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AB83C-76BA-473A-A638-8F2F4735F8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8652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73B0D-0CC8-420D-9807-2FF94EAB80EA}" type="datetimeFigureOut">
              <a:rPr lang="fr-FR" smtClean="0"/>
              <a:t>08/01/2021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AB83C-76BA-473A-A638-8F2F4735F8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8120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73B0D-0CC8-420D-9807-2FF94EAB80EA}" type="datetimeFigureOut">
              <a:rPr lang="fr-FR" smtClean="0"/>
              <a:t>08/01/2021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AB83C-76BA-473A-A638-8F2F4735F8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3591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73B0D-0CC8-420D-9807-2FF94EAB80EA}" type="datetimeFigureOut">
              <a:rPr lang="fr-FR" smtClean="0"/>
              <a:t>08/01/2021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AB83C-76BA-473A-A638-8F2F4735F8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5995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73B0D-0CC8-420D-9807-2FF94EAB80EA}" type="datetimeFigureOut">
              <a:rPr lang="fr-FR" smtClean="0"/>
              <a:t>08/01/2021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AB83C-76BA-473A-A638-8F2F4735F8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0608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073B0D-0CC8-420D-9807-2FF94EAB80EA}" type="datetimeFigureOut">
              <a:rPr lang="fr-FR" smtClean="0"/>
              <a:t>08/01/2021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EAB83C-76BA-473A-A638-8F2F4735F8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9105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1358046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4059800" y="129060"/>
            <a:ext cx="35287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dirty="0" smtClean="0">
                <a:solidFill>
                  <a:schemeClr val="accent4"/>
                </a:solidFill>
              </a:rPr>
              <a:t>OBJECTIFS</a:t>
            </a:r>
            <a:endParaRPr lang="fr-FR" sz="6000" dirty="0">
              <a:solidFill>
                <a:schemeClr val="accent4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1087394" y="1869988"/>
            <a:ext cx="37317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/>
              <a:t>VISITE VIRTUELLE DE L’IUT</a:t>
            </a:r>
            <a:endParaRPr lang="fr-FR" sz="2400" b="1" dirty="0"/>
          </a:p>
        </p:txBody>
      </p:sp>
      <p:sp>
        <p:nvSpPr>
          <p:cNvPr id="7" name="ZoneTexte 6"/>
          <p:cNvSpPr txBox="1"/>
          <p:nvPr/>
        </p:nvSpPr>
        <p:spPr>
          <a:xfrm>
            <a:off x="6888480" y="1869987"/>
            <a:ext cx="4188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/>
              <a:t>GENERATEUR DE PANORAMAS</a:t>
            </a:r>
            <a:endParaRPr lang="fr-FR" sz="2400" b="1" dirty="0"/>
          </a:p>
        </p:txBody>
      </p:sp>
      <p:sp>
        <p:nvSpPr>
          <p:cNvPr id="9" name="Flèche droite 8"/>
          <p:cNvSpPr/>
          <p:nvPr/>
        </p:nvSpPr>
        <p:spPr>
          <a:xfrm>
            <a:off x="1540120" y="2970141"/>
            <a:ext cx="621792" cy="310896"/>
          </a:xfrm>
          <a:prstGeom prst="rightArrow">
            <a:avLst/>
          </a:prstGeom>
          <a:ln>
            <a:solidFill>
              <a:srgbClr val="FFC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Flèche droite 9"/>
          <p:cNvSpPr/>
          <p:nvPr/>
        </p:nvSpPr>
        <p:spPr>
          <a:xfrm>
            <a:off x="1540120" y="3939472"/>
            <a:ext cx="621792" cy="310896"/>
          </a:xfrm>
          <a:prstGeom prst="rightArrow">
            <a:avLst/>
          </a:prstGeom>
          <a:ln>
            <a:solidFill>
              <a:srgbClr val="FFC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Flèche droite 10"/>
          <p:cNvSpPr/>
          <p:nvPr/>
        </p:nvSpPr>
        <p:spPr>
          <a:xfrm>
            <a:off x="1540120" y="4908803"/>
            <a:ext cx="621792" cy="310896"/>
          </a:xfrm>
          <a:prstGeom prst="rightArrow">
            <a:avLst/>
          </a:prstGeom>
          <a:ln>
            <a:solidFill>
              <a:srgbClr val="FFC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12"/>
          <p:cNvSpPr txBox="1"/>
          <p:nvPr/>
        </p:nvSpPr>
        <p:spPr>
          <a:xfrm>
            <a:off x="2481704" y="2911705"/>
            <a:ext cx="128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Visualiser</a:t>
            </a:r>
            <a:endParaRPr lang="fr-FR" dirty="0"/>
          </a:p>
        </p:txBody>
      </p:sp>
      <p:sp>
        <p:nvSpPr>
          <p:cNvPr id="14" name="ZoneTexte 13"/>
          <p:cNvSpPr txBox="1"/>
          <p:nvPr/>
        </p:nvSpPr>
        <p:spPr>
          <a:xfrm>
            <a:off x="2481704" y="3881036"/>
            <a:ext cx="128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S’informer</a:t>
            </a:r>
            <a:endParaRPr lang="fr-FR" dirty="0"/>
          </a:p>
        </p:txBody>
      </p:sp>
      <p:sp>
        <p:nvSpPr>
          <p:cNvPr id="15" name="ZoneTexte 14"/>
          <p:cNvSpPr txBox="1"/>
          <p:nvPr/>
        </p:nvSpPr>
        <p:spPr>
          <a:xfrm>
            <a:off x="2481704" y="4850367"/>
            <a:ext cx="128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Naviguer</a:t>
            </a:r>
            <a:endParaRPr lang="fr-FR" dirty="0"/>
          </a:p>
        </p:txBody>
      </p:sp>
      <p:sp>
        <p:nvSpPr>
          <p:cNvPr id="16" name="Flèche droite 15"/>
          <p:cNvSpPr/>
          <p:nvPr/>
        </p:nvSpPr>
        <p:spPr>
          <a:xfrm>
            <a:off x="7473754" y="2600809"/>
            <a:ext cx="621792" cy="310896"/>
          </a:xfrm>
          <a:prstGeom prst="rightArrow">
            <a:avLst/>
          </a:prstGeom>
          <a:ln>
            <a:solidFill>
              <a:srgbClr val="FFC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Flèche droite 16"/>
          <p:cNvSpPr/>
          <p:nvPr/>
        </p:nvSpPr>
        <p:spPr>
          <a:xfrm>
            <a:off x="7473754" y="3570140"/>
            <a:ext cx="621792" cy="310896"/>
          </a:xfrm>
          <a:prstGeom prst="rightArrow">
            <a:avLst/>
          </a:prstGeom>
          <a:ln>
            <a:solidFill>
              <a:srgbClr val="FFC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Flèche droite 17"/>
          <p:cNvSpPr/>
          <p:nvPr/>
        </p:nvSpPr>
        <p:spPr>
          <a:xfrm>
            <a:off x="7473754" y="4535474"/>
            <a:ext cx="621792" cy="310896"/>
          </a:xfrm>
          <a:prstGeom prst="rightArrow">
            <a:avLst/>
          </a:prstGeom>
          <a:ln>
            <a:solidFill>
              <a:srgbClr val="FFC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/>
          <p:cNvSpPr txBox="1"/>
          <p:nvPr/>
        </p:nvSpPr>
        <p:spPr>
          <a:xfrm>
            <a:off x="8542529" y="2542373"/>
            <a:ext cx="128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Uploader</a:t>
            </a:r>
            <a:endParaRPr lang="fr-FR" dirty="0"/>
          </a:p>
        </p:txBody>
      </p:sp>
      <p:sp>
        <p:nvSpPr>
          <p:cNvPr id="20" name="ZoneTexte 19"/>
          <p:cNvSpPr txBox="1"/>
          <p:nvPr/>
        </p:nvSpPr>
        <p:spPr>
          <a:xfrm>
            <a:off x="8542529" y="3511704"/>
            <a:ext cx="128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Editer</a:t>
            </a:r>
            <a:endParaRPr lang="fr-FR" dirty="0"/>
          </a:p>
        </p:txBody>
      </p:sp>
      <p:sp>
        <p:nvSpPr>
          <p:cNvPr id="21" name="ZoneTexte 20"/>
          <p:cNvSpPr txBox="1"/>
          <p:nvPr/>
        </p:nvSpPr>
        <p:spPr>
          <a:xfrm>
            <a:off x="8542529" y="4477038"/>
            <a:ext cx="128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Visualiser</a:t>
            </a:r>
            <a:endParaRPr lang="fr-FR" dirty="0"/>
          </a:p>
        </p:txBody>
      </p:sp>
      <p:sp>
        <p:nvSpPr>
          <p:cNvPr id="22" name="Flèche droite 21"/>
          <p:cNvSpPr/>
          <p:nvPr/>
        </p:nvSpPr>
        <p:spPr>
          <a:xfrm>
            <a:off x="7488034" y="5500808"/>
            <a:ext cx="621792" cy="310896"/>
          </a:xfrm>
          <a:prstGeom prst="rightArrow">
            <a:avLst/>
          </a:prstGeom>
          <a:ln>
            <a:solidFill>
              <a:srgbClr val="FFC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ZoneTexte 22"/>
          <p:cNvSpPr txBox="1"/>
          <p:nvPr/>
        </p:nvSpPr>
        <p:spPr>
          <a:xfrm>
            <a:off x="8542528" y="5442372"/>
            <a:ext cx="1737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Sauvegarder</a:t>
            </a:r>
            <a:endParaRPr lang="fr-FR" dirty="0"/>
          </a:p>
        </p:txBody>
      </p:sp>
      <p:cxnSp>
        <p:nvCxnSpPr>
          <p:cNvPr id="25" name="Connecteur droit 24"/>
          <p:cNvCxnSpPr/>
          <p:nvPr/>
        </p:nvCxnSpPr>
        <p:spPr>
          <a:xfrm>
            <a:off x="5669280" y="2844800"/>
            <a:ext cx="0" cy="305786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7" name="ZoneTexte 26"/>
          <p:cNvSpPr txBox="1"/>
          <p:nvPr/>
        </p:nvSpPr>
        <p:spPr>
          <a:xfrm>
            <a:off x="3121784" y="6265527"/>
            <a:ext cx="563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… sur casque VR, navigateurs téléphone et ordinateur !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3491874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1405</TotalTime>
  <Words>25</Words>
  <Application>Microsoft Office PowerPoint</Application>
  <PresentationFormat>Grand écran</PresentationFormat>
  <Paragraphs>11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bjvcxdfghj xcvbn</dc:creator>
  <cp:lastModifiedBy>bjvcxdfghj xcvbn</cp:lastModifiedBy>
  <cp:revision>7</cp:revision>
  <dcterms:created xsi:type="dcterms:W3CDTF">2021-01-05T13:04:17Z</dcterms:created>
  <dcterms:modified xsi:type="dcterms:W3CDTF">2021-01-08T16:14:13Z</dcterms:modified>
</cp:coreProperties>
</file>