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40-0222-4917-8E3A-F18D56F5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7A314-ACA4-4969-AA68-7314BD9D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FF9BF-DF61-4746-AA7D-C9718D4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E452-51BE-4DBB-A2E3-2F88924B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98F41-C21A-4C70-B880-D18EC7A3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8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89208-0919-4240-98E1-C2CA038B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D25E15-76B3-4646-B7B5-8A1A4234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B1681A-34CF-4973-BE8A-480F2739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E019-E6F2-4233-8245-1384A142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89B22-8A62-4D87-B7F6-79C1DC2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38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E6C47D-521F-44B1-9935-9CAFEA46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FA848D-E87C-4989-BF14-D3E9E6E1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E85DFE-2911-480A-917F-65F7767C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88C2C-EA6C-4420-A74E-8E83748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4ABE-96DB-47BA-9364-AD78151A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20245D-CA92-4967-9131-FF09F783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DE2E4-A913-45A2-A9A5-12F1BFD2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1B284-DB64-47E9-B66C-69B9D663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746B7-F58B-4429-AF98-3D18CA6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19CE8-C524-427C-A800-41DD95C7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8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A7AC-88A8-4D1B-806E-E3A5FB4F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14A87-B828-4C7A-BC34-B33485A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14ABE-1667-4D29-BB2B-226F1808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120566-AAE2-4F89-8245-0766AF9F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64BB2-7751-4F90-894B-4CDC831A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084E-3EAA-4332-8A31-3B9B0514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E16-542B-4FA5-916C-3B166CEF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CAE58-79AE-4947-BAB4-189AC0B9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FBE8D-BFED-479C-9611-EBAB090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061802-673A-48F8-99EB-379C502C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8DBEE2-358A-44AD-B73D-4D4053BA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6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2BB31-196D-4424-9AAA-5D6D249A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E8B0E-0475-4D22-A3D4-3CD4E8BE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BAD96-4436-492A-8D80-30FFC11DD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62462F-EE0A-4A1C-9C96-12E19AD7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50D856-3628-4B69-81F2-117503258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403E91-AE20-423E-AEC8-326298F0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EA6DA-91AA-4CD4-9D75-D5C94FB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4E9C62-5909-4EF6-9FCC-F4771677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7B8-1E07-4A2D-BCF4-D5F1EAF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8FBB8-9DAA-4AF1-9498-AF084B7C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A516BB-E035-41C2-8571-355E4CC6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DDA5EA-A2C5-4036-8F1B-1C8C058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0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21AB2-D3C6-41B7-B54B-7F4B77FA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9BD057-0881-43B3-8A60-ED269F7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8627C-6B53-43EA-A7B0-6185C3A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AD8BE-CDBA-47CA-9F66-E5ED8AA4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D6AAB-EFCF-4BBC-94D1-54130CF4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919CC8-9DE2-4DEB-AC90-5F61AEAF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B327BD-2036-4266-8E43-D0C58342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15C142-4E01-4038-836F-AF1808E7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A40E2-115C-4F62-A270-F848B844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9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C106-A795-4800-87E1-ADF9C68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CE575DC-8A0D-4E10-B506-03B60753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7ED201-247E-4480-B2D5-F7A89B6D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13116C-B5E7-4621-8B1F-FBDA9902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B7A5-0812-4EB1-A755-A6D5D29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B37FD8-737D-40F9-AB54-07B93FBD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2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C7AAA5-586F-4F1B-97EC-1260A6A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CEE8D-8CF3-487C-8D71-8914E883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49F65-6550-4764-84FD-FAD36605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DE73-DF9C-404E-B3B2-AD9CF44B3A42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AFE79-1FDA-4FB5-8988-92B5444B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687CB-B54A-4C21-824F-1B5815B09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FB1D4-2421-4D0B-B32A-595002F349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3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3D889-9138-4324-B692-35871559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pPr algn="ctr"/>
            <a:r>
              <a:rPr lang="fr-FR" b="1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51F1A-ED2E-4BEA-A1C9-384D0D148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8"/>
            <a:ext cx="5181600" cy="5017465"/>
          </a:xfrm>
        </p:spPr>
        <p:txBody>
          <a:bodyPr/>
          <a:lstStyle/>
          <a:p>
            <a:pPr marL="0" indent="0">
              <a:buNone/>
            </a:pPr>
            <a:r>
              <a:rPr lang="fr-FR" sz="3600" u="sng" dirty="0"/>
              <a:t>Panorama</a:t>
            </a:r>
            <a:endParaRPr lang="fr-FR" u="sng" dirty="0"/>
          </a:p>
          <a:p>
            <a:pPr marL="0" indent="0">
              <a:buNone/>
            </a:pPr>
            <a:r>
              <a:rPr lang="fr-FR" dirty="0"/>
              <a:t>Version fonctionnelle à perfectionner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04CE2E-923A-4EA5-BB9C-AD26C331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8"/>
            <a:ext cx="5181600" cy="5017465"/>
          </a:xfrm>
        </p:spPr>
        <p:txBody>
          <a:bodyPr/>
          <a:lstStyle/>
          <a:p>
            <a:pPr marL="0" indent="0" algn="r">
              <a:buNone/>
            </a:pPr>
            <a:r>
              <a:rPr lang="fr-FR" sz="3600" u="sng" dirty="0"/>
              <a:t>Générateur</a:t>
            </a:r>
          </a:p>
          <a:p>
            <a:pPr marL="0" indent="0" algn="r">
              <a:buNone/>
            </a:pPr>
            <a:r>
              <a:rPr lang="fr-FR" dirty="0"/>
              <a:t>Deuxième partie du projet entamée</a:t>
            </a:r>
          </a:p>
          <a:p>
            <a:r>
              <a:rPr lang="fr-FR" dirty="0"/>
              <a:t>Ajout et placement des points de navigation et des panneaux </a:t>
            </a:r>
          </a:p>
          <a:p>
            <a:r>
              <a:rPr lang="fr-FR" dirty="0"/>
              <a:t>Création de la carte</a:t>
            </a:r>
          </a:p>
          <a:p>
            <a:r>
              <a:rPr lang="fr-FR" dirty="0"/>
              <a:t>Génération d’un fichier HTML résultat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BC7DD6-1F0C-49BB-BB6E-3BC34168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4299"/>
            <a:ext cx="4541117" cy="37185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40CCAF0-A89C-4109-A936-B7CE59B0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5043340"/>
            <a:ext cx="5648430" cy="16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8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Bilan</dc:title>
  <dc:creator>Clara Poncet-Taberlet</dc:creator>
  <cp:lastModifiedBy>Clara Poncet-Taberlet</cp:lastModifiedBy>
  <cp:revision>7</cp:revision>
  <dcterms:created xsi:type="dcterms:W3CDTF">2021-01-07T20:04:04Z</dcterms:created>
  <dcterms:modified xsi:type="dcterms:W3CDTF">2021-01-07T20:42:56Z</dcterms:modified>
</cp:coreProperties>
</file>