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56" r:id="rId4"/>
    <p:sldId id="260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9040-0222-4917-8E3A-F18D56F5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77A314-ACA4-4969-AA68-7314BD9D4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9FF9BF-DF61-4746-AA7D-C9718D4D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9E452-51BE-4DBB-A2E3-2F88924B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98F41-C21A-4C70-B880-D18EC7A3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8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89208-0919-4240-98E1-C2CA038B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D25E15-76B3-4646-B7B5-8A1A4234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B1681A-34CF-4973-BE8A-480F2739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DE019-E6F2-4233-8245-1384A142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A89B22-8A62-4D87-B7F6-79C1DC27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3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E6C47D-521F-44B1-9935-9CAFEA46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FA848D-E87C-4989-BF14-D3E9E6E12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E85DFE-2911-480A-917F-65F7767C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88C2C-EA6C-4420-A74E-8E837482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14ABE-96DB-47BA-9364-AD78151A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28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0245D-CA92-4967-9131-FF09F783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DE2E4-A913-45A2-A9A5-12F1BFD25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1B284-DB64-47E9-B66C-69B9D663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1746B7-F58B-4429-AF98-3D18CA64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519CE8-C524-427C-A800-41DD95C7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8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3A7AC-88A8-4D1B-806E-E3A5FB4F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914A87-B828-4C7A-BC34-B33485AC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14ABE-1667-4D29-BB2B-226F1808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20566-AAE2-4F89-8245-0766AF9F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64BB2-7751-4F90-894B-4CDC831A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0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084E-3EAA-4332-8A31-3B9B0514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63E16-542B-4FA5-916C-3B166CEF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CAE58-79AE-4947-BAB4-189AC0B9D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0FBE8D-BFED-479C-9611-EBAB0907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61802-673A-48F8-99EB-379C502C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8DBEE2-358A-44AD-B73D-4D4053BA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6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BB31-196D-4424-9AAA-5D6D249A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9E8B0E-0475-4D22-A3D4-3CD4E8BE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6BAD96-4436-492A-8D80-30FFC11DD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62462F-EE0A-4A1C-9C96-12E19AD72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50D856-3628-4B69-81F2-11750325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403E91-AE20-423E-AEC8-326298F0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6EA6DA-91AA-4CD4-9D75-D5C94FB9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4E9C62-5909-4EF6-9FCC-F4771677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917B8-1E07-4A2D-BCF4-D5F1EAF6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48FBB8-9DAA-4AF1-9498-AF084B7C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A516BB-E035-41C2-8571-355E4CC6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DDA5EA-A2C5-4036-8F1B-1C8C0582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50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321AB2-D3C6-41B7-B54B-7F4B77FA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9BD057-0881-43B3-8A60-ED269F7F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38627C-6B53-43EA-A7B0-6185C3AF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7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AD8BE-CDBA-47CA-9F66-E5ED8AA4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D6AAB-EFCF-4BBC-94D1-54130CF4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919CC8-9DE2-4DEB-AC90-5F61AEAF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B327BD-2036-4266-8E43-D0C58342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15C142-4E01-4038-836F-AF1808E7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A40E2-115C-4F62-A270-F848B844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9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BC106-A795-4800-87E1-ADF9C686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E575DC-8A0D-4E10-B506-03B607539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7ED201-247E-4480-B2D5-F7A89B6D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13116C-B5E7-4621-8B1F-FBDA9902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D6B7A5-0812-4EB1-A755-A6D5D297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B37FD8-737D-40F9-AB54-07B93FBD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2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C7AAA5-586F-4F1B-97EC-1260A6AB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6CEE8D-8CF3-487C-8D71-8914E883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849F65-6550-4764-84FD-FAD36605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DE73-DF9C-404E-B3B2-AD9CF44B3A42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AFE79-1FDA-4FB5-8988-92B5444BC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B687CB-B54A-4C21-824F-1B5815B09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3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2BB48-4D4D-4CF7-ADC3-968B4EAD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51406-B08A-4281-9385-C72EA5CC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E71875-2BC2-46AC-B7E9-BD68E4F19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" r="287"/>
          <a:stretch/>
        </p:blipFill>
        <p:spPr>
          <a:xfrm>
            <a:off x="-36425" y="0"/>
            <a:ext cx="12228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5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35804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1290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accent4"/>
                </a:solidFill>
              </a:rPr>
              <a:t>OBJECTIFS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87394" y="1869988"/>
            <a:ext cx="373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VISITE VIRTUELLE DE L’IUT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888480" y="1869987"/>
            <a:ext cx="418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GENERATEUR DE PANORAMAS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1540120" y="2970141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1540120" y="3939472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1540120" y="4908803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481703" y="2911705"/>
            <a:ext cx="156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Visualiser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481703" y="3881036"/>
            <a:ext cx="1484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S’informer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481703" y="4850367"/>
            <a:ext cx="138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Naviguer</a:t>
            </a:r>
          </a:p>
        </p:txBody>
      </p:sp>
      <p:sp>
        <p:nvSpPr>
          <p:cNvPr id="16" name="Flèche droite 15"/>
          <p:cNvSpPr/>
          <p:nvPr/>
        </p:nvSpPr>
        <p:spPr>
          <a:xfrm>
            <a:off x="7473754" y="2600809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7473754" y="3570140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7473754" y="4535474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542528" y="2542373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Uploader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542528" y="3511704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Editer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542528" y="4477038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Visualiser</a:t>
            </a:r>
          </a:p>
        </p:txBody>
      </p:sp>
      <p:sp>
        <p:nvSpPr>
          <p:cNvPr id="22" name="Flèche droite 21"/>
          <p:cNvSpPr/>
          <p:nvPr/>
        </p:nvSpPr>
        <p:spPr>
          <a:xfrm>
            <a:off x="7488034" y="5500808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8542528" y="5442372"/>
            <a:ext cx="190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Sauvegarder</a:t>
            </a:r>
          </a:p>
        </p:txBody>
      </p:sp>
      <p:cxnSp>
        <p:nvCxnSpPr>
          <p:cNvPr id="25" name="Connecteur droit 24"/>
          <p:cNvCxnSpPr/>
          <p:nvPr/>
        </p:nvCxnSpPr>
        <p:spPr>
          <a:xfrm>
            <a:off x="5669280" y="2844800"/>
            <a:ext cx="0" cy="3057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-1" y="626552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… sur casque VR, navigateurs téléphone et ordinateur !</a:t>
            </a:r>
          </a:p>
        </p:txBody>
      </p:sp>
    </p:spTree>
    <p:extLst>
      <p:ext uri="{BB962C8B-B14F-4D97-AF65-F5344CB8AC3E}">
        <p14:creationId xmlns:p14="http://schemas.microsoft.com/office/powerpoint/2010/main" val="363491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AF37C8-99B4-4C3B-9EA2-1557CB9D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3580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31C32E-BC53-4813-BE93-82037C55E91D}"/>
              </a:ext>
            </a:extLst>
          </p:cNvPr>
          <p:cNvSpPr txBox="1"/>
          <p:nvPr/>
        </p:nvSpPr>
        <p:spPr>
          <a:xfrm>
            <a:off x="0" y="17119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>
                <a:solidFill>
                  <a:schemeClr val="accent4"/>
                </a:solidFill>
              </a:rPr>
              <a:t>AVANCEMENT DU PROJET</a:t>
            </a:r>
            <a:endParaRPr lang="fr-FR" sz="6000" dirty="0">
              <a:solidFill>
                <a:schemeClr val="accent4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E1E10BC-F447-41B4-8FF2-346145AE3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70" y="1367248"/>
            <a:ext cx="9786257" cy="549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>
            <a:extLst>
              <a:ext uri="{FF2B5EF4-FFF2-40B4-BE49-F238E27FC236}">
                <a16:creationId xmlns:a16="http://schemas.microsoft.com/office/drawing/2014/main" id="{34949E6E-0F70-41B1-8434-B0C4561C7FC5}"/>
              </a:ext>
            </a:extLst>
          </p:cNvPr>
          <p:cNvSpPr txBox="1"/>
          <p:nvPr/>
        </p:nvSpPr>
        <p:spPr>
          <a:xfrm>
            <a:off x="1803662" y="5118754"/>
            <a:ext cx="8584676" cy="1044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</a:rPr>
              <a:t>TECHNOLOGIES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78CC54-A85A-6349-A419-2A8EF214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61" y="1360696"/>
            <a:ext cx="1928953" cy="2249420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1AF83CE-5E06-A348-BECC-8A3F1FB8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67" y="1240769"/>
            <a:ext cx="2569465" cy="2569465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 descr="Une image contenant texte, clipart, trousse de secours&#10;&#10;Description générée automatiquement">
            <a:extLst>
              <a:ext uri="{FF2B5EF4-FFF2-40B4-BE49-F238E27FC236}">
                <a16:creationId xmlns:a16="http://schemas.microsoft.com/office/drawing/2014/main" id="{345E67A0-3EFA-A947-AAA1-469BDBD51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957" y="1811442"/>
            <a:ext cx="2564998" cy="142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9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BILAN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EBC7DD6-1F0C-49BB-BB6E-3BC34168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43" y="400481"/>
            <a:ext cx="4508232" cy="369675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40CCAF0-A89C-4109-A936-B7CE59B07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46055"/>
            <a:ext cx="5702113" cy="168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78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30</Words>
  <Application>Microsoft Office PowerPoint</Application>
  <PresentationFormat>Grand écran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 Ferrere</dc:creator>
  <cp:lastModifiedBy>Clément  Ferrere</cp:lastModifiedBy>
  <cp:revision>3</cp:revision>
  <dcterms:created xsi:type="dcterms:W3CDTF">2021-01-08T17:32:38Z</dcterms:created>
  <dcterms:modified xsi:type="dcterms:W3CDTF">2021-01-08T18:54:31Z</dcterms:modified>
</cp:coreProperties>
</file>