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259" r:id="rId3"/>
    <p:sldId id="260" r:id="rId4"/>
    <p:sldId id="256" r:id="rId5"/>
    <p:sldId id="257" r:id="rId6"/>
    <p:sldId id="266" r:id="rId7"/>
    <p:sldId id="267" r:id="rId8"/>
    <p:sldId id="268" r:id="rId9"/>
    <p:sldId id="270" r:id="rId10"/>
    <p:sldId id="273" r:id="rId11"/>
    <p:sldId id="275" r:id="rId12"/>
    <p:sldId id="274" r:id="rId13"/>
    <p:sldId id="269" r:id="rId14"/>
    <p:sldId id="271" r:id="rId15"/>
    <p:sldId id="272" r:id="rId16"/>
    <p:sldId id="27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FE4E-BDFC-4658-A143-980754432A1D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7AD1E-D813-4B35-B4A2-A120DD6D1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52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9040-0222-4917-8E3A-F18D56F5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77A314-ACA4-4969-AA68-7314BD9D4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9FF9BF-DF61-4746-AA7D-C9718D4D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1B3-BBF1-4F1B-9872-014DD00A38C4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9E452-51BE-4DBB-A2E3-2F88924B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98F41-C21A-4C70-B880-D18EC7A3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8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89208-0919-4240-98E1-C2CA038B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D25E15-76B3-4646-B7B5-8A1A42347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B1681A-34CF-4973-BE8A-480F2739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3246-8A02-4883-98A1-0C44042449B6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DE019-E6F2-4233-8245-1384A142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A89B22-8A62-4D87-B7F6-79C1DC27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3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E6C47D-521F-44B1-9935-9CAFEA46B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FA848D-E87C-4989-BF14-D3E9E6E12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E85DFE-2911-480A-917F-65F7767C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2FC-0EA2-4C92-9113-9051C0391890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88C2C-EA6C-4420-A74E-8E837482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14ABE-96DB-47BA-9364-AD78151A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28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0245D-CA92-4967-9131-FF09F783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DE2E4-A913-45A2-A9A5-12F1BFD25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1B284-DB64-47E9-B66C-69B9D663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E96-FF72-4820-B8FD-D2293A20729D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1746B7-F58B-4429-AF98-3D18CA64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519CE8-C524-427C-A800-41DD95C7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8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3A7AC-88A8-4D1B-806E-E3A5FB4F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914A87-B828-4C7A-BC34-B33485AC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14ABE-1667-4D29-BB2B-226F1808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65C-484A-4F20-8513-C0921D8879B5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20566-AAE2-4F89-8245-0766AF9F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64BB2-7751-4F90-894B-4CDC831A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0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084E-3EAA-4332-8A31-3B9B0514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63E16-542B-4FA5-916C-3B166CEF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7CAE58-79AE-4947-BAB4-189AC0B9D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0FBE8D-BFED-479C-9611-EBAB0907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8875-16B3-46DF-B5F8-DED33905D277}" type="datetime1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61802-673A-48F8-99EB-379C502C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8DBEE2-358A-44AD-B73D-4D4053BA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6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BB31-196D-4424-9AAA-5D6D249A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9E8B0E-0475-4D22-A3D4-3CD4E8BE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6BAD96-4436-492A-8D80-30FFC11DD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62462F-EE0A-4A1C-9C96-12E19AD72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50D856-3628-4B69-81F2-117503258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403E91-AE20-423E-AEC8-326298F0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66E8-45C9-401B-B4AF-BA151BF897A7}" type="datetime1">
              <a:rPr lang="fr-FR" smtClean="0"/>
              <a:t>17/01/2021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6EA6DA-91AA-4CD4-9D75-D5C94FB9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4E9C62-5909-4EF6-9FCC-F4771677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02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917B8-1E07-4A2D-BCF4-D5F1EAF6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48FBB8-9DAA-4AF1-9498-AF084B7C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D6E2-414C-40A1-9E78-B4F718CCF9DF}" type="datetime1">
              <a:rPr lang="fr-FR" smtClean="0"/>
              <a:t>17/01/2021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A516BB-E035-41C2-8571-355E4CC6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DDA5EA-A2C5-4036-8F1B-1C8C0582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50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321AB2-D3C6-41B7-B54B-7F4B77FA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776A-4E68-458E-8545-6DDFECAF07F8}" type="datetime1">
              <a:rPr lang="fr-FR" smtClean="0"/>
              <a:t>17/01/2021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9BD057-0881-43B3-8A60-ED269F7F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38627C-6B53-43EA-A7B0-6185C3AF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7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AD8BE-CDBA-47CA-9F66-E5ED8AA4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D6AAB-EFCF-4BBC-94D1-54130CF43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919CC8-9DE2-4DEB-AC90-5F61AEAF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B327BD-2036-4266-8E43-D0C58342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563C-E2D2-4B56-9A5D-AFC36D77BFF1}" type="datetime1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15C142-4E01-4038-836F-AF1808E7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4A40E2-115C-4F62-A270-F848B844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9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BC106-A795-4800-87E1-ADF9C686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E575DC-8A0D-4E10-B506-03B607539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7ED201-247E-4480-B2D5-F7A89B6D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13116C-B5E7-4621-8B1F-FBDA9902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E930-B493-4395-8195-A9F27F433C32}" type="datetime1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D6B7A5-0812-4EB1-A755-A6D5D297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B37FD8-737D-40F9-AB54-07B93FBD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21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C7AAA5-586F-4F1B-97EC-1260A6AB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6CEE8D-8CF3-487C-8D71-8914E883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849F65-6550-4764-84FD-FAD36605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3135-F2A1-4B47-9F59-97AB1321E09E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AFE79-1FDA-4FB5-8988-92B5444BC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B687CB-B54A-4C21-824F-1B5815B09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33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D54377E-02B4-4BD1-A987-59D0EFD8F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0" y="970548"/>
            <a:ext cx="4676274" cy="2889114"/>
          </a:xfrm>
        </p:spPr>
        <p:txBody>
          <a:bodyPr anchor="b">
            <a:noAutofit/>
          </a:bodyPr>
          <a:lstStyle/>
          <a:p>
            <a:pPr algn="r"/>
            <a:r>
              <a:rPr lang="fr-FR" dirty="0">
                <a:solidFill>
                  <a:schemeClr val="accent4"/>
                </a:solidFill>
                <a:latin typeface="+mn-lt"/>
              </a:rPr>
              <a:t>Visite virtuelle de l’IUT et Générateur de panorama</a:t>
            </a:r>
            <a:endParaRPr lang="fr-FR" dirty="0"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CFBC4E-594C-49AC-B6A5-4A01BA1F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4169" y="4129261"/>
            <a:ext cx="4087305" cy="2018875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fr-F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Lucile Velut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Clara Poncet-Taberlet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Enzo Mazella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Victor Mommalier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Clément Ferrere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1B7BF9-50FD-4B80-A9EC-C299EF0CA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8" r="13855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479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10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GENERATEUR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de cas d’utilisation</a:t>
            </a:r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93269" y="1641466"/>
            <a:ext cx="8005455" cy="44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7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11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GENERATEUR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d’activité</a:t>
            </a:r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037442" y="1559283"/>
            <a:ext cx="4261606" cy="44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12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GENERATEUR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de classe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6135B2-1B39-422F-9F18-1AEED8842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985" y="1443522"/>
            <a:ext cx="8238023" cy="482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13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A-FRAME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7496" y="2794234"/>
            <a:ext cx="8897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A-Frame est un Framework créé en décembre 2015. Il open-source libre sous licence MIT pour la construction d’expériences de réalité virtuelle.</a:t>
            </a:r>
          </a:p>
        </p:txBody>
      </p:sp>
    </p:spTree>
    <p:extLst>
      <p:ext uri="{BB962C8B-B14F-4D97-AF65-F5344CB8AC3E}">
        <p14:creationId xmlns:p14="http://schemas.microsoft.com/office/powerpoint/2010/main" val="1871363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14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EXEMPLE CODE A-FRAME</a:t>
            </a:r>
          </a:p>
        </p:txBody>
      </p:sp>
      <p:pic>
        <p:nvPicPr>
          <p:cNvPr id="1028" name="Picture 4" descr="Aucune description disponi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674936"/>
            <a:ext cx="84963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66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15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EXEMPLE CODE A-FRAME</a:t>
            </a:r>
          </a:p>
        </p:txBody>
      </p:sp>
      <p:pic>
        <p:nvPicPr>
          <p:cNvPr id="2050" name="Picture 2" descr="Aucune description disponi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1927224"/>
            <a:ext cx="84296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35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16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REPARTITION DU TRAVAIL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59773D1-AF08-4FCA-8384-245DC4F99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01" y="2251150"/>
            <a:ext cx="1008679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8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35804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12906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accent4"/>
                </a:solidFill>
              </a:rPr>
              <a:t>OBJECTIFS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87394" y="1869988"/>
            <a:ext cx="373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VISITE VIRTUELLE DE L’IUT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888480" y="1869987"/>
            <a:ext cx="418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GENERATEUR DE PANORAMAS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1540120" y="2970141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1540120" y="3939472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1540120" y="4908803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481703" y="2911705"/>
            <a:ext cx="156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Visualiser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481703" y="3881036"/>
            <a:ext cx="1484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S’informer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481703" y="4850367"/>
            <a:ext cx="138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Naviguer</a:t>
            </a:r>
          </a:p>
        </p:txBody>
      </p:sp>
      <p:sp>
        <p:nvSpPr>
          <p:cNvPr id="16" name="Flèche droite 15"/>
          <p:cNvSpPr/>
          <p:nvPr/>
        </p:nvSpPr>
        <p:spPr>
          <a:xfrm>
            <a:off x="7473754" y="2600809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7473754" y="3570140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7473754" y="4535474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8542528" y="2542373"/>
            <a:ext cx="14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Uploader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542528" y="3511704"/>
            <a:ext cx="14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Editer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542528" y="4477038"/>
            <a:ext cx="14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Visualiser</a:t>
            </a:r>
          </a:p>
        </p:txBody>
      </p:sp>
      <p:sp>
        <p:nvSpPr>
          <p:cNvPr id="22" name="Flèche droite 21"/>
          <p:cNvSpPr/>
          <p:nvPr/>
        </p:nvSpPr>
        <p:spPr>
          <a:xfrm>
            <a:off x="7488034" y="5500808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8542528" y="5442372"/>
            <a:ext cx="190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Sauvegarder</a:t>
            </a:r>
          </a:p>
        </p:txBody>
      </p:sp>
      <p:cxnSp>
        <p:nvCxnSpPr>
          <p:cNvPr id="25" name="Connecteur droit 24"/>
          <p:cNvCxnSpPr/>
          <p:nvPr/>
        </p:nvCxnSpPr>
        <p:spPr>
          <a:xfrm>
            <a:off x="5669280" y="2844800"/>
            <a:ext cx="0" cy="3057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-1" y="626552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… sur casque VR, navigateurs téléphone et ordinateur !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91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949E6E-0F70-41B1-8434-B0C4561C7FC5}"/>
              </a:ext>
            </a:extLst>
          </p:cNvPr>
          <p:cNvSpPr txBox="1"/>
          <p:nvPr/>
        </p:nvSpPr>
        <p:spPr>
          <a:xfrm>
            <a:off x="1803662" y="5118754"/>
            <a:ext cx="8584676" cy="1044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</a:rPr>
              <a:t>TECHNOLOGIES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EC185E-D043-DD41-BD73-068357D06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 t="4893" r="3776" b="4239"/>
          <a:stretch/>
        </p:blipFill>
        <p:spPr>
          <a:xfrm>
            <a:off x="5045579" y="1499016"/>
            <a:ext cx="2006383" cy="1929984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78CC54-A85A-6349-A419-2A8EF214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61" y="1360696"/>
            <a:ext cx="1928953" cy="2249420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 descr="Une image contenant texte, clipart, trousse de secours&#10;&#10;Description générée automatiquement">
            <a:extLst>
              <a:ext uri="{FF2B5EF4-FFF2-40B4-BE49-F238E27FC236}">
                <a16:creationId xmlns:a16="http://schemas.microsoft.com/office/drawing/2014/main" id="{345E67A0-3EFA-A947-AAA1-469BDBD51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957" y="1811442"/>
            <a:ext cx="2564998" cy="1423572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309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AF37C8-99B4-4C3B-9EA2-1557CB9D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3580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31C32E-BC53-4813-BE93-82037C55E91D}"/>
              </a:ext>
            </a:extLst>
          </p:cNvPr>
          <p:cNvSpPr txBox="1"/>
          <p:nvPr/>
        </p:nvSpPr>
        <p:spPr>
          <a:xfrm>
            <a:off x="0" y="17119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>
                <a:solidFill>
                  <a:schemeClr val="accent4"/>
                </a:solidFill>
              </a:rPr>
              <a:t>AVANCEMENT DU PROJET</a:t>
            </a:r>
            <a:endParaRPr lang="fr-FR" sz="6000" dirty="0">
              <a:solidFill>
                <a:schemeClr val="accent4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EB3BCD-97DF-430A-BCDE-8460A4B1C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96" y="1863523"/>
            <a:ext cx="11465408" cy="383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D7A710-E78B-4275-9F9B-4B35E119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19" y="0"/>
            <a:ext cx="9099480" cy="4172577"/>
          </a:xfrm>
          <a:prstGeom prst="rect">
            <a:avLst/>
          </a:prstGeom>
        </p:spPr>
      </p:pic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BILAN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40CCAF0-A89C-4109-A936-B7CE59B07D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" t="2328" r="4706" b="14730"/>
          <a:stretch/>
        </p:blipFill>
        <p:spPr>
          <a:xfrm>
            <a:off x="5401560" y="4696987"/>
            <a:ext cx="5373278" cy="139516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64B7B6B-D5D4-4300-B901-C187B4D993F5}"/>
              </a:ext>
            </a:extLst>
          </p:cNvPr>
          <p:cNvSpPr txBox="1"/>
          <p:nvPr/>
        </p:nvSpPr>
        <p:spPr>
          <a:xfrm>
            <a:off x="5278653" y="6092152"/>
            <a:ext cx="187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Upload</a:t>
            </a:r>
            <a:r>
              <a:rPr lang="fr-FR" dirty="0">
                <a:solidFill>
                  <a:schemeClr val="bg1"/>
                </a:solidFill>
              </a:rPr>
              <a:t> et édition des images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62D18-7E67-472F-9494-DDCB475F612A}"/>
              </a:ext>
            </a:extLst>
          </p:cNvPr>
          <p:cNvSpPr txBox="1"/>
          <p:nvPr/>
        </p:nvSpPr>
        <p:spPr>
          <a:xfrm>
            <a:off x="7215432" y="6092152"/>
            <a:ext cx="139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Création de la carte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4049530-27A8-4419-AF3F-C4C2ECC769B7}"/>
              </a:ext>
            </a:extLst>
          </p:cNvPr>
          <p:cNvSpPr txBox="1"/>
          <p:nvPr/>
        </p:nvSpPr>
        <p:spPr>
          <a:xfrm>
            <a:off x="8733506" y="6094589"/>
            <a:ext cx="152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Sauvegarde du panorama</a:t>
            </a:r>
          </a:p>
        </p:txBody>
      </p:sp>
    </p:spTree>
    <p:extLst>
      <p:ext uri="{BB962C8B-B14F-4D97-AF65-F5344CB8AC3E}">
        <p14:creationId xmlns:p14="http://schemas.microsoft.com/office/powerpoint/2010/main" val="616378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6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767" y="2719755"/>
            <a:ext cx="3126466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34995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7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DEFINITION D’UN PANORAMA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7496" y="2794234"/>
            <a:ext cx="88970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Un panorama est défini comme un enchainement de scènes composées de photos 360°. Ces scènes seront accompagnées de panneaux informatifs, de points de navigation permettant de circuler d’une scène à l’autre, et d’une carte interactive facilitant les déplacements et apportant une vue d’ensemble du panorama.</a:t>
            </a:r>
          </a:p>
        </p:txBody>
      </p:sp>
    </p:spTree>
    <p:extLst>
      <p:ext uri="{BB962C8B-B14F-4D97-AF65-F5344CB8AC3E}">
        <p14:creationId xmlns:p14="http://schemas.microsoft.com/office/powerpoint/2010/main" val="416074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8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461681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PANORAMA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de cas d’utilisation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E84F70-197A-4564-AEAC-B09C525E4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58" y="1670190"/>
            <a:ext cx="9330280" cy="45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4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9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PANORAMA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2286" y="6164873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de classe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00" y="1575842"/>
            <a:ext cx="8909393" cy="44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280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192</Words>
  <Application>Microsoft Office PowerPoint</Application>
  <PresentationFormat>Grand écran</PresentationFormat>
  <Paragraphs>57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Visite virtuelle de l’IUT et Générateur de panorama</vt:lpstr>
      <vt:lpstr>Présentation PowerPoint</vt:lpstr>
      <vt:lpstr>Présentation PowerPoint</vt:lpstr>
      <vt:lpstr>Présentation PowerPoint</vt:lpstr>
      <vt:lpstr>BILAN</vt:lpstr>
      <vt:lpstr>ANNEXES</vt:lpstr>
      <vt:lpstr>DEFINITION D’UN PANORAMA</vt:lpstr>
      <vt:lpstr>ANALYSE DU PANORAMA</vt:lpstr>
      <vt:lpstr>ANALYSE DU PANORAMA</vt:lpstr>
      <vt:lpstr>ANALYSE DU GENERATEUR</vt:lpstr>
      <vt:lpstr>ANALYSE DU GENERATEUR</vt:lpstr>
      <vt:lpstr>ANALYSE DU GENERATEUR</vt:lpstr>
      <vt:lpstr>A-FRAME</vt:lpstr>
      <vt:lpstr>EXEMPLE CODE A-FRAME</vt:lpstr>
      <vt:lpstr>EXEMPLE CODE A-FRAME</vt:lpstr>
      <vt:lpstr>REPARTITION DU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 Ferrere</dc:creator>
  <cp:lastModifiedBy>Clara Poncet-Taberlet</cp:lastModifiedBy>
  <cp:revision>17</cp:revision>
  <dcterms:created xsi:type="dcterms:W3CDTF">2021-01-08T17:32:38Z</dcterms:created>
  <dcterms:modified xsi:type="dcterms:W3CDTF">2021-01-17T18:00:17Z</dcterms:modified>
</cp:coreProperties>
</file>