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59" r:id="rId3"/>
    <p:sldId id="260" r:id="rId4"/>
    <p:sldId id="256" r:id="rId5"/>
    <p:sldId id="257" r:id="rId6"/>
    <p:sldId id="266" r:id="rId7"/>
    <p:sldId id="267" r:id="rId8"/>
    <p:sldId id="268" r:id="rId9"/>
    <p:sldId id="270" r:id="rId10"/>
    <p:sldId id="273" r:id="rId11"/>
    <p:sldId id="275" r:id="rId12"/>
    <p:sldId id="274" r:id="rId13"/>
    <p:sldId id="269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FE4E-BDFC-4658-A143-980754432A1D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AD1E-D813-4B35-B4A2-A120DD6D1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1B3-BBF1-4F1B-9872-014DD00A38C4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246-8A02-4883-98A1-0C44042449B6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2FC-0EA2-4C92-9113-9051C0391890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E96-FF72-4820-B8FD-D2293A20729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65C-484A-4F20-8513-C0921D8879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8875-16B3-46DF-B5F8-DED33905D277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66E8-45C9-401B-B4AF-BA151BF897A7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E2-414C-40A1-9E78-B4F718CCF9DF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76A-4E68-458E-8545-6DDFECAF07F8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63C-E2D2-4B56-9A5D-AFC36D77BFF1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30-B493-4395-8195-A9F27F433C32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135-F2A1-4B47-9F59-97AB1321E09E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93269" y="1641466"/>
            <a:ext cx="8005455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d’activité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37442" y="1559283"/>
            <a:ext cx="4261606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6135B2-1B39-422F-9F18-1AEED884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85" y="1443522"/>
            <a:ext cx="8238023" cy="48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A-FRAME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A-Frame est un Framework créé en décembre 2015. Il open-source libre sous licence MIT pour la construction d’expériences de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187136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74936"/>
            <a:ext cx="8496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2050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27224"/>
            <a:ext cx="84296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REPARTITION DU TRAVAIL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9773D1-AF08-4FCA-8384-245DC4F9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01" y="2251150"/>
            <a:ext cx="100867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EC185E-D043-DD41-BD73-068357D0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4893" r="3776" b="4239"/>
          <a:stretch/>
        </p:blipFill>
        <p:spPr>
          <a:xfrm>
            <a:off x="5045579" y="1499016"/>
            <a:ext cx="2006383" cy="1929984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1E10BC-F447-41B4-8FF2-346145AE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1367248"/>
            <a:ext cx="9786257" cy="5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D7A710-E78B-4275-9F9B-4B35E119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19" y="0"/>
            <a:ext cx="9099480" cy="4172577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2328" r="4706" b="14730"/>
          <a:stretch/>
        </p:blipFill>
        <p:spPr>
          <a:xfrm>
            <a:off x="5401560" y="4696987"/>
            <a:ext cx="5373278" cy="139516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4B7B6B-D5D4-4300-B901-C187B4D993F5}"/>
              </a:ext>
            </a:extLst>
          </p:cNvPr>
          <p:cNvSpPr txBox="1"/>
          <p:nvPr/>
        </p:nvSpPr>
        <p:spPr>
          <a:xfrm>
            <a:off x="5278653" y="6092152"/>
            <a:ext cx="18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Upload</a:t>
            </a:r>
            <a:r>
              <a:rPr lang="fr-FR" dirty="0">
                <a:solidFill>
                  <a:schemeClr val="bg1"/>
                </a:solidFill>
              </a:rPr>
              <a:t> et édition des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62D18-7E67-472F-9494-DDCB475F612A}"/>
              </a:ext>
            </a:extLst>
          </p:cNvPr>
          <p:cNvSpPr txBox="1"/>
          <p:nvPr/>
        </p:nvSpPr>
        <p:spPr>
          <a:xfrm>
            <a:off x="7215432" y="6092152"/>
            <a:ext cx="13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Création de la carte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049530-27A8-4419-AF3F-C4C2ECC769B7}"/>
              </a:ext>
            </a:extLst>
          </p:cNvPr>
          <p:cNvSpPr txBox="1"/>
          <p:nvPr/>
        </p:nvSpPr>
        <p:spPr>
          <a:xfrm>
            <a:off x="8733506" y="6094589"/>
            <a:ext cx="152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Sauvegarde du panorama</a:t>
            </a:r>
          </a:p>
        </p:txBody>
      </p:sp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7" y="2719755"/>
            <a:ext cx="3126466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49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DEFINITION D’UN PANORAMA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panorama est défini comme un enchainement de scènes composées de photos 360°. Ces scènes seront accompagnées de panneaux informatifs, de points de navigation permettant de circuler d’une scène à l’autre, et d’une carte interactive facilitant les déplacements et apportant une vue d’ensemble du panorama.</a:t>
            </a:r>
          </a:p>
        </p:txBody>
      </p:sp>
    </p:spTree>
    <p:extLst>
      <p:ext uri="{BB962C8B-B14F-4D97-AF65-F5344CB8AC3E}">
        <p14:creationId xmlns:p14="http://schemas.microsoft.com/office/powerpoint/2010/main" val="4160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61681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E84F70-197A-4564-AEAC-B09C525E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58" y="1670190"/>
            <a:ext cx="9330280" cy="45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4" y="1984476"/>
            <a:ext cx="8055027" cy="40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192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BILAN</vt:lpstr>
      <vt:lpstr>ANNEXES</vt:lpstr>
      <vt:lpstr>DEFINITION D’UN PANORAMA</vt:lpstr>
      <vt:lpstr>ANALYSE DU PANORAMA</vt:lpstr>
      <vt:lpstr>ANALYSE DU PANORAMA</vt:lpstr>
      <vt:lpstr>ANALYSE DU GENERATEUR</vt:lpstr>
      <vt:lpstr>ANALYSE DU GENERATEUR</vt:lpstr>
      <vt:lpstr>ANALYSE DU GENERATEUR</vt:lpstr>
      <vt:lpstr>A-FRAME</vt:lpstr>
      <vt:lpstr>EXEMPLE CODE A-FRAME</vt:lpstr>
      <vt:lpstr>EXEMPLE CODE A-FRAME</vt:lpstr>
      <vt:lpstr>REPARTITION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Clara Poncet-Taberlet</cp:lastModifiedBy>
  <cp:revision>15</cp:revision>
  <dcterms:created xsi:type="dcterms:W3CDTF">2021-01-08T17:32:38Z</dcterms:created>
  <dcterms:modified xsi:type="dcterms:W3CDTF">2021-01-17T17:22:27Z</dcterms:modified>
</cp:coreProperties>
</file>