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71" r:id="rId5"/>
    <p:sldId id="266" r:id="rId6"/>
    <p:sldId id="272" r:id="rId7"/>
    <p:sldId id="273" r:id="rId8"/>
    <p:sldId id="274" r:id="rId9"/>
    <p:sldId id="267" r:id="rId10"/>
    <p:sldId id="275" r:id="rId11"/>
    <p:sldId id="260" r:id="rId12"/>
    <p:sldId id="258" r:id="rId13"/>
    <p:sldId id="269" r:id="rId14"/>
    <p:sldId id="270" r:id="rId15"/>
    <p:sldId id="259" r:id="rId16"/>
    <p:sldId id="262" r:id="rId17"/>
    <p:sldId id="263" r:id="rId18"/>
    <p:sldId id="276" r:id="rId19"/>
    <p:sldId id="277" r:id="rId20"/>
    <p:sldId id="278" r:id="rId21"/>
    <p:sldId id="289" r:id="rId22"/>
    <p:sldId id="279" r:id="rId23"/>
    <p:sldId id="280" r:id="rId24"/>
    <p:sldId id="281" r:id="rId25"/>
    <p:sldId id="282" r:id="rId26"/>
    <p:sldId id="291" r:id="rId27"/>
    <p:sldId id="283" r:id="rId28"/>
    <p:sldId id="284" r:id="rId29"/>
    <p:sldId id="268" r:id="rId30"/>
    <p:sldId id="285" r:id="rId31"/>
    <p:sldId id="286" r:id="rId32"/>
    <p:sldId id="261" r:id="rId33"/>
    <p:sldId id="288" r:id="rId34"/>
    <p:sldId id="287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285"/>
    <a:srgbClr val="FBD858"/>
    <a:srgbClr val="6D6D6D"/>
    <a:srgbClr val="F6BF27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4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35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4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3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20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2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37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03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05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D721-F78E-4A02-9609-77488C5CEA24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96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54377E-02B4-4BD1-A987-59D0EFD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970548"/>
            <a:ext cx="4676274" cy="2889114"/>
          </a:xfrm>
        </p:spPr>
        <p:txBody>
          <a:bodyPr anchor="b">
            <a:noAutofit/>
          </a:bodyPr>
          <a:lstStyle/>
          <a:p>
            <a:pPr algn="r"/>
            <a:r>
              <a:rPr lang="fr-FR" dirty="0">
                <a:solidFill>
                  <a:schemeClr val="accent4"/>
                </a:solidFill>
                <a:latin typeface="+mn-lt"/>
              </a:rPr>
              <a:t>Visite virtuelle de l’IUT et Générateur de panorama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FBC4E-594C-49AC-B6A5-4A01BA1F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69" y="4129261"/>
            <a:ext cx="4087305" cy="2018875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Lucile Velut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Clara Poncet-Taberlet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Enzo Mazella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Victor Mommalier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Clément Ferrere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B7BF9-50FD-4B80-A9EC-C299EF0C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1385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85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Présentation A frame (CLEMENT)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546447" y="2713792"/>
            <a:ext cx="5558225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 PANORAMA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32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0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4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2439" y="3536080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4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>
            <a:off x="-610258" y="972749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LES OBJECTIFS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FF1961-6032-49CC-82E4-B41DF7A3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DFB1D4-2421-4D0B-B32A-595002F349BD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19" y="1695003"/>
            <a:ext cx="8205962" cy="418721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918155" y="5968823"/>
            <a:ext cx="435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Diagramme de cas d’utilisation du Panorama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Diagramme objet + explication des groupes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Navigation (explication du script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chelou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LES PANNEAUX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530" y="1964014"/>
            <a:ext cx="4805622" cy="1725392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 rotWithShape="1">
          <a:blip r:embed="rId3"/>
          <a:srcRect t="10481" b="69972"/>
          <a:stretch/>
        </p:blipFill>
        <p:spPr bwMode="auto">
          <a:xfrm>
            <a:off x="564543" y="4292179"/>
            <a:ext cx="11187485" cy="1270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029606" y="5647048"/>
            <a:ext cx="21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Code d’un panneau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10365" y="3696106"/>
            <a:ext cx="397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Exemple de panneau dans le panorama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 carte (CLEMENT)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546447" y="2713792"/>
            <a:ext cx="5558225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 GÉNÉRATEUR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32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0" y="4495483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entagone 19"/>
          <p:cNvSpPr/>
          <p:nvPr/>
        </p:nvSpPr>
        <p:spPr>
          <a:xfrm>
            <a:off x="-610258" y="972749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2439" y="4396026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20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LES OBJECTIFS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15742" y="1601705"/>
            <a:ext cx="7560515" cy="45532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06645" y="6228479"/>
            <a:ext cx="455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Diagramme de cas d’utilisation du générateur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smtClean="0">
                <a:solidFill>
                  <a:srgbClr val="FFC000"/>
                </a:solidFill>
                <a:latin typeface="+mn-lt"/>
              </a:rPr>
              <a:t>DIAGRAMME D’ACTIVITÉ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65257" y="1646412"/>
            <a:ext cx="4261485" cy="44500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86083" y="6214685"/>
            <a:ext cx="381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Diagramme d’activité du générateur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901569" y="-104406"/>
            <a:ext cx="10762488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  <a:latin typeface="+mn-lt"/>
              </a:rPr>
              <a:t>SOMMAIRE</a:t>
            </a:r>
            <a:endParaRPr lang="en-US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2556384" y="2217227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tagone 6"/>
          <p:cNvSpPr/>
          <p:nvPr/>
        </p:nvSpPr>
        <p:spPr>
          <a:xfrm>
            <a:off x="2556384" y="3097911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entagone 7"/>
          <p:cNvSpPr/>
          <p:nvPr/>
        </p:nvSpPr>
        <p:spPr>
          <a:xfrm>
            <a:off x="2556384" y="3978595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2556384" y="4859279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entagone 9"/>
          <p:cNvSpPr/>
          <p:nvPr/>
        </p:nvSpPr>
        <p:spPr>
          <a:xfrm>
            <a:off x="2556384" y="5739963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038823" y="2138506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38823" y="2986668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3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38823" y="3877309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38823" y="4746967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5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038823" y="5628720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6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129547" y="2230838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Gestion de projet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129547" y="3074831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Présentation A-Frame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29547" y="3969641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Panorama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129547" y="4839299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Générateur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129547" y="5728622"/>
            <a:ext cx="660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Bilan, perspectives et conclusion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Pentagone 20"/>
          <p:cNvSpPr/>
          <p:nvPr/>
        </p:nvSpPr>
        <p:spPr>
          <a:xfrm>
            <a:off x="2556384" y="1345575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038823" y="1266854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1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129547" y="1361180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Introduction 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INTERFACE UTILISATEUR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37684" y="3339548"/>
            <a:ext cx="7839323" cy="566489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87825" y="1737505"/>
            <a:ext cx="8285259" cy="4337064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76793" y="1737505"/>
            <a:ext cx="10185621" cy="4337064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5"/>
          <a:stretch>
            <a:fillRect/>
          </a:stretch>
        </p:blipFill>
        <p:spPr>
          <a:xfrm>
            <a:off x="-365760" y="1892410"/>
            <a:ext cx="12642574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714756" y="321211"/>
            <a:ext cx="10762488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TUTORIEL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21" y="1528219"/>
            <a:ext cx="5754757" cy="48891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61" y="1450759"/>
            <a:ext cx="7346476" cy="50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Diagramme de classe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Création d’une scène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Génération des éléments au clavier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CREATION DE LA CARTE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7" y="3151950"/>
            <a:ext cx="5119357" cy="13979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02" y="2324555"/>
            <a:ext cx="6425068" cy="33549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402" y="1611699"/>
            <a:ext cx="6425068" cy="49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9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4" y="1209887"/>
            <a:ext cx="5262189" cy="39569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730" y="716384"/>
            <a:ext cx="4124325" cy="13049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62" y="2365714"/>
            <a:ext cx="6245286" cy="6836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950" y="3510900"/>
            <a:ext cx="4959105" cy="29408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60189" y="2021309"/>
            <a:ext cx="222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ControleVisiteur.php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100622" y="3141568"/>
            <a:ext cx="14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Carte.php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751305" y="6477562"/>
            <a:ext cx="14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Script JS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Génération du HTML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Téléchargement du zip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821750" y="2088849"/>
            <a:ext cx="5558225" cy="2406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BILAN ET PERSPECTIVES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32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1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0" y="5376166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entagone 19"/>
          <p:cNvSpPr/>
          <p:nvPr/>
        </p:nvSpPr>
        <p:spPr>
          <a:xfrm>
            <a:off x="-610258" y="972749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2439" y="5297445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90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e 19"/>
          <p:cNvSpPr/>
          <p:nvPr/>
        </p:nvSpPr>
        <p:spPr>
          <a:xfrm>
            <a:off x="0" y="972748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546447" y="2713792"/>
            <a:ext cx="5558225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INTRODUCTION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32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4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2439" y="894027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45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Bilan technique et perspectives (CLEMENT)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 + merci et au revoir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251479" y="1508745"/>
            <a:ext cx="5558225" cy="2406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ANNEXES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1825801" y="245806"/>
            <a:ext cx="8301424" cy="12016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RÉPARTITION DU TRAVAIL P1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90" y="2470815"/>
            <a:ext cx="10901854" cy="25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1825801" y="245806"/>
            <a:ext cx="8301424" cy="12016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RÉPARTITION DU TRAVAIL P2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99" y="2517059"/>
            <a:ext cx="8967016" cy="29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Présentation du projet plus détaillé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e 19"/>
          <p:cNvSpPr/>
          <p:nvPr/>
        </p:nvSpPr>
        <p:spPr>
          <a:xfrm>
            <a:off x="-610258" y="972745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094163" y="2742611"/>
            <a:ext cx="6787256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GESTION DE PROJET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0" y="1853430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4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2439" y="1742394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2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WBS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Gantt prévisionnel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Gantt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réél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+ explications des écarts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e 19"/>
          <p:cNvSpPr/>
          <p:nvPr/>
        </p:nvSpPr>
        <p:spPr>
          <a:xfrm>
            <a:off x="-610258" y="972745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202318" y="2159429"/>
            <a:ext cx="6787256" cy="2228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PRÉSENTATION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A-FRAME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29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0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4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2439" y="2655394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35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215</Words>
  <Application>Microsoft Office PowerPoint</Application>
  <PresentationFormat>Grand écran</PresentationFormat>
  <Paragraphs>67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Bahnschrift</vt:lpstr>
      <vt:lpstr>Bahnschrift Condensed</vt:lpstr>
      <vt:lpstr>Calibri</vt:lpstr>
      <vt:lpstr>Calibri Light</vt:lpstr>
      <vt:lpstr>Thème Office</vt:lpstr>
      <vt:lpstr>Visite virtuelle de l’IUT et Générateur de panorama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OBJECTIFS</vt:lpstr>
      <vt:lpstr>Présentation PowerPoint</vt:lpstr>
      <vt:lpstr>Présentation PowerPoint</vt:lpstr>
      <vt:lpstr>LES PANNEAUX</vt:lpstr>
      <vt:lpstr>Présentation PowerPoint</vt:lpstr>
      <vt:lpstr>Présentation PowerPoint</vt:lpstr>
      <vt:lpstr>LES OBJECTIFS</vt:lpstr>
      <vt:lpstr>DIAGRAMME D’ACTIVITÉ</vt:lpstr>
      <vt:lpstr>INTERFACE UTILISATEUR</vt:lpstr>
      <vt:lpstr>Présentation PowerPoint</vt:lpstr>
      <vt:lpstr>Présentation PowerPoint</vt:lpstr>
      <vt:lpstr>Présentation PowerPoint</vt:lpstr>
      <vt:lpstr>Présentation PowerPoint</vt:lpstr>
      <vt:lpstr>CREATION DE LA CARTE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Visite virtuelle de l’IUT et Générateur de panorama</dc:title>
  <dc:creator>bjvcxdfghj xcvbn</dc:creator>
  <cp:lastModifiedBy>bjvcxdfghj xcvbn</cp:lastModifiedBy>
  <cp:revision>12</cp:revision>
  <dcterms:created xsi:type="dcterms:W3CDTF">2021-03-23T19:26:31Z</dcterms:created>
  <dcterms:modified xsi:type="dcterms:W3CDTF">2021-03-25T14:42:41Z</dcterms:modified>
</cp:coreProperties>
</file>