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307"/>
    <a:srgbClr val="FA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FE0B4-CD7B-445D-B0A7-1D0C1B6DB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615B18-A048-497D-A00D-C77BDC04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5B143-130F-4C24-A771-1A0293B5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1E11C-7969-4E91-AC04-6FE54D10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E6F1C-7D45-4CB6-BB02-D7B1F17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DAE1C-B4AA-4938-8149-616CBCB9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CBFC0D-A49C-451B-A0D9-CFC82189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3F774-7AAA-4A98-923F-632FC9B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12442-DBEB-4A53-B6A5-139EC5FA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9AA86-B6F8-43F9-B56F-C5D7889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7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55F5C-C614-4C90-B30A-665549A9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778C16-4CD2-493E-A600-04890174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A9CF-EA78-41B1-BAC0-99C2919F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3C6B2-77CE-4055-9078-B1467042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3D981-348C-4216-9A66-AAE9B9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1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FE1FB-9C68-4C98-BAE9-72AEB7C3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83E79-BEE3-4A47-963B-5CD90591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F6453-D646-4DB3-923E-A8A2D39D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88C24-D510-4AE3-B7CD-0E579A2C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00C95-2832-4D34-8486-35257137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6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0640-B674-42BD-984A-18A15B5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0BD1D-A935-47E2-B0B8-6394BF8A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57D4C-22ED-42F7-8B33-D1EFA11F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77DB1-A5E9-4AA8-81BD-83DE3A3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4AF65-F991-467C-B159-DAE00D8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D61A-5C17-4901-8471-87362A28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2C24A-9DA1-45E7-ADD7-B42128867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4047C-E107-4A31-8D65-BE5B373A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F5960-8552-47D9-B433-8A328BC1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4611B-5CAC-4F1A-A3E8-B98D0B6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865FC-7E99-484F-8EB3-8626E8D4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08F44-2C7C-4678-9963-D3D4C7B3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C62B7-6ABB-44FB-8F2F-4E1FD1F4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1B9AB2-2CA1-4EA1-BE14-D95BAF4E7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D075EE-53E9-4EE6-8726-A37508FC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BFCCCA-507E-4A77-93B8-57E1AE6FE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A66211-2331-4D20-924D-4B19BC78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F8305-EE06-48AD-8A1F-99F61F41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7FA435-92F6-4CC8-AC50-E0F5275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A5793-0F27-4FFE-8CB8-8E6AB6CE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2B8079-FE84-4106-869E-3116CAEC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044522-69C8-4555-A08E-F0FE7AC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2EB148-A3FC-4244-B95E-B8C447A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B873A-3B24-4F43-9DDC-F8535FA0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9EFE6-BFF3-4C12-966F-EBF4EA7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463C61-197F-42EC-BE26-0C9E29F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61315-C012-4684-9B59-706F65A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C4ED0-AE25-4A01-A743-C87BC1D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EC6C1-4300-462E-8FCD-7101BF2D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B6E70-5EA2-4A45-80F3-541A3F5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6A2EA1-B0BE-43C0-B986-9630A47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DFA2A0-E5B7-4108-876C-3BF1B613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0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4E048-3D94-44EC-A051-42684354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CAC449-D3D3-488A-9C6C-3FE9E295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A1BE4-5216-4AB8-BA91-BC93292DA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3C3D0D-B4AD-4FF3-8C76-912636B9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D88A7-30C8-40E1-894C-3E527149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A338D-F4C6-4620-A9A0-8831EB8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B9E847-0807-4083-8B09-6E8C570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3E865-F816-45AA-807A-793AAE96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AF75F-B9EF-4EA5-8582-D11639A7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EF66-3E5D-456B-B12D-7D7311CE5BD0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11E47-1E67-4D57-ABA0-91F5171D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07105-E2D2-4777-B6B4-CC2D60CA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CEDA65-0D44-48BB-9286-35D686097070}"/>
              </a:ext>
            </a:extLst>
          </p:cNvPr>
          <p:cNvSpPr txBox="1"/>
          <p:nvPr/>
        </p:nvSpPr>
        <p:spPr>
          <a:xfrm>
            <a:off x="243525" y="0"/>
            <a:ext cx="164890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 Panorama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C4C0AE-9843-41D4-A0F8-A12BB9B05BE2}"/>
              </a:ext>
            </a:extLst>
          </p:cNvPr>
          <p:cNvSpPr txBox="1"/>
          <p:nvPr/>
        </p:nvSpPr>
        <p:spPr>
          <a:xfrm>
            <a:off x="3950616" y="0"/>
            <a:ext cx="16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2. Générateur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ABDE0-FA4D-48A1-ACC0-A71BF087C26F}"/>
              </a:ext>
            </a:extLst>
          </p:cNvPr>
          <p:cNvSpPr txBox="1"/>
          <p:nvPr/>
        </p:nvSpPr>
        <p:spPr>
          <a:xfrm>
            <a:off x="7927941" y="0"/>
            <a:ext cx="30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3. Rapports &amp; Soutenances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279F4-BE1C-48EA-AD46-3D29FAD29A00}"/>
              </a:ext>
            </a:extLst>
          </p:cNvPr>
          <p:cNvSpPr txBox="1"/>
          <p:nvPr/>
        </p:nvSpPr>
        <p:spPr>
          <a:xfrm>
            <a:off x="781947" y="439440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 Analyse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7E3435-9943-46FF-9A49-B844FD1BF2AE}"/>
              </a:ext>
            </a:extLst>
          </p:cNvPr>
          <p:cNvSpPr txBox="1"/>
          <p:nvPr/>
        </p:nvSpPr>
        <p:spPr>
          <a:xfrm>
            <a:off x="1176301" y="841643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1.1.1 Diagramme de cas d’utilisation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DB0115-F709-451C-956E-9D30B39F8A47}"/>
              </a:ext>
            </a:extLst>
          </p:cNvPr>
          <p:cNvSpPr txBox="1"/>
          <p:nvPr/>
        </p:nvSpPr>
        <p:spPr>
          <a:xfrm>
            <a:off x="1176301" y="1460560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1.1.2 Diagramme d’objets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D7-36F0-42B0-BA5F-86474FDAA022}"/>
              </a:ext>
            </a:extLst>
          </p:cNvPr>
          <p:cNvSpPr txBox="1"/>
          <p:nvPr/>
        </p:nvSpPr>
        <p:spPr>
          <a:xfrm>
            <a:off x="778805" y="2166625"/>
            <a:ext cx="24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 Codage du panorama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656B5C-D36D-432A-AC5D-D7171483098E}"/>
              </a:ext>
            </a:extLst>
          </p:cNvPr>
          <p:cNvSpPr txBox="1"/>
          <p:nvPr/>
        </p:nvSpPr>
        <p:spPr>
          <a:xfrm>
            <a:off x="1176301" y="2887161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1.2.1 Codage des scènes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376186-4784-4D38-9E06-0698A734E440}"/>
              </a:ext>
            </a:extLst>
          </p:cNvPr>
          <p:cNvSpPr txBox="1"/>
          <p:nvPr/>
        </p:nvSpPr>
        <p:spPr>
          <a:xfrm>
            <a:off x="1176301" y="3586007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1.2.2 Codage des points de navigation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B9527B-9AD8-4F76-8AD2-39D3E84E7697}"/>
              </a:ext>
            </a:extLst>
          </p:cNvPr>
          <p:cNvSpPr txBox="1"/>
          <p:nvPr/>
        </p:nvSpPr>
        <p:spPr>
          <a:xfrm>
            <a:off x="1176301" y="4284853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1.2.3 Ajout des panneaux informatifs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7C474C-14DA-4292-A477-F28402AE0C52}"/>
              </a:ext>
            </a:extLst>
          </p:cNvPr>
          <p:cNvSpPr txBox="1"/>
          <p:nvPr/>
        </p:nvSpPr>
        <p:spPr>
          <a:xfrm>
            <a:off x="778805" y="4983699"/>
            <a:ext cx="27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 Création de la carte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CA389D-CAEE-40F6-897C-135ED17F9379}"/>
              </a:ext>
            </a:extLst>
          </p:cNvPr>
          <p:cNvSpPr txBox="1"/>
          <p:nvPr/>
        </p:nvSpPr>
        <p:spPr>
          <a:xfrm>
            <a:off x="1176301" y="5404336"/>
            <a:ext cx="28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1.3.1 Analyse ergonomique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0558D22-CDE7-4EAB-B66F-432A7E796D46}"/>
              </a:ext>
            </a:extLst>
          </p:cNvPr>
          <p:cNvSpPr txBox="1"/>
          <p:nvPr/>
        </p:nvSpPr>
        <p:spPr>
          <a:xfrm>
            <a:off x="1176301" y="5824973"/>
            <a:ext cx="28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1.3.2 Codage de la carte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EF1D13-637B-4839-8D4B-EA8E2FFD59C0}"/>
              </a:ext>
            </a:extLst>
          </p:cNvPr>
          <p:cNvSpPr txBox="1"/>
          <p:nvPr/>
        </p:nvSpPr>
        <p:spPr>
          <a:xfrm>
            <a:off x="4586760" y="439440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 Analyse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1B5372-8BB4-4BC6-8AA0-2120C33A6F5F}"/>
              </a:ext>
            </a:extLst>
          </p:cNvPr>
          <p:cNvSpPr txBox="1"/>
          <p:nvPr/>
        </p:nvSpPr>
        <p:spPr>
          <a:xfrm>
            <a:off x="4916698" y="843731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2.1.1 Diagramme de cas d’utilisation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BBFAE-888B-4FA4-AECB-CADE4059B00A}"/>
              </a:ext>
            </a:extLst>
          </p:cNvPr>
          <p:cNvSpPr txBox="1"/>
          <p:nvPr/>
        </p:nvSpPr>
        <p:spPr>
          <a:xfrm>
            <a:off x="4586759" y="1485335"/>
            <a:ext cx="1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 Codage du générateur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28A4DD-FE32-4029-B852-882F04D223FB}"/>
              </a:ext>
            </a:extLst>
          </p:cNvPr>
          <p:cNvSpPr txBox="1"/>
          <p:nvPr/>
        </p:nvSpPr>
        <p:spPr>
          <a:xfrm>
            <a:off x="4916697" y="2166625"/>
            <a:ext cx="310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2.2.1 Codage du formulaire pour le chargement des photos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32335B-E413-45A4-8C06-DBD6E4D44676}"/>
              </a:ext>
            </a:extLst>
          </p:cNvPr>
          <p:cNvSpPr txBox="1"/>
          <p:nvPr/>
        </p:nvSpPr>
        <p:spPr>
          <a:xfrm>
            <a:off x="4916697" y="2847915"/>
            <a:ext cx="268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2.2.2 Codage de l’ajout des points de navigation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C39518-60D3-41F4-B5D7-1DD22F16339F}"/>
              </a:ext>
            </a:extLst>
          </p:cNvPr>
          <p:cNvSpPr txBox="1"/>
          <p:nvPr/>
        </p:nvSpPr>
        <p:spPr>
          <a:xfrm>
            <a:off x="4916697" y="3537072"/>
            <a:ext cx="290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2.2.3 Codage de l’ajout de panneaux informatifs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90E74D0-B42E-4919-9E67-F152CDF38264}"/>
              </a:ext>
            </a:extLst>
          </p:cNvPr>
          <p:cNvSpPr txBox="1"/>
          <p:nvPr/>
        </p:nvSpPr>
        <p:spPr>
          <a:xfrm>
            <a:off x="4916697" y="4226229"/>
            <a:ext cx="26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2.2.4 Codage de la création de la carte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702046-5043-481A-B303-01F487DF25A0}"/>
              </a:ext>
            </a:extLst>
          </p:cNvPr>
          <p:cNvSpPr txBox="1"/>
          <p:nvPr/>
        </p:nvSpPr>
        <p:spPr>
          <a:xfrm>
            <a:off x="778805" y="6171274"/>
            <a:ext cx="2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1.4 Gestion de la portabilité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41FD3D-B728-4786-BD24-55BC91AC5BEA}"/>
              </a:ext>
            </a:extLst>
          </p:cNvPr>
          <p:cNvSpPr txBox="1"/>
          <p:nvPr/>
        </p:nvSpPr>
        <p:spPr>
          <a:xfrm>
            <a:off x="4586759" y="4907519"/>
            <a:ext cx="29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2.3 Codage de la sauvegarde du résultat utilisable sur 3 plateformes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6C4E6B-38C4-40EB-AE00-AF18E1EFCEF0}"/>
              </a:ext>
            </a:extLst>
          </p:cNvPr>
          <p:cNvSpPr txBox="1"/>
          <p:nvPr/>
        </p:nvSpPr>
        <p:spPr>
          <a:xfrm>
            <a:off x="8620481" y="439440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 Rédaction des documents prévisionnels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3BE35A-1171-43A2-B2E1-5578BBEED775}"/>
              </a:ext>
            </a:extLst>
          </p:cNvPr>
          <p:cNvSpPr txBox="1"/>
          <p:nvPr/>
        </p:nvSpPr>
        <p:spPr>
          <a:xfrm>
            <a:off x="9022694" y="1699683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3.1.2 Ecriture du WBS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B41BA1-DC2F-4AEC-A054-596AB634679E}"/>
              </a:ext>
            </a:extLst>
          </p:cNvPr>
          <p:cNvSpPr txBox="1"/>
          <p:nvPr/>
        </p:nvSpPr>
        <p:spPr>
          <a:xfrm>
            <a:off x="9022694" y="2135505"/>
            <a:ext cx="263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3.1.3 Ecriture du GANTT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0BDAC9-29B2-4EA8-83C2-D112E7BD558D}"/>
              </a:ext>
            </a:extLst>
          </p:cNvPr>
          <p:cNvSpPr txBox="1"/>
          <p:nvPr/>
        </p:nvSpPr>
        <p:spPr>
          <a:xfrm>
            <a:off x="8620481" y="2590887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 Préparation des soutenances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1036F3-DA8B-4BFA-8FC9-A0B9DE6FFF41}"/>
              </a:ext>
            </a:extLst>
          </p:cNvPr>
          <p:cNvSpPr txBox="1"/>
          <p:nvPr/>
        </p:nvSpPr>
        <p:spPr>
          <a:xfrm>
            <a:off x="9022694" y="3284148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3.2.1 Préparation de la soutenance du 19 janvier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799AF-C3C7-42E9-ADA0-00DD7E36A532}"/>
              </a:ext>
            </a:extLst>
          </p:cNvPr>
          <p:cNvSpPr txBox="1"/>
          <p:nvPr/>
        </p:nvSpPr>
        <p:spPr>
          <a:xfrm>
            <a:off x="8620481" y="4704072"/>
            <a:ext cx="235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3.3 Rédaction du rapport final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C5B19E-2C36-44AA-A6BD-19DC698BB860}"/>
              </a:ext>
            </a:extLst>
          </p:cNvPr>
          <p:cNvSpPr txBox="1"/>
          <p:nvPr/>
        </p:nvSpPr>
        <p:spPr>
          <a:xfrm>
            <a:off x="9022694" y="3994110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3.2.2 Préparation de la soutenance du 29 mars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2A99DE-4E33-43D0-B35B-FB53DAD35D3F}"/>
              </a:ext>
            </a:extLst>
          </p:cNvPr>
          <p:cNvSpPr txBox="1"/>
          <p:nvPr/>
        </p:nvSpPr>
        <p:spPr>
          <a:xfrm>
            <a:off x="9022694" y="1057332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3.1.1 Ecriture du cahier des charges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DA4A1E-E1A7-4281-B013-7330A38BC638}"/>
              </a:ext>
            </a:extLst>
          </p:cNvPr>
          <p:cNvCxnSpPr>
            <a:cxnSpLocks/>
          </p:cNvCxnSpPr>
          <p:nvPr/>
        </p:nvCxnSpPr>
        <p:spPr>
          <a:xfrm>
            <a:off x="386499" y="369332"/>
            <a:ext cx="0" cy="6040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E13E841-DA2C-45DC-AACF-F377E7A8BF2A}"/>
              </a:ext>
            </a:extLst>
          </p:cNvPr>
          <p:cNvCxnSpPr>
            <a:cxnSpLocks/>
          </p:cNvCxnSpPr>
          <p:nvPr/>
        </p:nvCxnSpPr>
        <p:spPr>
          <a:xfrm>
            <a:off x="8136903" y="306121"/>
            <a:ext cx="0" cy="4625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38D751D-3414-4043-A078-80366E5A1B45}"/>
              </a:ext>
            </a:extLst>
          </p:cNvPr>
          <p:cNvCxnSpPr>
            <a:cxnSpLocks/>
          </p:cNvCxnSpPr>
          <p:nvPr/>
        </p:nvCxnSpPr>
        <p:spPr>
          <a:xfrm>
            <a:off x="4132082" y="306120"/>
            <a:ext cx="0" cy="480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37E11C-7078-4395-89B7-CA24A591C64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6499" y="624106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5B4DF0D-A9F0-4088-8915-E2032D41FEC5}"/>
              </a:ext>
            </a:extLst>
          </p:cNvPr>
          <p:cNvCxnSpPr>
            <a:cxnSpLocks/>
          </p:cNvCxnSpPr>
          <p:nvPr/>
        </p:nvCxnSpPr>
        <p:spPr>
          <a:xfrm flipH="1">
            <a:off x="383357" y="641022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7047590-13A3-4733-A790-1407EECF8EDF}"/>
              </a:ext>
            </a:extLst>
          </p:cNvPr>
          <p:cNvCxnSpPr>
            <a:cxnSpLocks/>
          </p:cNvCxnSpPr>
          <p:nvPr/>
        </p:nvCxnSpPr>
        <p:spPr>
          <a:xfrm flipH="1">
            <a:off x="386499" y="517096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77463A-3059-46B4-908E-F3FF0AEBB31B}"/>
              </a:ext>
            </a:extLst>
          </p:cNvPr>
          <p:cNvCxnSpPr>
            <a:cxnSpLocks/>
          </p:cNvCxnSpPr>
          <p:nvPr/>
        </p:nvCxnSpPr>
        <p:spPr>
          <a:xfrm flipH="1">
            <a:off x="386499" y="2363352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CC43A51-391C-4461-A111-D59BFEE52298}"/>
              </a:ext>
            </a:extLst>
          </p:cNvPr>
          <p:cNvCxnSpPr>
            <a:cxnSpLocks/>
          </p:cNvCxnSpPr>
          <p:nvPr/>
        </p:nvCxnSpPr>
        <p:spPr>
          <a:xfrm flipH="1">
            <a:off x="4132082" y="5097720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8EF895D-FE2D-41B2-A163-CCF3680A2F8F}"/>
              </a:ext>
            </a:extLst>
          </p:cNvPr>
          <p:cNvCxnSpPr>
            <a:cxnSpLocks/>
          </p:cNvCxnSpPr>
          <p:nvPr/>
        </p:nvCxnSpPr>
        <p:spPr>
          <a:xfrm flipH="1">
            <a:off x="4132082" y="1699683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1FC1447-F0E8-492B-8BCE-47E88ABB284C}"/>
              </a:ext>
            </a:extLst>
          </p:cNvPr>
          <p:cNvCxnSpPr>
            <a:cxnSpLocks/>
          </p:cNvCxnSpPr>
          <p:nvPr/>
        </p:nvCxnSpPr>
        <p:spPr>
          <a:xfrm flipH="1">
            <a:off x="4132082" y="624106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CDBBE91-69BB-4243-A968-860E76EB750D}"/>
              </a:ext>
            </a:extLst>
          </p:cNvPr>
          <p:cNvCxnSpPr>
            <a:cxnSpLocks/>
          </p:cNvCxnSpPr>
          <p:nvPr/>
        </p:nvCxnSpPr>
        <p:spPr>
          <a:xfrm flipH="1">
            <a:off x="8136903" y="637041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26BEA6A-9275-4396-B352-E1491D28D648}"/>
              </a:ext>
            </a:extLst>
          </p:cNvPr>
          <p:cNvCxnSpPr>
            <a:cxnSpLocks/>
          </p:cNvCxnSpPr>
          <p:nvPr/>
        </p:nvCxnSpPr>
        <p:spPr>
          <a:xfrm flipH="1">
            <a:off x="8136903" y="4913775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D43CB0C-8EAE-4290-98EF-9AE27FE6591B}"/>
              </a:ext>
            </a:extLst>
          </p:cNvPr>
          <p:cNvCxnSpPr>
            <a:cxnSpLocks/>
          </p:cNvCxnSpPr>
          <p:nvPr/>
        </p:nvCxnSpPr>
        <p:spPr>
          <a:xfrm flipH="1">
            <a:off x="8136903" y="2796433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EB83B09-B627-4757-9DFD-744644DCC8F3}"/>
              </a:ext>
            </a:extLst>
          </p:cNvPr>
          <p:cNvCxnSpPr>
            <a:cxnSpLocks/>
          </p:cNvCxnSpPr>
          <p:nvPr/>
        </p:nvCxnSpPr>
        <p:spPr>
          <a:xfrm>
            <a:off x="1018095" y="772753"/>
            <a:ext cx="0" cy="92693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E445B6-23B5-4419-88A6-32A8A870FD94}"/>
              </a:ext>
            </a:extLst>
          </p:cNvPr>
          <p:cNvCxnSpPr>
            <a:cxnSpLocks/>
          </p:cNvCxnSpPr>
          <p:nvPr/>
        </p:nvCxnSpPr>
        <p:spPr>
          <a:xfrm>
            <a:off x="1002384" y="5310202"/>
            <a:ext cx="0" cy="7092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DA7D8A3-5210-41EB-B1FE-4312CEC36D74}"/>
              </a:ext>
            </a:extLst>
          </p:cNvPr>
          <p:cNvCxnSpPr>
            <a:cxnSpLocks/>
          </p:cNvCxnSpPr>
          <p:nvPr/>
        </p:nvCxnSpPr>
        <p:spPr>
          <a:xfrm>
            <a:off x="1002384" y="2773753"/>
            <a:ext cx="0" cy="172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B40C137-1C5F-4C39-8FEC-DFB30EB66164}"/>
              </a:ext>
            </a:extLst>
          </p:cNvPr>
          <p:cNvCxnSpPr>
            <a:cxnSpLocks/>
          </p:cNvCxnSpPr>
          <p:nvPr/>
        </p:nvCxnSpPr>
        <p:spPr>
          <a:xfrm>
            <a:off x="4784103" y="772753"/>
            <a:ext cx="0" cy="28457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0007C81-038B-46E2-B081-42E5A1F11193}"/>
              </a:ext>
            </a:extLst>
          </p:cNvPr>
          <p:cNvCxnSpPr>
            <a:cxnSpLocks/>
          </p:cNvCxnSpPr>
          <p:nvPr/>
        </p:nvCxnSpPr>
        <p:spPr>
          <a:xfrm>
            <a:off x="4784103" y="2069015"/>
            <a:ext cx="0" cy="237101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946E47E-F294-4650-89EE-1D1C0ABEDD3F}"/>
              </a:ext>
            </a:extLst>
          </p:cNvPr>
          <p:cNvCxnSpPr>
            <a:cxnSpLocks/>
          </p:cNvCxnSpPr>
          <p:nvPr/>
        </p:nvCxnSpPr>
        <p:spPr>
          <a:xfrm>
            <a:off x="8828202" y="1052146"/>
            <a:ext cx="0" cy="131120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0A0CE77-FFE5-427B-AD28-77BB04582A95}"/>
              </a:ext>
            </a:extLst>
          </p:cNvPr>
          <p:cNvCxnSpPr>
            <a:cxnSpLocks/>
          </p:cNvCxnSpPr>
          <p:nvPr/>
        </p:nvCxnSpPr>
        <p:spPr>
          <a:xfrm>
            <a:off x="8828202" y="3225352"/>
            <a:ext cx="0" cy="100087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D43A443-0901-4584-8736-28567D249FDC}"/>
              </a:ext>
            </a:extLst>
          </p:cNvPr>
          <p:cNvCxnSpPr>
            <a:cxnSpLocks/>
          </p:cNvCxnSpPr>
          <p:nvPr/>
        </p:nvCxnSpPr>
        <p:spPr>
          <a:xfrm flipV="1">
            <a:off x="4784103" y="105078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AF47D46-0BFA-4D72-B99A-02DEEA19BE35}"/>
              </a:ext>
            </a:extLst>
          </p:cNvPr>
          <p:cNvCxnSpPr>
            <a:cxnSpLocks/>
          </p:cNvCxnSpPr>
          <p:nvPr/>
        </p:nvCxnSpPr>
        <p:spPr>
          <a:xfrm flipV="1">
            <a:off x="4776244" y="235325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862F547-0E87-49BD-9084-3F47B706C653}"/>
              </a:ext>
            </a:extLst>
          </p:cNvPr>
          <p:cNvCxnSpPr>
            <a:cxnSpLocks/>
          </p:cNvCxnSpPr>
          <p:nvPr/>
        </p:nvCxnSpPr>
        <p:spPr>
          <a:xfrm flipV="1">
            <a:off x="4776244" y="305083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1186E160-BACF-4FFB-ACF3-6AB3C67444C5}"/>
              </a:ext>
            </a:extLst>
          </p:cNvPr>
          <p:cNvCxnSpPr>
            <a:cxnSpLocks/>
          </p:cNvCxnSpPr>
          <p:nvPr/>
        </p:nvCxnSpPr>
        <p:spPr>
          <a:xfrm flipV="1">
            <a:off x="4776246" y="372956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FDE2A41E-C2FE-4A5D-B02D-47154D5CB2F2}"/>
              </a:ext>
            </a:extLst>
          </p:cNvPr>
          <p:cNvCxnSpPr>
            <a:cxnSpLocks/>
          </p:cNvCxnSpPr>
          <p:nvPr/>
        </p:nvCxnSpPr>
        <p:spPr>
          <a:xfrm flipV="1">
            <a:off x="4785671" y="441772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0B779F2-7537-43CE-B311-0F1616158893}"/>
              </a:ext>
            </a:extLst>
          </p:cNvPr>
          <p:cNvCxnSpPr>
            <a:cxnSpLocks/>
          </p:cNvCxnSpPr>
          <p:nvPr/>
        </p:nvCxnSpPr>
        <p:spPr>
          <a:xfrm flipV="1">
            <a:off x="1014954" y="104292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E4330B6-194B-44FD-A1FE-861CB0582593}"/>
              </a:ext>
            </a:extLst>
          </p:cNvPr>
          <p:cNvCxnSpPr>
            <a:cxnSpLocks/>
          </p:cNvCxnSpPr>
          <p:nvPr/>
        </p:nvCxnSpPr>
        <p:spPr>
          <a:xfrm flipV="1">
            <a:off x="1025949" y="168552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5B48980-934D-43DD-AED5-0CE03EAE48BA}"/>
              </a:ext>
            </a:extLst>
          </p:cNvPr>
          <p:cNvCxnSpPr>
            <a:cxnSpLocks/>
          </p:cNvCxnSpPr>
          <p:nvPr/>
        </p:nvCxnSpPr>
        <p:spPr>
          <a:xfrm flipV="1">
            <a:off x="999236" y="3091677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EB5A20F-295A-4A3D-B79F-9C626BEA3F8A}"/>
              </a:ext>
            </a:extLst>
          </p:cNvPr>
          <p:cNvCxnSpPr>
            <a:cxnSpLocks/>
          </p:cNvCxnSpPr>
          <p:nvPr/>
        </p:nvCxnSpPr>
        <p:spPr>
          <a:xfrm flipV="1">
            <a:off x="1000804" y="378140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700F4D0-3932-4632-8CA8-813B3617CA6E}"/>
              </a:ext>
            </a:extLst>
          </p:cNvPr>
          <p:cNvCxnSpPr>
            <a:cxnSpLocks/>
          </p:cNvCxnSpPr>
          <p:nvPr/>
        </p:nvCxnSpPr>
        <p:spPr>
          <a:xfrm flipV="1">
            <a:off x="1000804" y="448841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3C55AC-F966-4DAA-97CE-9F5B36741D37}"/>
              </a:ext>
            </a:extLst>
          </p:cNvPr>
          <p:cNvCxnSpPr>
            <a:cxnSpLocks/>
          </p:cNvCxnSpPr>
          <p:nvPr/>
        </p:nvCxnSpPr>
        <p:spPr>
          <a:xfrm flipV="1">
            <a:off x="1000804" y="5600780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629704B-2DB8-4D8B-9F4E-31B1E1C79067}"/>
              </a:ext>
            </a:extLst>
          </p:cNvPr>
          <p:cNvCxnSpPr>
            <a:cxnSpLocks/>
          </p:cNvCxnSpPr>
          <p:nvPr/>
        </p:nvCxnSpPr>
        <p:spPr>
          <a:xfrm flipV="1">
            <a:off x="1000804" y="6006133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6A661F7-C016-493C-888E-F5312D0645D6}"/>
              </a:ext>
            </a:extLst>
          </p:cNvPr>
          <p:cNvCxnSpPr>
            <a:cxnSpLocks/>
          </p:cNvCxnSpPr>
          <p:nvPr/>
        </p:nvCxnSpPr>
        <p:spPr>
          <a:xfrm flipV="1">
            <a:off x="8828202" y="1251959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EB22CEA9-74FE-4CDB-9661-B97264D99D5B}"/>
              </a:ext>
            </a:extLst>
          </p:cNvPr>
          <p:cNvCxnSpPr>
            <a:cxnSpLocks/>
          </p:cNvCxnSpPr>
          <p:nvPr/>
        </p:nvCxnSpPr>
        <p:spPr>
          <a:xfrm flipV="1">
            <a:off x="8820343" y="1894554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94DED4E-763C-4DB4-B618-B80E4954585C}"/>
              </a:ext>
            </a:extLst>
          </p:cNvPr>
          <p:cNvCxnSpPr>
            <a:cxnSpLocks/>
          </p:cNvCxnSpPr>
          <p:nvPr/>
        </p:nvCxnSpPr>
        <p:spPr>
          <a:xfrm flipV="1">
            <a:off x="8829770" y="2356465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AC6C3AC-E803-4DCC-9FF0-3F39B1797281}"/>
              </a:ext>
            </a:extLst>
          </p:cNvPr>
          <p:cNvCxnSpPr>
            <a:cxnSpLocks/>
          </p:cNvCxnSpPr>
          <p:nvPr/>
        </p:nvCxnSpPr>
        <p:spPr>
          <a:xfrm flipV="1">
            <a:off x="8821911" y="3489254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60326DE-5302-4C53-A6A2-F30447BEE93C}"/>
              </a:ext>
            </a:extLst>
          </p:cNvPr>
          <p:cNvCxnSpPr>
            <a:cxnSpLocks/>
          </p:cNvCxnSpPr>
          <p:nvPr/>
        </p:nvCxnSpPr>
        <p:spPr>
          <a:xfrm flipV="1">
            <a:off x="8823479" y="4216693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4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CEDA65-0D44-48BB-9286-35D686097070}"/>
              </a:ext>
            </a:extLst>
          </p:cNvPr>
          <p:cNvSpPr txBox="1"/>
          <p:nvPr/>
        </p:nvSpPr>
        <p:spPr>
          <a:xfrm>
            <a:off x="243525" y="0"/>
            <a:ext cx="14862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 Panorama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C4C0AE-9843-41D4-A0F8-A12BB9B05BE2}"/>
              </a:ext>
            </a:extLst>
          </p:cNvPr>
          <p:cNvSpPr txBox="1"/>
          <p:nvPr/>
        </p:nvSpPr>
        <p:spPr>
          <a:xfrm>
            <a:off x="3950616" y="0"/>
            <a:ext cx="157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2. Générateur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ABDE0-FA4D-48A1-ACC0-A71BF087C26F}"/>
              </a:ext>
            </a:extLst>
          </p:cNvPr>
          <p:cNvSpPr txBox="1"/>
          <p:nvPr/>
        </p:nvSpPr>
        <p:spPr>
          <a:xfrm>
            <a:off x="7927941" y="0"/>
            <a:ext cx="285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3. Rapports &amp; Soutenances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279F4-BE1C-48EA-AD46-3D29FAD29A00}"/>
              </a:ext>
            </a:extLst>
          </p:cNvPr>
          <p:cNvSpPr txBox="1"/>
          <p:nvPr/>
        </p:nvSpPr>
        <p:spPr>
          <a:xfrm>
            <a:off x="802095" y="626531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 Analyse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D7-36F0-42B0-BA5F-86474FDAA022}"/>
              </a:ext>
            </a:extLst>
          </p:cNvPr>
          <p:cNvSpPr txBox="1"/>
          <p:nvPr/>
        </p:nvSpPr>
        <p:spPr>
          <a:xfrm>
            <a:off x="805825" y="1315251"/>
            <a:ext cx="24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 Codage du panorama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7C474C-14DA-4292-A477-F28402AE0C52}"/>
              </a:ext>
            </a:extLst>
          </p:cNvPr>
          <p:cNvSpPr txBox="1"/>
          <p:nvPr/>
        </p:nvSpPr>
        <p:spPr>
          <a:xfrm>
            <a:off x="805235" y="2259565"/>
            <a:ext cx="27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 Création de la carte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EF1D13-637B-4839-8D4B-EA8E2FFD59C0}"/>
              </a:ext>
            </a:extLst>
          </p:cNvPr>
          <p:cNvSpPr txBox="1"/>
          <p:nvPr/>
        </p:nvSpPr>
        <p:spPr>
          <a:xfrm>
            <a:off x="4536957" y="626531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 Analyse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BBFAE-888B-4FA4-AECB-CADE4059B00A}"/>
              </a:ext>
            </a:extLst>
          </p:cNvPr>
          <p:cNvSpPr txBox="1"/>
          <p:nvPr/>
        </p:nvSpPr>
        <p:spPr>
          <a:xfrm>
            <a:off x="4527221" y="1287857"/>
            <a:ext cx="1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 Codage du générateur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702046-5043-481A-B303-01F487DF25A0}"/>
              </a:ext>
            </a:extLst>
          </p:cNvPr>
          <p:cNvSpPr txBox="1"/>
          <p:nvPr/>
        </p:nvSpPr>
        <p:spPr>
          <a:xfrm>
            <a:off x="802095" y="2951759"/>
            <a:ext cx="2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1.4 Gestion de la portabilité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41FD3D-B728-4786-BD24-55BC91AC5BEA}"/>
              </a:ext>
            </a:extLst>
          </p:cNvPr>
          <p:cNvSpPr txBox="1"/>
          <p:nvPr/>
        </p:nvSpPr>
        <p:spPr>
          <a:xfrm>
            <a:off x="4527221" y="2156807"/>
            <a:ext cx="29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2.3 Codage de la sauvegarde du résultat utilisable sur 3 plateformes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6C4E6B-38C4-40EB-AE00-AF18E1EFCEF0}"/>
              </a:ext>
            </a:extLst>
          </p:cNvPr>
          <p:cNvSpPr txBox="1"/>
          <p:nvPr/>
        </p:nvSpPr>
        <p:spPr>
          <a:xfrm>
            <a:off x="8532350" y="505428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 Rédaction des documents prévisionnels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0BDAC9-29B2-4EA8-83C2-D112E7BD558D}"/>
              </a:ext>
            </a:extLst>
          </p:cNvPr>
          <p:cNvSpPr txBox="1"/>
          <p:nvPr/>
        </p:nvSpPr>
        <p:spPr>
          <a:xfrm>
            <a:off x="8532350" y="1271909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 Préparation des soutenances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799AF-C3C7-42E9-ADA0-00DD7E36A532}"/>
              </a:ext>
            </a:extLst>
          </p:cNvPr>
          <p:cNvSpPr txBox="1"/>
          <p:nvPr/>
        </p:nvSpPr>
        <p:spPr>
          <a:xfrm>
            <a:off x="8532350" y="2201073"/>
            <a:ext cx="235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3.3 Rédaction du rapport final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DA4A1E-E1A7-4281-B013-7330A38BC638}"/>
              </a:ext>
            </a:extLst>
          </p:cNvPr>
          <p:cNvCxnSpPr>
            <a:cxnSpLocks/>
          </p:cNvCxnSpPr>
          <p:nvPr/>
        </p:nvCxnSpPr>
        <p:spPr>
          <a:xfrm>
            <a:off x="389477" y="369332"/>
            <a:ext cx="0" cy="2905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E13E841-DA2C-45DC-AACF-F377E7A8BF2A}"/>
              </a:ext>
            </a:extLst>
          </p:cNvPr>
          <p:cNvCxnSpPr>
            <a:cxnSpLocks/>
          </p:cNvCxnSpPr>
          <p:nvPr/>
        </p:nvCxnSpPr>
        <p:spPr>
          <a:xfrm>
            <a:off x="8136903" y="372110"/>
            <a:ext cx="0" cy="2100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38D751D-3414-4043-A078-80366E5A1B45}"/>
              </a:ext>
            </a:extLst>
          </p:cNvPr>
          <p:cNvCxnSpPr>
            <a:cxnSpLocks/>
          </p:cNvCxnSpPr>
          <p:nvPr/>
        </p:nvCxnSpPr>
        <p:spPr>
          <a:xfrm>
            <a:off x="4132082" y="343828"/>
            <a:ext cx="0" cy="2274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37E11C-7078-4395-89B7-CA24A591C649}"/>
              </a:ext>
            </a:extLst>
          </p:cNvPr>
          <p:cNvCxnSpPr>
            <a:cxnSpLocks/>
          </p:cNvCxnSpPr>
          <p:nvPr/>
        </p:nvCxnSpPr>
        <p:spPr>
          <a:xfrm flipH="1">
            <a:off x="398905" y="833869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5B4DF0D-A9F0-4088-8915-E2032D41FEC5}"/>
              </a:ext>
            </a:extLst>
          </p:cNvPr>
          <p:cNvCxnSpPr>
            <a:cxnSpLocks/>
          </p:cNvCxnSpPr>
          <p:nvPr/>
        </p:nvCxnSpPr>
        <p:spPr>
          <a:xfrm flipH="1">
            <a:off x="382264" y="3265498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7047590-13A3-4733-A790-1407EECF8EDF}"/>
              </a:ext>
            </a:extLst>
          </p:cNvPr>
          <p:cNvCxnSpPr>
            <a:cxnSpLocks/>
          </p:cNvCxnSpPr>
          <p:nvPr/>
        </p:nvCxnSpPr>
        <p:spPr>
          <a:xfrm flipH="1">
            <a:off x="392545" y="2463811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77463A-3059-46B4-908E-F3FF0AEBB31B}"/>
              </a:ext>
            </a:extLst>
          </p:cNvPr>
          <p:cNvCxnSpPr>
            <a:cxnSpLocks/>
          </p:cNvCxnSpPr>
          <p:nvPr/>
        </p:nvCxnSpPr>
        <p:spPr>
          <a:xfrm flipH="1">
            <a:off x="383357" y="162338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CC43A51-391C-4461-A111-D59BFEE52298}"/>
              </a:ext>
            </a:extLst>
          </p:cNvPr>
          <p:cNvCxnSpPr>
            <a:cxnSpLocks/>
          </p:cNvCxnSpPr>
          <p:nvPr/>
        </p:nvCxnSpPr>
        <p:spPr>
          <a:xfrm flipH="1">
            <a:off x="4132082" y="2599618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8EF895D-FE2D-41B2-A163-CCF3680A2F8F}"/>
              </a:ext>
            </a:extLst>
          </p:cNvPr>
          <p:cNvCxnSpPr>
            <a:cxnSpLocks/>
          </p:cNvCxnSpPr>
          <p:nvPr/>
        </p:nvCxnSpPr>
        <p:spPr>
          <a:xfrm flipH="1">
            <a:off x="4132082" y="1633694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1FC1447-F0E8-492B-8BCE-47E88ABB284C}"/>
              </a:ext>
            </a:extLst>
          </p:cNvPr>
          <p:cNvCxnSpPr>
            <a:cxnSpLocks/>
          </p:cNvCxnSpPr>
          <p:nvPr/>
        </p:nvCxnSpPr>
        <p:spPr>
          <a:xfrm flipH="1">
            <a:off x="4132082" y="828594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CDBBE91-69BB-4243-A968-860E76EB750D}"/>
              </a:ext>
            </a:extLst>
          </p:cNvPr>
          <p:cNvCxnSpPr>
            <a:cxnSpLocks/>
          </p:cNvCxnSpPr>
          <p:nvPr/>
        </p:nvCxnSpPr>
        <p:spPr>
          <a:xfrm flipH="1">
            <a:off x="8136903" y="80672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26BEA6A-9275-4396-B352-E1491D28D648}"/>
              </a:ext>
            </a:extLst>
          </p:cNvPr>
          <p:cNvCxnSpPr>
            <a:cxnSpLocks/>
          </p:cNvCxnSpPr>
          <p:nvPr/>
        </p:nvCxnSpPr>
        <p:spPr>
          <a:xfrm flipH="1">
            <a:off x="8136903" y="2462804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D43CB0C-8EAE-4290-98EF-9AE27FE6591B}"/>
              </a:ext>
            </a:extLst>
          </p:cNvPr>
          <p:cNvCxnSpPr>
            <a:cxnSpLocks/>
          </p:cNvCxnSpPr>
          <p:nvPr/>
        </p:nvCxnSpPr>
        <p:spPr>
          <a:xfrm flipH="1">
            <a:off x="8136903" y="1618082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50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216</Words>
  <Application>Microsoft Office PowerPoint</Application>
  <PresentationFormat>Grand écran</PresentationFormat>
  <Paragraphs>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Clara Poncet-Taberlet</dc:creator>
  <cp:lastModifiedBy>Clara PONCET</cp:lastModifiedBy>
  <cp:revision>17</cp:revision>
  <dcterms:created xsi:type="dcterms:W3CDTF">2020-11-23T09:55:28Z</dcterms:created>
  <dcterms:modified xsi:type="dcterms:W3CDTF">2021-03-26T18:46:18Z</dcterms:modified>
</cp:coreProperties>
</file>