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97000-2385-457B-905F-27923931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D27219-C983-4649-B786-AA92C3D45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6B1BF-AEE1-4954-A65F-E9FEF90D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68E26-95E0-4422-8D7E-8AAD8623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651E6-B926-462C-9930-AE3F2AA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46C54-5BA2-4F1E-86F6-B958ECD7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4630C7-9F93-47FD-A927-66E71F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A267E-1A22-48C3-9EEE-8EB5E7D0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5B1AC-2105-4CEF-B4A9-933ED7A5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35839-A773-44FA-9575-23691BB5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0DA8B-E879-40F5-B3C8-302C7ECE7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3DEC2E-3452-4002-8625-BD823199F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74CF0-A10B-4324-88F7-1246BD72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D4764-6C33-44EC-9A98-B2B2F2BD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1654F-4852-4D6A-87A6-7AAD47B9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4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0AF4E-BA78-4CAE-80FD-FF6B5E4B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FD9F9-232A-4BD0-950A-DA9B9AEB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AB80B-95AF-46D9-B5F1-CDBE022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0A372-1EB9-41CD-B878-1DB7E6C9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03425-EF7C-4E40-9FD6-41FFD0AB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7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C6FA5-8F35-4FC2-892E-A82652CC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C69F91-E147-4D35-BF6A-7E5D2E4A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B86C3-4825-4652-9733-07D8D3AD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410C2-087E-4976-8F0B-DD15D36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0FA09-9617-4E9D-AE21-8A10DEA0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1DC52-AE4B-4C39-82FA-8C219355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21017-4351-4402-96C9-EC20160F5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3F4E44-77AA-4E8A-B032-8A383935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EAB99-4E32-4678-B199-AD21D258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7CD15-DA72-4101-A853-D597CF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C8ECC8-89A3-49EB-A02A-06434E54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EF06C-F4C3-426C-9192-4099B2A2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B504F-4174-4D8E-BA2D-8CFD9E1B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811EDC-F52A-4413-8720-E916866D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8B2A28-EFED-47C7-A52C-2BE90C798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596348-A085-4012-9F9A-C54252DD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6112DB-8296-488B-9702-A46A4413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05FEE6-6E29-4801-89B1-A0CE50D6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C5D5B5-4F54-4B1C-BFD1-DE0E9D18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122D-7D09-43D5-989C-ADD16B9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FD47D9-5728-4DA0-911F-A2C11951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769A5F-8FA8-484A-BFD0-EBA173D2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9FFE2-6E5C-462E-8DF0-48D12FAC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0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8839C0-F1B6-49CD-A0B8-44F520D3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562BD5-C405-44ED-8937-7EA18132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344453-EB03-416D-A63A-BA4681F8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4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DE377-579B-4625-B2C6-CB328D0F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CA2F6-0CF1-4871-959E-BF9DBE98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70A53-8B9B-4BF3-A811-E1555CD0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47ED3-0D7E-4360-AF1B-32C3CFCC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CF9C9D-794E-451B-9E81-62C62BCE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4AB0C-56EA-4443-A127-58DCAF23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3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F8DDD-BAF1-429D-8FFF-ABED5183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20C0EE-53B1-4F8F-8F5E-1CB4AF34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27E12C-4E87-4039-8201-3B0964322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49FEF-95E7-44AE-87DE-9D69476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CD2695-9187-4572-BFC5-2EE6DC44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D590-8DB1-4F4C-A852-884CE957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5C8EC7-ED5A-4DDA-8BBE-3AADB6CB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2A9E9-02EE-4DC4-888A-57806B67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94A98-5265-4AD0-BFA2-9BFCCDA44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186C-0439-4F20-8082-C0811B375F9B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0CC4D-072F-4AF8-8BBB-AACC0B4B9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259DD-0F42-4E38-B579-D2D9D26D3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EA72-BE4D-4D7A-96D9-DB7A3577A5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solidFill>
                  <a:srgbClr val="FCD21C"/>
                </a:solidFill>
              </a:rPr>
              <a:t>Visite virtuelle de l’IUT et Générateur de panorama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sz="2000" dirty="0">
                <a:solidFill>
                  <a:srgbClr val="FCD21C"/>
                </a:solidFill>
              </a:rPr>
              <a:t>Présentation</a:t>
            </a:r>
          </a:p>
          <a:p>
            <a:pPr algn="l"/>
            <a:endParaRPr lang="fr-FR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715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Visite virtuelle de l’IUT et Générateur de panorama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Visite virtuelle de l’IUT et Générateur de panorama</dc:title>
  <dc:creator>Clément  Ferrere</dc:creator>
  <cp:lastModifiedBy>Clément  Ferrere</cp:lastModifiedBy>
  <cp:revision>2</cp:revision>
  <dcterms:created xsi:type="dcterms:W3CDTF">2021-01-08T15:44:36Z</dcterms:created>
  <dcterms:modified xsi:type="dcterms:W3CDTF">2021-01-08T16:33:31Z</dcterms:modified>
</cp:coreProperties>
</file>