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BFE0B4-CD7B-445D-B0A7-1D0C1B6DB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0615B18-A048-497D-A00D-C77BDC04B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55B143-130F-4C24-A771-1A0293B5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EF66-3E5D-456B-B12D-7D7311CE5BD0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91E11C-7969-4E91-AC04-6FE54D10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5E6F1C-7D45-4CB6-BB02-D7B1F17E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5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DAE1C-B4AA-4938-8149-616CBCB9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CBFC0D-A49C-451B-A0D9-CFC821891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53F774-7AAA-4A98-923F-632FC9B8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EF66-3E5D-456B-B12D-7D7311CE5BD0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812442-DBEB-4A53-B6A5-139EC5FA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C9AA86-B6F8-43F9-B56F-C5D78896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75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255F5C-C614-4C90-B30A-665549A99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778C16-4CD2-493E-A600-048901740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FCA9CF-EA78-41B1-BAC0-99C2919F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EF66-3E5D-456B-B12D-7D7311CE5BD0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A3C6B2-77CE-4055-9078-B1467042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33D981-348C-4216-9A66-AAE9B92B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10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FE1FB-9C68-4C98-BAE9-72AEB7C3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A83E79-BEE3-4A47-963B-5CD90591E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AF6453-D646-4DB3-923E-A8A2D39D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EF66-3E5D-456B-B12D-7D7311CE5BD0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088C24-D510-4AE3-B7CD-0E579A2C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E00C95-2832-4D34-8486-35257137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63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C0640-B674-42BD-984A-18A15B59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F0BD1D-A935-47E2-B0B8-6394BF8A0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657D4C-22ED-42F7-8B33-D1EFA11F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EF66-3E5D-456B-B12D-7D7311CE5BD0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E77DB1-A5E9-4AA8-81BD-83DE3A37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24AF65-F991-467C-B159-DAE00D88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0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82D61A-5C17-4901-8471-87362A28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92C24A-9DA1-45E7-ADD7-B42128867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34047C-E107-4A31-8D65-BE5B373AA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6F5960-8552-47D9-B433-8A328BC1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EF66-3E5D-456B-B12D-7D7311CE5BD0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C4611B-5CAC-4F1A-A3E8-B98D0B64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3865FC-7E99-484F-8EB3-8626E8D4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31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708F44-2C7C-4678-9963-D3D4C7B3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5C62B7-6ABB-44FB-8F2F-4E1FD1F40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1B9AB2-2CA1-4EA1-BE14-D95BAF4E7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BD075EE-53E9-4EE6-8726-A37508FCC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BFCCCA-507E-4A77-93B8-57E1AE6FE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A66211-2331-4D20-924D-4B19BC78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EF66-3E5D-456B-B12D-7D7311CE5BD0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1CF8305-EE06-48AD-8A1F-99F61F41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7FA435-92F6-4CC8-AC50-E0F52757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50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A5793-0F27-4FFE-8CB8-8E6AB6CE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2B8079-FE84-4106-869E-3116CAEC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EF66-3E5D-456B-B12D-7D7311CE5BD0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044522-69C8-4555-A08E-F0FE7ACD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2EB148-A3FC-4244-B95E-B8C447AD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35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2AB873A-3B24-4F43-9DDC-F8535FA0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EF66-3E5D-456B-B12D-7D7311CE5BD0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99EFE6-BFF3-4C12-966F-EBF4EA7F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463C61-197F-42EC-BE26-0C9E29F7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5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61315-C012-4684-9B59-706F65A46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C4ED0-AE25-4A01-A743-C87BC1D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CEC6C1-4300-462E-8FCD-7101BF2D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EB6E70-5EA2-4A45-80F3-541A3F59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EF66-3E5D-456B-B12D-7D7311CE5BD0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6A2EA1-B0BE-43C0-B986-9630A474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DFA2A0-E5B7-4108-876C-3BF1B613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04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4E048-3D94-44EC-A051-42684354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CAC449-D3D3-488A-9C6C-3FE9E2954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3A1BE4-5216-4AB8-BA91-BC93292DA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3C3D0D-B4AD-4FF3-8C76-912636B9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EF66-3E5D-456B-B12D-7D7311CE5BD0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8D88A7-30C8-40E1-894C-3E527149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1A338D-F4C6-4620-A9A0-8831EB81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8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3B9E847-0807-4083-8B09-6E8C5709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F3E865-F816-45AA-807A-793AAE969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6AF75F-B9EF-4EA5-8582-D11639A72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EF66-3E5D-456B-B12D-7D7311CE5BD0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811E47-1E67-4D57-ABA0-91F5171DA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F07105-E2D2-4777-B6B4-CC2D60CA8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07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BCEDA65-0D44-48BB-9286-35D686097070}"/>
              </a:ext>
            </a:extLst>
          </p:cNvPr>
          <p:cNvSpPr txBox="1"/>
          <p:nvPr/>
        </p:nvSpPr>
        <p:spPr>
          <a:xfrm>
            <a:off x="243525" y="0"/>
            <a:ext cx="148629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 Panorama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4C4C0AE-9843-41D4-A0F8-A12BB9B05BE2}"/>
              </a:ext>
            </a:extLst>
          </p:cNvPr>
          <p:cNvSpPr txBox="1"/>
          <p:nvPr/>
        </p:nvSpPr>
        <p:spPr>
          <a:xfrm>
            <a:off x="3950616" y="0"/>
            <a:ext cx="148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 Générateur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2CABDE0-FA4D-48A1-ACC0-A71BF087C26F}"/>
              </a:ext>
            </a:extLst>
          </p:cNvPr>
          <p:cNvSpPr txBox="1"/>
          <p:nvPr/>
        </p:nvSpPr>
        <p:spPr>
          <a:xfrm>
            <a:off x="7927942" y="0"/>
            <a:ext cx="272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 Rapports &amp; Soutenances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D279F4-BE1C-48EA-AD46-3D29FAD29A00}"/>
              </a:ext>
            </a:extLst>
          </p:cNvPr>
          <p:cNvSpPr txBox="1"/>
          <p:nvPr/>
        </p:nvSpPr>
        <p:spPr>
          <a:xfrm>
            <a:off x="781947" y="439440"/>
            <a:ext cx="197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1.1. Analyse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7E3435-9943-46FF-9A49-B844FD1BF2AE}"/>
              </a:ext>
            </a:extLst>
          </p:cNvPr>
          <p:cNvSpPr txBox="1"/>
          <p:nvPr/>
        </p:nvSpPr>
        <p:spPr>
          <a:xfrm>
            <a:off x="1176301" y="841643"/>
            <a:ext cx="205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1.1.1 Diagramme de cas d’utilisation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DB0115-F709-451C-956E-9D30B39F8A47}"/>
              </a:ext>
            </a:extLst>
          </p:cNvPr>
          <p:cNvSpPr txBox="1"/>
          <p:nvPr/>
        </p:nvSpPr>
        <p:spPr>
          <a:xfrm>
            <a:off x="1176301" y="1460560"/>
            <a:ext cx="1932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1.1.2 Diagramme d’objets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65013D7-36F0-42B0-BA5F-86474FDAA022}"/>
              </a:ext>
            </a:extLst>
          </p:cNvPr>
          <p:cNvSpPr txBox="1"/>
          <p:nvPr/>
        </p:nvSpPr>
        <p:spPr>
          <a:xfrm>
            <a:off x="778805" y="2166625"/>
            <a:ext cx="245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1.2 Codage du panorama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4656B5C-D36D-432A-AC5D-D7171483098E}"/>
              </a:ext>
            </a:extLst>
          </p:cNvPr>
          <p:cNvSpPr txBox="1"/>
          <p:nvPr/>
        </p:nvSpPr>
        <p:spPr>
          <a:xfrm>
            <a:off x="1176301" y="2887161"/>
            <a:ext cx="197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1.2.1 Codage des scènes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F376186-4784-4D38-9E06-0698A734E440}"/>
              </a:ext>
            </a:extLst>
          </p:cNvPr>
          <p:cNvSpPr txBox="1"/>
          <p:nvPr/>
        </p:nvSpPr>
        <p:spPr>
          <a:xfrm>
            <a:off x="1176301" y="3586007"/>
            <a:ext cx="222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1.2.2 Codage des points de navigation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AB9527B-9AD8-4F76-8AD2-39D3E84E7697}"/>
              </a:ext>
            </a:extLst>
          </p:cNvPr>
          <p:cNvSpPr txBox="1"/>
          <p:nvPr/>
        </p:nvSpPr>
        <p:spPr>
          <a:xfrm>
            <a:off x="1176301" y="4284853"/>
            <a:ext cx="222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1.2.3 Ajout des panneaux informatifs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57C474C-14DA-4292-A477-F28402AE0C52}"/>
              </a:ext>
            </a:extLst>
          </p:cNvPr>
          <p:cNvSpPr txBox="1"/>
          <p:nvPr/>
        </p:nvSpPr>
        <p:spPr>
          <a:xfrm>
            <a:off x="778805" y="4983699"/>
            <a:ext cx="270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1.3 Création de la carte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4CA389D-CAEE-40F6-897C-135ED17F9379}"/>
              </a:ext>
            </a:extLst>
          </p:cNvPr>
          <p:cNvSpPr txBox="1"/>
          <p:nvPr/>
        </p:nvSpPr>
        <p:spPr>
          <a:xfrm>
            <a:off x="1176301" y="5404336"/>
            <a:ext cx="28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1.3.1 Analyse ergonomique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0558D22-CDE7-4EAB-B66F-432A7E796D46}"/>
              </a:ext>
            </a:extLst>
          </p:cNvPr>
          <p:cNvSpPr txBox="1"/>
          <p:nvPr/>
        </p:nvSpPr>
        <p:spPr>
          <a:xfrm>
            <a:off x="1176301" y="5824973"/>
            <a:ext cx="28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1.3.2 Codage de la carte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6EF1D13-637B-4839-8D4B-EA8E2FFD59C0}"/>
              </a:ext>
            </a:extLst>
          </p:cNvPr>
          <p:cNvSpPr txBox="1"/>
          <p:nvPr/>
        </p:nvSpPr>
        <p:spPr>
          <a:xfrm>
            <a:off x="4586760" y="439440"/>
            <a:ext cx="233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2.1 Analyse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11B5372-8BB4-4BC6-8AA0-2120C33A6F5F}"/>
              </a:ext>
            </a:extLst>
          </p:cNvPr>
          <p:cNvSpPr txBox="1"/>
          <p:nvPr/>
        </p:nvSpPr>
        <p:spPr>
          <a:xfrm>
            <a:off x="4916698" y="843731"/>
            <a:ext cx="205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2.1.1 Diagramme de cas d’utilisation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5CBBFAE-888B-4FA4-AECB-CADE4059B00A}"/>
              </a:ext>
            </a:extLst>
          </p:cNvPr>
          <p:cNvSpPr txBox="1"/>
          <p:nvPr/>
        </p:nvSpPr>
        <p:spPr>
          <a:xfrm>
            <a:off x="4586759" y="1485335"/>
            <a:ext cx="1857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2.2 Codage du générateur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D28A4DD-FE32-4029-B852-882F04D223FB}"/>
              </a:ext>
            </a:extLst>
          </p:cNvPr>
          <p:cNvSpPr txBox="1"/>
          <p:nvPr/>
        </p:nvSpPr>
        <p:spPr>
          <a:xfrm>
            <a:off x="4916697" y="2166625"/>
            <a:ext cx="310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2.2.1 Codage du formulaire pour le chargement des photos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932335B-E413-45A4-8C06-DBD6E4D44676}"/>
              </a:ext>
            </a:extLst>
          </p:cNvPr>
          <p:cNvSpPr txBox="1"/>
          <p:nvPr/>
        </p:nvSpPr>
        <p:spPr>
          <a:xfrm>
            <a:off x="4916697" y="2847915"/>
            <a:ext cx="2686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2.2.2 Codage de l’ajout des points de navigation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9C39518-60D3-41F4-B5D7-1DD22F16339F}"/>
              </a:ext>
            </a:extLst>
          </p:cNvPr>
          <p:cNvSpPr txBox="1"/>
          <p:nvPr/>
        </p:nvSpPr>
        <p:spPr>
          <a:xfrm>
            <a:off x="4916697" y="3537072"/>
            <a:ext cx="290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2.2.3 Codage de l’ajout de panneaux informatifs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90E74D0-B42E-4919-9E67-F152CDF38264}"/>
              </a:ext>
            </a:extLst>
          </p:cNvPr>
          <p:cNvSpPr txBox="1"/>
          <p:nvPr/>
        </p:nvSpPr>
        <p:spPr>
          <a:xfrm>
            <a:off x="4916697" y="4226229"/>
            <a:ext cx="269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2.2.4 Codage de la création de la carte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2702046-5043-481A-B303-01F487DF25A0}"/>
              </a:ext>
            </a:extLst>
          </p:cNvPr>
          <p:cNvSpPr txBox="1"/>
          <p:nvPr/>
        </p:nvSpPr>
        <p:spPr>
          <a:xfrm>
            <a:off x="778805" y="6171274"/>
            <a:ext cx="2622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1.4 Gestion de la portabilité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441FD3D-B728-4786-BD24-55BC91AC5BEA}"/>
              </a:ext>
            </a:extLst>
          </p:cNvPr>
          <p:cNvSpPr txBox="1"/>
          <p:nvPr/>
        </p:nvSpPr>
        <p:spPr>
          <a:xfrm>
            <a:off x="4586759" y="4907519"/>
            <a:ext cx="2960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2.3 Codage de la sauvegarde du résultat utilisable sur 3 plateformes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96C4E6B-38C4-40EB-AE00-AF18E1EFCEF0}"/>
              </a:ext>
            </a:extLst>
          </p:cNvPr>
          <p:cNvSpPr txBox="1"/>
          <p:nvPr/>
        </p:nvSpPr>
        <p:spPr>
          <a:xfrm>
            <a:off x="8620481" y="439440"/>
            <a:ext cx="2724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3.1 Rédaction des documents prévisionnels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33BE35A-1171-43A2-B2E1-5578BBEED775}"/>
              </a:ext>
            </a:extLst>
          </p:cNvPr>
          <p:cNvSpPr txBox="1"/>
          <p:nvPr/>
        </p:nvSpPr>
        <p:spPr>
          <a:xfrm>
            <a:off x="9022694" y="1699683"/>
            <a:ext cx="272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3.1.2 Ecriture du WBS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8B41BA1-DC2F-4AEC-A054-596AB634679E}"/>
              </a:ext>
            </a:extLst>
          </p:cNvPr>
          <p:cNvSpPr txBox="1"/>
          <p:nvPr/>
        </p:nvSpPr>
        <p:spPr>
          <a:xfrm>
            <a:off x="9022694" y="2135505"/>
            <a:ext cx="263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3.1.3 Ecriture du GANTT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D0BDAC9-29B2-4EA8-83C2-D112E7BD558D}"/>
              </a:ext>
            </a:extLst>
          </p:cNvPr>
          <p:cNvSpPr txBox="1"/>
          <p:nvPr/>
        </p:nvSpPr>
        <p:spPr>
          <a:xfrm>
            <a:off x="8620481" y="2590887"/>
            <a:ext cx="263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3.2 Préparation des soutenances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01036F3-DA8B-4BFA-8FC9-A0B9DE6FFF41}"/>
              </a:ext>
            </a:extLst>
          </p:cNvPr>
          <p:cNvSpPr txBox="1"/>
          <p:nvPr/>
        </p:nvSpPr>
        <p:spPr>
          <a:xfrm>
            <a:off x="9022694" y="3284148"/>
            <a:ext cx="263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3.2.1 Préparation de la soutenance du 19 janvier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5E799AF-C3C7-42E9-ADA0-00DD7E36A532}"/>
              </a:ext>
            </a:extLst>
          </p:cNvPr>
          <p:cNvSpPr txBox="1"/>
          <p:nvPr/>
        </p:nvSpPr>
        <p:spPr>
          <a:xfrm>
            <a:off x="8620481" y="4704072"/>
            <a:ext cx="2356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3.3 Rédaction du rapport finale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AC5B19E-2C36-44AA-A6BD-19DC698BB860}"/>
              </a:ext>
            </a:extLst>
          </p:cNvPr>
          <p:cNvSpPr txBox="1"/>
          <p:nvPr/>
        </p:nvSpPr>
        <p:spPr>
          <a:xfrm>
            <a:off x="9022694" y="3994110"/>
            <a:ext cx="263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3.2.2 Préparation de la soutenance du 29 mars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62A99DE-4E33-43D0-B35B-FB53DAD35D3F}"/>
              </a:ext>
            </a:extLst>
          </p:cNvPr>
          <p:cNvSpPr txBox="1"/>
          <p:nvPr/>
        </p:nvSpPr>
        <p:spPr>
          <a:xfrm>
            <a:off x="9022694" y="1057332"/>
            <a:ext cx="2724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3.1.1 Ecriture du cahier des charges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0DA4A1E-E1A7-4281-B013-7330A38BC638}"/>
              </a:ext>
            </a:extLst>
          </p:cNvPr>
          <p:cNvCxnSpPr>
            <a:cxnSpLocks/>
          </p:cNvCxnSpPr>
          <p:nvPr/>
        </p:nvCxnSpPr>
        <p:spPr>
          <a:xfrm>
            <a:off x="386499" y="369332"/>
            <a:ext cx="0" cy="60408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DE13E841-DA2C-45DC-AACF-F377E7A8BF2A}"/>
              </a:ext>
            </a:extLst>
          </p:cNvPr>
          <p:cNvCxnSpPr>
            <a:cxnSpLocks/>
          </p:cNvCxnSpPr>
          <p:nvPr/>
        </p:nvCxnSpPr>
        <p:spPr>
          <a:xfrm>
            <a:off x="8136903" y="306121"/>
            <a:ext cx="0" cy="4625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38D751D-3414-4043-A078-80366E5A1B45}"/>
              </a:ext>
            </a:extLst>
          </p:cNvPr>
          <p:cNvCxnSpPr>
            <a:cxnSpLocks/>
          </p:cNvCxnSpPr>
          <p:nvPr/>
        </p:nvCxnSpPr>
        <p:spPr>
          <a:xfrm>
            <a:off x="4132082" y="306120"/>
            <a:ext cx="0" cy="480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9F37E11C-7078-4395-89B7-CA24A591C64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86499" y="624106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35B4DF0D-A9F0-4088-8915-E2032D41FEC5}"/>
              </a:ext>
            </a:extLst>
          </p:cNvPr>
          <p:cNvCxnSpPr>
            <a:cxnSpLocks/>
          </p:cNvCxnSpPr>
          <p:nvPr/>
        </p:nvCxnSpPr>
        <p:spPr>
          <a:xfrm flipH="1">
            <a:off x="383357" y="6410227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A7047590-13A3-4733-A790-1407EECF8EDF}"/>
              </a:ext>
            </a:extLst>
          </p:cNvPr>
          <p:cNvCxnSpPr>
            <a:cxnSpLocks/>
          </p:cNvCxnSpPr>
          <p:nvPr/>
        </p:nvCxnSpPr>
        <p:spPr>
          <a:xfrm flipH="1">
            <a:off x="386499" y="5170967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5577463A-3059-46B4-908E-F3FF0AEBB31B}"/>
              </a:ext>
            </a:extLst>
          </p:cNvPr>
          <p:cNvCxnSpPr>
            <a:cxnSpLocks/>
          </p:cNvCxnSpPr>
          <p:nvPr/>
        </p:nvCxnSpPr>
        <p:spPr>
          <a:xfrm flipH="1">
            <a:off x="386499" y="2363352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1CC43A51-391C-4461-A111-D59BFEE52298}"/>
              </a:ext>
            </a:extLst>
          </p:cNvPr>
          <p:cNvCxnSpPr>
            <a:cxnSpLocks/>
          </p:cNvCxnSpPr>
          <p:nvPr/>
        </p:nvCxnSpPr>
        <p:spPr>
          <a:xfrm flipH="1">
            <a:off x="4132082" y="5097720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68EF895D-FE2D-41B2-A163-CCF3680A2F8F}"/>
              </a:ext>
            </a:extLst>
          </p:cNvPr>
          <p:cNvCxnSpPr>
            <a:cxnSpLocks/>
          </p:cNvCxnSpPr>
          <p:nvPr/>
        </p:nvCxnSpPr>
        <p:spPr>
          <a:xfrm flipH="1">
            <a:off x="4132082" y="1699683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1FC1447-F0E8-492B-8BCE-47E88ABB284C}"/>
              </a:ext>
            </a:extLst>
          </p:cNvPr>
          <p:cNvCxnSpPr>
            <a:cxnSpLocks/>
          </p:cNvCxnSpPr>
          <p:nvPr/>
        </p:nvCxnSpPr>
        <p:spPr>
          <a:xfrm flipH="1">
            <a:off x="4132082" y="624106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6CDBBE91-69BB-4243-A968-860E76EB750D}"/>
              </a:ext>
            </a:extLst>
          </p:cNvPr>
          <p:cNvCxnSpPr>
            <a:cxnSpLocks/>
          </p:cNvCxnSpPr>
          <p:nvPr/>
        </p:nvCxnSpPr>
        <p:spPr>
          <a:xfrm flipH="1">
            <a:off x="8136903" y="637041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26BEA6A-9275-4396-B352-E1491D28D648}"/>
              </a:ext>
            </a:extLst>
          </p:cNvPr>
          <p:cNvCxnSpPr>
            <a:cxnSpLocks/>
          </p:cNvCxnSpPr>
          <p:nvPr/>
        </p:nvCxnSpPr>
        <p:spPr>
          <a:xfrm flipH="1">
            <a:off x="8136903" y="4913775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2D43CB0C-8EAE-4290-98EF-9AE27FE6591B}"/>
              </a:ext>
            </a:extLst>
          </p:cNvPr>
          <p:cNvCxnSpPr>
            <a:cxnSpLocks/>
          </p:cNvCxnSpPr>
          <p:nvPr/>
        </p:nvCxnSpPr>
        <p:spPr>
          <a:xfrm flipH="1">
            <a:off x="8136903" y="2796433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FEB83B09-B627-4757-9DFD-744644DCC8F3}"/>
              </a:ext>
            </a:extLst>
          </p:cNvPr>
          <p:cNvCxnSpPr>
            <a:cxnSpLocks/>
          </p:cNvCxnSpPr>
          <p:nvPr/>
        </p:nvCxnSpPr>
        <p:spPr>
          <a:xfrm>
            <a:off x="1018095" y="772753"/>
            <a:ext cx="0" cy="92693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E445B6-23B5-4419-88A6-32A8A870FD94}"/>
              </a:ext>
            </a:extLst>
          </p:cNvPr>
          <p:cNvCxnSpPr>
            <a:cxnSpLocks/>
          </p:cNvCxnSpPr>
          <p:nvPr/>
        </p:nvCxnSpPr>
        <p:spPr>
          <a:xfrm>
            <a:off x="1002384" y="5310202"/>
            <a:ext cx="0" cy="70920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9DA7D8A3-5210-41EB-B1FE-4312CEC36D74}"/>
              </a:ext>
            </a:extLst>
          </p:cNvPr>
          <p:cNvCxnSpPr>
            <a:cxnSpLocks/>
          </p:cNvCxnSpPr>
          <p:nvPr/>
        </p:nvCxnSpPr>
        <p:spPr>
          <a:xfrm>
            <a:off x="1002384" y="2773753"/>
            <a:ext cx="0" cy="172800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B40C137-1C5F-4C39-8FEC-DFB30EB66164}"/>
              </a:ext>
            </a:extLst>
          </p:cNvPr>
          <p:cNvCxnSpPr>
            <a:cxnSpLocks/>
          </p:cNvCxnSpPr>
          <p:nvPr/>
        </p:nvCxnSpPr>
        <p:spPr>
          <a:xfrm>
            <a:off x="4784103" y="772753"/>
            <a:ext cx="0" cy="284579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0007C81-038B-46E2-B081-42E5A1F11193}"/>
              </a:ext>
            </a:extLst>
          </p:cNvPr>
          <p:cNvCxnSpPr>
            <a:cxnSpLocks/>
          </p:cNvCxnSpPr>
          <p:nvPr/>
        </p:nvCxnSpPr>
        <p:spPr>
          <a:xfrm>
            <a:off x="4784103" y="2069015"/>
            <a:ext cx="0" cy="237101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6946E47E-F294-4650-89EE-1D1C0ABEDD3F}"/>
              </a:ext>
            </a:extLst>
          </p:cNvPr>
          <p:cNvCxnSpPr>
            <a:cxnSpLocks/>
          </p:cNvCxnSpPr>
          <p:nvPr/>
        </p:nvCxnSpPr>
        <p:spPr>
          <a:xfrm>
            <a:off x="8828202" y="1052146"/>
            <a:ext cx="0" cy="1311206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10A0CE77-FFE5-427B-AD28-77BB04582A95}"/>
              </a:ext>
            </a:extLst>
          </p:cNvPr>
          <p:cNvCxnSpPr>
            <a:cxnSpLocks/>
          </p:cNvCxnSpPr>
          <p:nvPr/>
        </p:nvCxnSpPr>
        <p:spPr>
          <a:xfrm>
            <a:off x="8828202" y="3225352"/>
            <a:ext cx="0" cy="1000877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0D43A443-0901-4584-8736-28567D249FDC}"/>
              </a:ext>
            </a:extLst>
          </p:cNvPr>
          <p:cNvCxnSpPr>
            <a:cxnSpLocks/>
          </p:cNvCxnSpPr>
          <p:nvPr/>
        </p:nvCxnSpPr>
        <p:spPr>
          <a:xfrm flipV="1">
            <a:off x="4784103" y="1050781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AF47D46-0BFA-4D72-B99A-02DEEA19BE35}"/>
              </a:ext>
            </a:extLst>
          </p:cNvPr>
          <p:cNvCxnSpPr>
            <a:cxnSpLocks/>
          </p:cNvCxnSpPr>
          <p:nvPr/>
        </p:nvCxnSpPr>
        <p:spPr>
          <a:xfrm flipV="1">
            <a:off x="4776244" y="2353252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862F547-0E87-49BD-9084-3F47B706C653}"/>
              </a:ext>
            </a:extLst>
          </p:cNvPr>
          <p:cNvCxnSpPr>
            <a:cxnSpLocks/>
          </p:cNvCxnSpPr>
          <p:nvPr/>
        </p:nvCxnSpPr>
        <p:spPr>
          <a:xfrm flipV="1">
            <a:off x="4776244" y="3050834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1186E160-BACF-4FFB-ACF3-6AB3C67444C5}"/>
              </a:ext>
            </a:extLst>
          </p:cNvPr>
          <p:cNvCxnSpPr>
            <a:cxnSpLocks/>
          </p:cNvCxnSpPr>
          <p:nvPr/>
        </p:nvCxnSpPr>
        <p:spPr>
          <a:xfrm flipV="1">
            <a:off x="4776246" y="3729564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FDE2A41E-C2FE-4A5D-B02D-47154D5CB2F2}"/>
              </a:ext>
            </a:extLst>
          </p:cNvPr>
          <p:cNvCxnSpPr>
            <a:cxnSpLocks/>
          </p:cNvCxnSpPr>
          <p:nvPr/>
        </p:nvCxnSpPr>
        <p:spPr>
          <a:xfrm flipV="1">
            <a:off x="4785671" y="4417721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0B779F2-7537-43CE-B311-0F1616158893}"/>
              </a:ext>
            </a:extLst>
          </p:cNvPr>
          <p:cNvCxnSpPr>
            <a:cxnSpLocks/>
          </p:cNvCxnSpPr>
          <p:nvPr/>
        </p:nvCxnSpPr>
        <p:spPr>
          <a:xfrm flipV="1">
            <a:off x="1014954" y="1042922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CE4330B6-194B-44FD-A1FE-861CB0582593}"/>
              </a:ext>
            </a:extLst>
          </p:cNvPr>
          <p:cNvCxnSpPr>
            <a:cxnSpLocks/>
          </p:cNvCxnSpPr>
          <p:nvPr/>
        </p:nvCxnSpPr>
        <p:spPr>
          <a:xfrm flipV="1">
            <a:off x="1025949" y="1685521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55B48980-934D-43DD-AED5-0CE03EAE48BA}"/>
              </a:ext>
            </a:extLst>
          </p:cNvPr>
          <p:cNvCxnSpPr>
            <a:cxnSpLocks/>
          </p:cNvCxnSpPr>
          <p:nvPr/>
        </p:nvCxnSpPr>
        <p:spPr>
          <a:xfrm flipV="1">
            <a:off x="999236" y="3091677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3EB5A20F-295A-4A3D-B79F-9C626BEA3F8A}"/>
              </a:ext>
            </a:extLst>
          </p:cNvPr>
          <p:cNvCxnSpPr>
            <a:cxnSpLocks/>
          </p:cNvCxnSpPr>
          <p:nvPr/>
        </p:nvCxnSpPr>
        <p:spPr>
          <a:xfrm flipV="1">
            <a:off x="1000804" y="3781404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3700F4D0-3932-4632-8CA8-813B3617CA6E}"/>
              </a:ext>
            </a:extLst>
          </p:cNvPr>
          <p:cNvCxnSpPr>
            <a:cxnSpLocks/>
          </p:cNvCxnSpPr>
          <p:nvPr/>
        </p:nvCxnSpPr>
        <p:spPr>
          <a:xfrm flipV="1">
            <a:off x="1000804" y="4488412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773C55AC-F966-4DAA-97CE-9F5B36741D37}"/>
              </a:ext>
            </a:extLst>
          </p:cNvPr>
          <p:cNvCxnSpPr>
            <a:cxnSpLocks/>
          </p:cNvCxnSpPr>
          <p:nvPr/>
        </p:nvCxnSpPr>
        <p:spPr>
          <a:xfrm flipV="1">
            <a:off x="1000804" y="5600780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F629704B-2DB8-4D8B-9F4E-31B1E1C79067}"/>
              </a:ext>
            </a:extLst>
          </p:cNvPr>
          <p:cNvCxnSpPr>
            <a:cxnSpLocks/>
          </p:cNvCxnSpPr>
          <p:nvPr/>
        </p:nvCxnSpPr>
        <p:spPr>
          <a:xfrm flipV="1">
            <a:off x="1000804" y="6006133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56A661F7-C016-493C-888E-F5312D0645D6}"/>
              </a:ext>
            </a:extLst>
          </p:cNvPr>
          <p:cNvCxnSpPr>
            <a:cxnSpLocks/>
          </p:cNvCxnSpPr>
          <p:nvPr/>
        </p:nvCxnSpPr>
        <p:spPr>
          <a:xfrm flipV="1">
            <a:off x="8828202" y="1251959"/>
            <a:ext cx="2160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EB22CEA9-74FE-4CDB-9661-B97264D99D5B}"/>
              </a:ext>
            </a:extLst>
          </p:cNvPr>
          <p:cNvCxnSpPr>
            <a:cxnSpLocks/>
          </p:cNvCxnSpPr>
          <p:nvPr/>
        </p:nvCxnSpPr>
        <p:spPr>
          <a:xfrm flipV="1">
            <a:off x="8820343" y="1894554"/>
            <a:ext cx="2160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C94DED4E-763C-4DB4-B618-B80E4954585C}"/>
              </a:ext>
            </a:extLst>
          </p:cNvPr>
          <p:cNvCxnSpPr>
            <a:cxnSpLocks/>
          </p:cNvCxnSpPr>
          <p:nvPr/>
        </p:nvCxnSpPr>
        <p:spPr>
          <a:xfrm flipV="1">
            <a:off x="8829770" y="2356465"/>
            <a:ext cx="2160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1AC6C3AC-E803-4DCC-9FF0-3F39B1797281}"/>
              </a:ext>
            </a:extLst>
          </p:cNvPr>
          <p:cNvCxnSpPr>
            <a:cxnSpLocks/>
          </p:cNvCxnSpPr>
          <p:nvPr/>
        </p:nvCxnSpPr>
        <p:spPr>
          <a:xfrm flipV="1">
            <a:off x="8821911" y="3489254"/>
            <a:ext cx="2160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560326DE-5302-4C53-A6A2-F30447BEE93C}"/>
              </a:ext>
            </a:extLst>
          </p:cNvPr>
          <p:cNvCxnSpPr>
            <a:cxnSpLocks/>
          </p:cNvCxnSpPr>
          <p:nvPr/>
        </p:nvCxnSpPr>
        <p:spPr>
          <a:xfrm flipV="1">
            <a:off x="8823479" y="4216693"/>
            <a:ext cx="2160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404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157</Words>
  <Application>Microsoft Office PowerPoint</Application>
  <PresentationFormat>Grand écran</PresentationFormat>
  <Paragraphs>30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Clara Poncet-Taberlet</dc:creator>
  <cp:lastModifiedBy>Clara Poncet-Taberlet</cp:lastModifiedBy>
  <cp:revision>10</cp:revision>
  <dcterms:created xsi:type="dcterms:W3CDTF">2020-11-23T09:55:28Z</dcterms:created>
  <dcterms:modified xsi:type="dcterms:W3CDTF">2020-11-23T11:25:11Z</dcterms:modified>
</cp:coreProperties>
</file>