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8462" t="-11905" r="-692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8929" t="-11628" r="-803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6884</TotalTime>
  <Words>1556</Words>
  <Application>Microsoft Macintosh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61</cp:revision>
  <cp:lastPrinted>2021-03-25T23:50:05Z</cp:lastPrinted>
  <dcterms:created xsi:type="dcterms:W3CDTF">2020-01-20T19:54:43Z</dcterms:created>
  <dcterms:modified xsi:type="dcterms:W3CDTF">2021-03-30T17:14:38Z</dcterms:modified>
</cp:coreProperties>
</file>