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1" r:id="rId4"/>
    <p:sldId id="292" r:id="rId5"/>
    <p:sldId id="289" r:id="rId6"/>
    <p:sldId id="285" r:id="rId7"/>
    <p:sldId id="294" r:id="rId8"/>
    <p:sldId id="298" r:id="rId9"/>
    <p:sldId id="296" r:id="rId10"/>
    <p:sldId id="293" r:id="rId11"/>
    <p:sldId id="287" r:id="rId12"/>
    <p:sldId id="299" r:id="rId13"/>
    <p:sldId id="29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walk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Manual construction</a:t>
            </a:r>
            <a:br>
              <a:rPr lang="en-US" dirty="0"/>
            </a:br>
            <a:r>
              <a:rPr lang="en-US" sz="2200" i="1" dirty="0"/>
              <a:t>(we’ll have full lecture on graphs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install </a:t>
            </a:r>
            <a:r>
              <a:rPr lang="en-US" b="1" dirty="0" err="1"/>
              <a:t>lolviz</a:t>
            </a:r>
            <a:r>
              <a:rPr lang="en-US" dirty="0"/>
              <a:t> package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https://github.com/parrt/msds689/blob/master/notes/walking.ipynb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F3BD8-F346-C34A-8B79-26DA6DD529A5}"/>
              </a:ext>
            </a:extLst>
          </p:cNvPr>
          <p:cNvCxnSpPr>
            <a:cxnSpLocks/>
          </p:cNvCxnSpPr>
          <p:nvPr/>
        </p:nvCxnSpPr>
        <p:spPr>
          <a:xfrm flipV="1">
            <a:off x="4770783" y="2882174"/>
            <a:ext cx="2504660" cy="35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B66DF-4FD3-EB4F-869B-BB506C8FDE05}"/>
              </a:ext>
            </a:extLst>
          </p:cNvPr>
          <p:cNvCxnSpPr>
            <a:cxnSpLocks/>
          </p:cNvCxnSpPr>
          <p:nvPr/>
        </p:nvCxnSpPr>
        <p:spPr>
          <a:xfrm>
            <a:off x="4769605" y="3240157"/>
            <a:ext cx="2495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8429"/>
            <a:ext cx="10701759" cy="477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walk_graph2</a:t>
            </a:r>
            <a:r>
              <a:rPr lang="en-US" dirty="0"/>
              <a:t>() should take </a:t>
            </a:r>
            <a:r>
              <a:rPr lang="en-US" b="1" dirty="0"/>
              <a:t>visited</a:t>
            </a:r>
            <a:r>
              <a:rPr lang="en-US" dirty="0"/>
              <a:t> as parameter)</a:t>
            </a:r>
          </a:p>
          <a:p>
            <a:r>
              <a:rPr lang="en-US" dirty="0"/>
              <a:t>A form of dynamic programming where we record partial result “seen”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946017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visited=set()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 or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 # must be before recursion step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15D34-7857-524C-AA68-0F6358377D21}"/>
              </a:ext>
            </a:extLst>
          </p:cNvPr>
          <p:cNvSpPr/>
          <p:nvPr/>
        </p:nvSpPr>
        <p:spPr>
          <a:xfrm>
            <a:off x="2693751" y="3606929"/>
            <a:ext cx="2593866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E72AA-3827-B340-9364-423FF146D752}"/>
              </a:ext>
            </a:extLst>
          </p:cNvPr>
          <p:cNvSpPr/>
          <p:nvPr/>
        </p:nvSpPr>
        <p:spPr>
          <a:xfrm>
            <a:off x="5049077" y="3228217"/>
            <a:ext cx="2822713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C422D-6E64-3F44-B930-2149D1E8FE67}"/>
              </a:ext>
            </a:extLst>
          </p:cNvPr>
          <p:cNvSpPr/>
          <p:nvPr/>
        </p:nvSpPr>
        <p:spPr>
          <a:xfrm>
            <a:off x="1971507" y="2496897"/>
            <a:ext cx="2411649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 (can be slow </a:t>
            </a:r>
            <a:r>
              <a:rPr lang="en-US"/>
              <a:t>in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foundational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An algorithm then typically computes something during the walk and often avoids part of the data structure to reduce computation time</a:t>
            </a:r>
          </a:p>
          <a:p>
            <a:r>
              <a:rPr lang="en-US" dirty="0"/>
              <a:t>With dynamic programming (caching), algorithms can often avoid repeated, redundant computations to dramatically improve complexity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 with </a:t>
            </a:r>
            <a:r>
              <a:rPr lang="en-US" dirty="0" err="1"/>
              <a:t>pythontutor.com</a:t>
            </a:r>
            <a:endParaRPr lang="en-US" dirty="0"/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Trees: Recursive walk is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</a:t>
            </a:r>
            <a:r>
              <a:rPr lang="en-US" i="1" dirty="0"/>
              <a:t>visitation</a:t>
            </a:r>
            <a:r>
              <a:rPr lang="en-US" dirty="0"/>
              <a:t> order (discover, finish nodes) always same</a:t>
            </a:r>
          </a:p>
          <a:p>
            <a:r>
              <a:rPr lang="en-US" i="1" dirty="0">
                <a:solidFill>
                  <a:srgbClr val="00B0F0"/>
                </a:solidFill>
              </a:rPr>
              <a:t>Traversal</a:t>
            </a:r>
            <a:r>
              <a:rPr lang="en-US" dirty="0"/>
              <a:t>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60" y="25300"/>
            <a:ext cx="2331609" cy="2194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8F3E-2256-9446-A6B4-1B3F62DF6D09}"/>
              </a:ext>
            </a:extLst>
          </p:cNvPr>
          <p:cNvSpPr txBox="1"/>
          <p:nvPr/>
        </p:nvSpPr>
        <p:spPr>
          <a:xfrm>
            <a:off x="415512" y="5651888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preorder: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E7143-841A-C345-8C4D-FC6E93DD2AE3}"/>
              </a:ext>
            </a:extLst>
          </p:cNvPr>
          <p:cNvSpPr/>
          <p:nvPr/>
        </p:nvSpPr>
        <p:spPr>
          <a:xfrm>
            <a:off x="1760071" y="5651888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10, 3, 2, 7, 13, 21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100D-61F9-DD46-A44C-60A7D8BCA6E3}"/>
              </a:ext>
            </a:extLst>
          </p:cNvPr>
          <p:cNvSpPr txBox="1"/>
          <p:nvPr/>
        </p:nvSpPr>
        <p:spPr>
          <a:xfrm>
            <a:off x="415512" y="6008614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postorder</a:t>
            </a:r>
            <a:r>
              <a:rPr lang="en-US" sz="2200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8266B-59A0-D04A-A197-667B42CD4B39}"/>
              </a:ext>
            </a:extLst>
          </p:cNvPr>
          <p:cNvSpPr/>
          <p:nvPr/>
        </p:nvSpPr>
        <p:spPr>
          <a:xfrm>
            <a:off x="1760071" y="6008614"/>
            <a:ext cx="2462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2, 7, 3, 21, 13, 10</a:t>
            </a: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vs</a:t>
            </a:r>
            <a:br>
              <a:rPr lang="en-US" dirty="0"/>
            </a:br>
            <a:r>
              <a:rPr lang="en-US" dirty="0"/>
              <a:t>binary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6930805" y="5293958"/>
            <a:ext cx="400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</a:t>
            </a:r>
            <a:r>
              <a:rPr lang="en-US" sz="2400" dirty="0"/>
              <a:t> What is T(n) for search?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2440403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2440403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3359599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17017" y="3621511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3841606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4538962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EC16-2BEF-5243-B1F0-632A43243A7B}"/>
              </a:ext>
            </a:extLst>
          </p:cNvPr>
          <p:cNvSpPr txBox="1"/>
          <p:nvPr/>
        </p:nvSpPr>
        <p:spPr>
          <a:xfrm>
            <a:off x="370390" y="2032848"/>
            <a:ext cx="2207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Exhaustive walk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38762-5F3C-6242-84CE-C467761985BE}"/>
              </a:ext>
            </a:extLst>
          </p:cNvPr>
          <p:cNvSpPr txBox="1"/>
          <p:nvPr/>
        </p:nvSpPr>
        <p:spPr>
          <a:xfrm>
            <a:off x="5790529" y="2049061"/>
            <a:ext cx="3433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Restricted walk for search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529" cy="1325563"/>
          </a:xfrm>
        </p:spPr>
        <p:txBody>
          <a:bodyPr/>
          <a:lstStyle/>
          <a:p>
            <a:r>
              <a:rPr lang="en-US" dirty="0"/>
              <a:t>Compare binary tree walk with BST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</a:t>
            </a:r>
            <a:r>
              <a:rPr lang="en-US" b="1" dirty="0"/>
              <a:t>ONE</a:t>
            </a:r>
            <a:r>
              <a:rPr lang="en-US" dirty="0"/>
              <a:t>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668B9-60E0-2A44-B164-46C4B2370F0D}"/>
              </a:ext>
            </a:extLst>
          </p:cNvPr>
          <p:cNvSpPr/>
          <p:nvPr/>
        </p:nvSpPr>
        <p:spPr>
          <a:xfrm>
            <a:off x="3075791" y="5782956"/>
            <a:ext cx="233940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5831</TotalTime>
  <Words>1300</Words>
  <Application>Microsoft Macintosh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Trees: Recursive walk is most natural</vt:lpstr>
      <vt:lpstr>Recursion tree vs binary tree</vt:lpstr>
      <vt:lpstr>Search in binary tree</vt:lpstr>
      <vt:lpstr>Compare binary tree walk with BST search</vt:lpstr>
      <vt:lpstr>Graphs: Manual construction (we’ll have full lecture on graphs later)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Terence Parr</cp:lastModifiedBy>
  <cp:revision>126</cp:revision>
  <cp:lastPrinted>2021-04-16T16:52:42Z</cp:lastPrinted>
  <dcterms:created xsi:type="dcterms:W3CDTF">2019-02-04T21:20:58Z</dcterms:created>
  <dcterms:modified xsi:type="dcterms:W3CDTF">2021-04-16T16:52:46Z</dcterms:modified>
</cp:coreProperties>
</file>