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FDA1-AB9E-419B-A4EF-046181FE3FDC}" type="datetimeFigureOut">
              <a:rPr lang="es-CO" smtClean="0"/>
              <a:t>30/04/2023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8BCE-0E93-482D-AA8D-CEE17F62EB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715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FDA1-AB9E-419B-A4EF-046181FE3FDC}" type="datetimeFigureOut">
              <a:rPr lang="es-CO" smtClean="0"/>
              <a:t>30/04/2023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8BCE-0E93-482D-AA8D-CEE17F62EB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987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FDA1-AB9E-419B-A4EF-046181FE3FDC}" type="datetimeFigureOut">
              <a:rPr lang="es-CO" smtClean="0"/>
              <a:t>30/04/2023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8BCE-0E93-482D-AA8D-CEE17F62EB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198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FDA1-AB9E-419B-A4EF-046181FE3FDC}" type="datetimeFigureOut">
              <a:rPr lang="es-CO" smtClean="0"/>
              <a:t>30/04/2023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8BCE-0E93-482D-AA8D-CEE17F62EB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503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FDA1-AB9E-419B-A4EF-046181FE3FDC}" type="datetimeFigureOut">
              <a:rPr lang="es-CO" smtClean="0"/>
              <a:t>30/04/2023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8BCE-0E93-482D-AA8D-CEE17F62EB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698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FDA1-AB9E-419B-A4EF-046181FE3FDC}" type="datetimeFigureOut">
              <a:rPr lang="es-CO" smtClean="0"/>
              <a:t>30/04/2023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8BCE-0E93-482D-AA8D-CEE17F62EB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817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FDA1-AB9E-419B-A4EF-046181FE3FDC}" type="datetimeFigureOut">
              <a:rPr lang="es-CO" smtClean="0"/>
              <a:t>30/04/2023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8BCE-0E93-482D-AA8D-CEE17F62EB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530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FDA1-AB9E-419B-A4EF-046181FE3FDC}" type="datetimeFigureOut">
              <a:rPr lang="es-CO" smtClean="0"/>
              <a:t>30/04/2023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8BCE-0E93-482D-AA8D-CEE17F62EB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845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FDA1-AB9E-419B-A4EF-046181FE3FDC}" type="datetimeFigureOut">
              <a:rPr lang="es-CO" smtClean="0"/>
              <a:t>30/04/2023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8BCE-0E93-482D-AA8D-CEE17F62EB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169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FDA1-AB9E-419B-A4EF-046181FE3FDC}" type="datetimeFigureOut">
              <a:rPr lang="es-CO" smtClean="0"/>
              <a:t>30/04/2023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8BCE-0E93-482D-AA8D-CEE17F62EB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01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FDA1-AB9E-419B-A4EF-046181FE3FDC}" type="datetimeFigureOut">
              <a:rPr lang="es-CO" smtClean="0"/>
              <a:t>30/04/2023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8BCE-0E93-482D-AA8D-CEE17F62EB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550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EFDA1-AB9E-419B-A4EF-046181FE3FDC}" type="datetimeFigureOut">
              <a:rPr lang="es-CO" smtClean="0"/>
              <a:t>30/04/2023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68BCE-0E93-482D-AA8D-CEE17F62EB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6488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984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59C6B8D-CD1D-DF88-95E4-27E7245DB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91" y="-858981"/>
            <a:ext cx="9959814" cy="780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92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7A88D68-8320-67E0-A30E-A1D01F1C4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42" y="-64654"/>
            <a:ext cx="11843636" cy="710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33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B95EAD2-1B7C-560E-23AD-530E83F24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"/>
            <a:ext cx="12192000" cy="682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12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99ECF77-E9D2-6C7B-96F0-FFA4F013B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364" y="0"/>
            <a:ext cx="12376728" cy="682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97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ol.jw.org/es/wol/mp/r4/lp-s/lfb/2020/7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18" y="0"/>
            <a:ext cx="106957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690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asus</dc:creator>
  <cp:lastModifiedBy>PC</cp:lastModifiedBy>
  <cp:revision>5</cp:revision>
  <dcterms:created xsi:type="dcterms:W3CDTF">2023-03-03T18:25:31Z</dcterms:created>
  <dcterms:modified xsi:type="dcterms:W3CDTF">2023-04-30T21:55:12Z</dcterms:modified>
</cp:coreProperties>
</file>