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8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29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C28B6-452C-499A-A63D-43471BC3E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15AEE3-77DD-482A-B419-35D9D8F18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341315-F4F4-42F5-9961-D9D4E7D4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748E5B-282E-42F9-8F4D-5D8AAD3E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B590C9-3FB7-4665-87CA-648C1428D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8049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F6CC5-A2A3-4FDE-BAF1-6C3FFB8D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A7A8B3-9140-42AA-A1E6-B3B023634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2111A6-305A-4A21-98C7-3AFCC58E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EC1A4-E751-4608-BFB0-DB4F6F7E7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D3477-2EF3-46E1-9BB9-3A87FF84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261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4DCCFEF-8935-41D3-9B0D-0CE464E5D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AE0A68-D571-4686-AAFD-D2EF8E224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0983AA-ED28-4A7A-B984-65A5F555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A21F29-58AB-4797-A4A9-04C88A81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887F0-D883-43B9-87B0-D289771D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182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7E538-41B6-4F70-AF56-3F33B58B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89A81F-CC0C-4914-A2E4-F98D5936B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987E44-E781-4F89-9DDD-04377E77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9D70AC-3EE5-4D43-8FAB-C3F04440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82F138-FB14-4553-AEDF-E4803046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427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7899B-1A9B-4C75-9809-70C5A0FF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6E9CC-8704-458D-A933-8BB7C36FD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2A16D-F41B-4350-B040-D6ECAE1FF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1FE9FB-3175-4D59-AE0C-568691BE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C0D0F-A10B-4186-BDE9-4B4E61FB9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71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1B61-1449-4E7B-AEF3-45CDF8B5F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202C2-8085-46FB-AB9D-71EA05F4C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3AF7DF-AE34-41F0-8BBA-3041FD7B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E9208D-BE22-4C2D-AC1A-3A36E58D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9A9CB3-A20E-4486-B203-B550FE148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16E817-D11F-498C-B3FF-2436EB94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43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1574B-D686-40E6-95E2-84DC60BB8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BBB1E-12CB-421D-8FC8-7EFED32BE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890C02-DA8B-4D87-B255-9E5518600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D33113-5D28-4521-8471-76BA2BCCA2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E2B351-7C79-426C-B7E5-41D2F51B8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8106B9B-2CAA-40BF-B099-E41BD83C6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A20878-AD6A-44EF-B628-7497FE6E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EE2710-A5EB-4AA2-AB65-8B01806A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0056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A2914-D4A4-4124-9E10-712CA5E2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319C13-3139-436C-A5BF-44351DB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C912F2-145E-401E-A187-CC593061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67EBE0-7BA9-4AEC-B40A-07DADCAB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39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AB9703-8D5A-4184-A0C4-96EF1924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46085E-79B4-4F76-BC03-2197C25A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FC7DDA-FA6E-4AA1-AD7E-7612ADA6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968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AD2D93-8590-4325-B964-66DC1346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B4599C-AC80-4538-96EE-350DF178A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CF1121-DC7A-4537-A4D6-C699FA7F4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8DF36A-E474-40BD-A97B-3C6AB54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BD5761-54BB-4B0F-BD26-51FDCADD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AE025-D1A0-4FD7-A3D0-639B9E75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205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BDF66-EB17-48D8-B354-C338BAFA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087F7C-EE6D-4EC1-A046-5ECAC95E5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F4ECAC-25BD-48E7-9720-3A8643A68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16EBE5-CD7E-40D5-AF09-0B548E4A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C137A0-8CA6-4572-A4FF-D4B64FA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B8B1E3-39E6-4EC8-B125-9E9832D0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778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A9B051-A0A2-4BC1-9950-53F15F3C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277B8-2748-4CC7-BE8B-80109E247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047444-73FD-4942-9352-D1BD4DBBA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959DE-6CDE-40AF-9900-21A28025F29B}" type="datetimeFigureOut">
              <a:rPr lang="es-CO" smtClean="0"/>
              <a:t>12/03/2022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502F2E-6640-472B-859C-D062862E24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8FCEC9-C446-4C25-AF6D-FE49F847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50230-3434-4AF1-91C8-6C1300208DA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12474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B9107-E8BE-462A-9C61-E9A521860C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79340C-E2E1-4AF2-B2C7-DF3D8990F5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004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34C99-32A7-40B5-B330-E0510567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109" y="2607312"/>
            <a:ext cx="3054546" cy="1325563"/>
          </a:xfrm>
        </p:spPr>
        <p:txBody>
          <a:bodyPr>
            <a:noAutofit/>
          </a:bodyPr>
          <a:lstStyle/>
          <a:p>
            <a:pPr algn="ctr"/>
            <a:r>
              <a:rPr lang="es-ES" sz="7000" b="1" dirty="0">
                <a:solidFill>
                  <a:srgbClr val="3D68B2"/>
                </a:solidFill>
                <a:latin typeface="Bahnschrift Condensed" panose="020B0502040204020203" pitchFamily="34" charset="0"/>
              </a:rPr>
              <a:t>LUZUMAR</a:t>
            </a:r>
            <a:endParaRPr lang="es-CO" sz="7000" b="1" dirty="0">
              <a:solidFill>
                <a:srgbClr val="3D68B2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4E5B86C-6B0E-4BDD-B98E-0ED61E60343B}"/>
              </a:ext>
            </a:extLst>
          </p:cNvPr>
          <p:cNvGrpSpPr/>
          <p:nvPr/>
        </p:nvGrpSpPr>
        <p:grpSpPr>
          <a:xfrm>
            <a:off x="3145007" y="2550986"/>
            <a:ext cx="1438215" cy="1438215"/>
            <a:chOff x="2354432" y="2923178"/>
            <a:chExt cx="1438215" cy="1438215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7AAF6CB-9781-426E-941F-9F34BA214001}"/>
                </a:ext>
              </a:extLst>
            </p:cNvPr>
            <p:cNvSpPr txBox="1"/>
            <p:nvPr/>
          </p:nvSpPr>
          <p:spPr>
            <a:xfrm>
              <a:off x="2787789" y="3019038"/>
              <a:ext cx="571501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7500" dirty="0">
                  <a:solidFill>
                    <a:srgbClr val="3D68B2"/>
                  </a:solidFill>
                  <a:latin typeface="Bahnschrift Condensed" panose="020B0502040204020203" pitchFamily="34" charset="0"/>
                </a:rPr>
                <a:t>$</a:t>
              </a:r>
              <a:endParaRPr lang="es-CO" sz="7500" dirty="0">
                <a:solidFill>
                  <a:srgbClr val="3D68B2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40B8B8B-028D-482F-A3B2-29D74369C7EC}"/>
                </a:ext>
              </a:extLst>
            </p:cNvPr>
            <p:cNvSpPr/>
            <p:nvPr/>
          </p:nvSpPr>
          <p:spPr>
            <a:xfrm>
              <a:off x="2354432" y="2923178"/>
              <a:ext cx="1438215" cy="1438215"/>
            </a:xfrm>
            <a:prstGeom prst="ellipse">
              <a:avLst/>
            </a:prstGeom>
            <a:noFill/>
            <a:ln w="57150">
              <a:solidFill>
                <a:srgbClr val="3D68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3D68B2"/>
                </a:solidFill>
              </a:endParaRPr>
            </a:p>
          </p:txBody>
        </p:sp>
      </p:grp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CBD209E-5D41-4C64-ACA2-057DE2A623B0}"/>
              </a:ext>
            </a:extLst>
          </p:cNvPr>
          <p:cNvCxnSpPr>
            <a:cxnSpLocks/>
          </p:cNvCxnSpPr>
          <p:nvPr/>
        </p:nvCxnSpPr>
        <p:spPr>
          <a:xfrm>
            <a:off x="4913898" y="2613035"/>
            <a:ext cx="0" cy="1314117"/>
          </a:xfrm>
          <a:prstGeom prst="line">
            <a:avLst/>
          </a:prstGeom>
          <a:ln w="57150">
            <a:solidFill>
              <a:srgbClr val="3D68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46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80D4D-5088-47A6-8D9C-00E0EC2A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AAED32-EF5B-42AE-AFFB-FC88E330D7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5339" y="2350676"/>
            <a:ext cx="6241321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7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5B6EB9E-6D55-4CB2-B5CF-A209F29A01A4}"/>
              </a:ext>
            </a:extLst>
          </p:cNvPr>
          <p:cNvSpPr/>
          <p:nvPr/>
        </p:nvSpPr>
        <p:spPr>
          <a:xfrm>
            <a:off x="1466850" y="1162050"/>
            <a:ext cx="8258175" cy="4343400"/>
          </a:xfrm>
          <a:prstGeom prst="rect">
            <a:avLst/>
          </a:prstGeom>
          <a:solidFill>
            <a:srgbClr val="3D68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A34C99-32A7-40B5-B330-E0510567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109" y="2607312"/>
            <a:ext cx="3054546" cy="1325563"/>
          </a:xfrm>
        </p:spPr>
        <p:txBody>
          <a:bodyPr>
            <a:noAutofit/>
          </a:bodyPr>
          <a:lstStyle/>
          <a:p>
            <a:pPr algn="ctr"/>
            <a:r>
              <a:rPr lang="es-ES" sz="70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LUZUMAR</a:t>
            </a:r>
            <a:endParaRPr lang="es-CO" sz="7000" b="1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4E5B86C-6B0E-4BDD-B98E-0ED61E60343B}"/>
              </a:ext>
            </a:extLst>
          </p:cNvPr>
          <p:cNvGrpSpPr/>
          <p:nvPr/>
        </p:nvGrpSpPr>
        <p:grpSpPr>
          <a:xfrm>
            <a:off x="3145007" y="2550986"/>
            <a:ext cx="1438215" cy="1438215"/>
            <a:chOff x="2354432" y="2923178"/>
            <a:chExt cx="1438215" cy="1438215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7AAF6CB-9781-426E-941F-9F34BA214001}"/>
                </a:ext>
              </a:extLst>
            </p:cNvPr>
            <p:cNvSpPr txBox="1"/>
            <p:nvPr/>
          </p:nvSpPr>
          <p:spPr>
            <a:xfrm>
              <a:off x="2787789" y="3019038"/>
              <a:ext cx="571501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" sz="7500" dirty="0">
                  <a:solidFill>
                    <a:schemeClr val="bg1"/>
                  </a:solidFill>
                  <a:latin typeface="Bahnschrift Condensed" panose="020B0502040204020203" pitchFamily="34" charset="0"/>
                </a:rPr>
                <a:t>$</a:t>
              </a:r>
              <a:endParaRPr lang="es-CO" sz="7500" dirty="0">
                <a:solidFill>
                  <a:schemeClr val="bg1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40B8B8B-028D-482F-A3B2-29D74369C7EC}"/>
                </a:ext>
              </a:extLst>
            </p:cNvPr>
            <p:cNvSpPr/>
            <p:nvPr/>
          </p:nvSpPr>
          <p:spPr>
            <a:xfrm>
              <a:off x="2354432" y="2923178"/>
              <a:ext cx="1438215" cy="1438215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>
                <a:solidFill>
                  <a:srgbClr val="3D68B2"/>
                </a:solidFill>
              </a:endParaRPr>
            </a:p>
          </p:txBody>
        </p:sp>
      </p:grp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CBD209E-5D41-4C64-ACA2-057DE2A623B0}"/>
              </a:ext>
            </a:extLst>
          </p:cNvPr>
          <p:cNvCxnSpPr>
            <a:cxnSpLocks/>
          </p:cNvCxnSpPr>
          <p:nvPr/>
        </p:nvCxnSpPr>
        <p:spPr>
          <a:xfrm>
            <a:off x="4913898" y="2613035"/>
            <a:ext cx="0" cy="1314117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595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3A9D90-1370-44CA-B134-204E36D7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B60DE4-6155-454B-B74A-CE31051E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526" y="2594537"/>
            <a:ext cx="4922947" cy="16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35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</Words>
  <Application>Microsoft Office PowerPoint</Application>
  <PresentationFormat>Panorámica</PresentationFormat>
  <Paragraphs>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Bahnschrift Condensed</vt:lpstr>
      <vt:lpstr>Calibri</vt:lpstr>
      <vt:lpstr>Calibri Light</vt:lpstr>
      <vt:lpstr>Tema de Office</vt:lpstr>
      <vt:lpstr>Presentación de PowerPoint</vt:lpstr>
      <vt:lpstr>LUZUMAR</vt:lpstr>
      <vt:lpstr>Presentación de PowerPoint</vt:lpstr>
      <vt:lpstr>LUZUMAR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INVERSIONES LUZUMAR</dc:creator>
  <cp:lastModifiedBy>INVERSIONES LUZUMAR</cp:lastModifiedBy>
  <cp:revision>1</cp:revision>
  <dcterms:created xsi:type="dcterms:W3CDTF">2022-03-12T03:46:06Z</dcterms:created>
  <dcterms:modified xsi:type="dcterms:W3CDTF">2022-03-12T05:06:02Z</dcterms:modified>
</cp:coreProperties>
</file>