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6" r:id="rId7"/>
    <p:sldId id="259" r:id="rId8"/>
    <p:sldId id="263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7E4628C-78D3-4D3B-BF4D-3973FE45DD97}">
          <p14:sldIdLst>
            <p14:sldId id="256"/>
          </p14:sldIdLst>
        </p14:section>
        <p14:section name="Sección sin título" id="{B1082A22-43DD-499E-8E35-FD189172EA08}">
          <p14:sldIdLst>
            <p14:sldId id="257"/>
            <p14:sldId id="260"/>
            <p14:sldId id="261"/>
            <p14:sldId id="258"/>
            <p14:sldId id="266"/>
            <p14:sldId id="259"/>
            <p14:sldId id="263"/>
            <p14:sldId id="262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828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s%20documentos\UNLa\8612%20Introducci&#243;n%20a%20los%20Sistemas%20Operativos\Simuladores\AN&#193;LISIS%20del%20simulad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Hoja1!$C$36:$C$43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0-8B30-4D3C-ACEE-E6E1187314F4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Hoja1!$D$36:$D$43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1-8B30-4D3C-ACEE-E6E1187314F4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Hoja1!$E$36:$E$43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8B30-4D3C-ACEE-E6E1187314F4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Hoja1!$F$36:$F$43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3-8B30-4D3C-ACEE-E6E1187314F4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Hoja1!$G$36:$G$43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4-8B30-4D3C-ACEE-E6E1187314F4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Hoja1!$H$36:$H$43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5-8B30-4D3C-ACEE-E6E1187314F4}"/>
            </c:ext>
          </c:extLst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Hoja1!$I$36:$I$43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6-8B30-4D3C-ACEE-E6E1187314F4}"/>
            </c:ext>
          </c:extLst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Hoja1!$J$36:$J$43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2.2999999999999998</c:v>
                </c:pt>
                <c:pt idx="4">
                  <c:v>4.2</c:v>
                </c:pt>
                <c:pt idx="5">
                  <c:v>3.3</c:v>
                </c:pt>
                <c:pt idx="6">
                  <c:v>3</c:v>
                </c:pt>
                <c:pt idx="7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B30-4D3C-ACEE-E6E118731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1857968"/>
        <c:axId val="831861296"/>
      </c:barChart>
      <c:catAx>
        <c:axId val="83185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861296"/>
        <c:crosses val="autoZero"/>
        <c:auto val="1"/>
        <c:lblAlgn val="ctr"/>
        <c:lblOffset val="100"/>
        <c:noMultiLvlLbl val="0"/>
      </c:catAx>
      <c:valAx>
        <c:axId val="831861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85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6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5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58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68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5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2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2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F08D6A-4C3A-4360-BB98-221748DBDA2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5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Planificador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Corto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Alcance</a:t>
            </a:r>
            <a:endParaRPr lang="en-US" sz="3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Gestión de Procesos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99533"/>
            <a:ext cx="1378764" cy="15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8031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sp>
        <p:nvSpPr>
          <p:cNvPr id="7" name="Rectángulo 6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3035808" y="4105501"/>
            <a:ext cx="6400799" cy="958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 siguiente información realiza análisis de respuesta de los algoritmos de planificación de  procesos y sus ventajas</a:t>
            </a: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923159" y="311155"/>
            <a:ext cx="8534400" cy="1507067"/>
          </a:xfrm>
        </p:spPr>
        <p:txBody>
          <a:bodyPr/>
          <a:lstStyle/>
          <a:p>
            <a:r>
              <a:rPr lang="es-AR" dirty="0" smtClean="0"/>
              <a:t>Arquitectura del planificador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0" y="1818223"/>
            <a:ext cx="4845128" cy="4210502"/>
          </a:xfr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09" y="4429412"/>
            <a:ext cx="4933950" cy="1599312"/>
          </a:xfrm>
        </p:spPr>
      </p:pic>
      <p:sp>
        <p:nvSpPr>
          <p:cNvPr id="12" name="Rectángulo 11"/>
          <p:cNvSpPr/>
          <p:nvPr/>
        </p:nvSpPr>
        <p:spPr>
          <a:xfrm>
            <a:off x="5523609" y="1818222"/>
            <a:ext cx="4933950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presenta la arquitectura del planificador. Un Proceso puede pasar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los </a:t>
            </a: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cincos estados;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Nuevo, Listo, Ejecutando, Bloqueado, Saliente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0" y="1818222"/>
            <a:ext cx="6240828" cy="4662048"/>
          </a:xfrm>
        </p:spPr>
      </p:pic>
      <p:sp>
        <p:nvSpPr>
          <p:cNvPr id="5" name="Rectángulo 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9" name="Título 9"/>
          <p:cNvSpPr txBox="1">
            <a:spLocks/>
          </p:cNvSpPr>
          <p:nvPr/>
        </p:nvSpPr>
        <p:spPr>
          <a:xfrm>
            <a:off x="1923159" y="31115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Arquitectura del planificador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7023225" y="1818222"/>
            <a:ext cx="39983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/>
              <a:t>Se muestran todos los métodos del proyecto, cada una resuelve una parte de los módulos útiles para el planificador de corto alcance </a:t>
            </a:r>
            <a:endParaRPr lang="es-AR" sz="2000" dirty="0" smtClean="0"/>
          </a:p>
          <a:p>
            <a:r>
              <a:rPr lang="es-AR" sz="2000" dirty="0"/>
              <a:t>La </a:t>
            </a:r>
            <a:r>
              <a:rPr lang="es-AR" sz="2000" dirty="0" err="1"/>
              <a:t>cardinalidades</a:t>
            </a:r>
            <a:r>
              <a:rPr lang="es-AR" sz="2000" dirty="0"/>
              <a:t> se considerarán de tal forma para abstraer complejidades </a:t>
            </a:r>
            <a:endParaRPr lang="en-US" sz="2000" dirty="0"/>
          </a:p>
        </p:txBody>
      </p:sp>
      <p:sp>
        <p:nvSpPr>
          <p:cNvPr id="2" name="Rectángulo 1"/>
          <p:cNvSpPr/>
          <p:nvPr/>
        </p:nvSpPr>
        <p:spPr>
          <a:xfrm>
            <a:off x="3489325" y="3841750"/>
            <a:ext cx="2006600" cy="61277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6924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" y="1644975"/>
            <a:ext cx="8357733" cy="2393103"/>
          </a:xfrm>
        </p:spPr>
      </p:pic>
      <p:sp>
        <p:nvSpPr>
          <p:cNvPr id="5" name="Título 9"/>
          <p:cNvSpPr txBox="1">
            <a:spLocks/>
          </p:cNvSpPr>
          <p:nvPr/>
        </p:nvSpPr>
        <p:spPr>
          <a:xfrm>
            <a:off x="1923159" y="31115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Arquitectura del planificador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853440" y="4281287"/>
            <a:ext cx="8461247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 útiles a considerar para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resultados y </a:t>
            </a: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experimentos con los Algoritmos de Planificador De Corto Alcance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4212" y="685802"/>
            <a:ext cx="10578520" cy="841916"/>
          </a:xfrm>
        </p:spPr>
        <p:txBody>
          <a:bodyPr>
            <a:normAutofit/>
          </a:bodyPr>
          <a:lstStyle/>
          <a:p>
            <a:r>
              <a:rPr lang="es-AR" sz="2400" dirty="0"/>
              <a:t>Resultados de Simulación del Planificador de </a:t>
            </a:r>
            <a:r>
              <a:rPr lang="es-AR" sz="2400" dirty="0" smtClean="0"/>
              <a:t>Procesos</a:t>
            </a:r>
            <a:endParaRPr lang="en-US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450917"/>
            <a:ext cx="10173833" cy="3280810"/>
          </a:xfrm>
        </p:spPr>
      </p:pic>
      <p:sp>
        <p:nvSpPr>
          <p:cNvPr id="9" name="Rectángulo 8"/>
          <p:cNvSpPr/>
          <p:nvPr/>
        </p:nvSpPr>
        <p:spPr>
          <a:xfrm>
            <a:off x="684212" y="1619985"/>
            <a:ext cx="834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Se </a:t>
            </a:r>
            <a:r>
              <a:rPr lang="es-AR" dirty="0" smtClean="0"/>
              <a:t>presenta </a:t>
            </a:r>
            <a:r>
              <a:rPr lang="es-AR" dirty="0"/>
              <a:t>un modelo de test del algoritmo FIFO usando el planificador 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684212" y="4226312"/>
            <a:ext cx="4768734" cy="814039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5452946" y="4226312"/>
            <a:ext cx="2676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Lista Procesos</a:t>
            </a:r>
            <a:endParaRPr lang="en-US" sz="1600" dirty="0">
              <a:ln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593515"/>
            <a:ext cx="5058885" cy="4762679"/>
          </a:xfrm>
        </p:spPr>
      </p:pic>
      <p:sp>
        <p:nvSpPr>
          <p:cNvPr id="6" name="Título 6"/>
          <p:cNvSpPr txBox="1">
            <a:spLocks/>
          </p:cNvSpPr>
          <p:nvPr/>
        </p:nvSpPr>
        <p:spPr>
          <a:xfrm>
            <a:off x="684212" y="685802"/>
            <a:ext cx="10578520" cy="8419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400" smtClean="0"/>
              <a:t>Resultados de Simulación del Planificador de Procesos</a:t>
            </a:r>
            <a:endParaRPr lang="en-US" sz="2400" dirty="0"/>
          </a:p>
        </p:txBody>
      </p:sp>
      <p:sp>
        <p:nvSpPr>
          <p:cNvPr id="8" name="Rectángulo 7"/>
          <p:cNvSpPr/>
          <p:nvPr/>
        </p:nvSpPr>
        <p:spPr>
          <a:xfrm>
            <a:off x="6053857" y="1593514"/>
            <a:ext cx="43056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Se debe </a:t>
            </a:r>
            <a:r>
              <a:rPr lang="es-AR" dirty="0" smtClean="0"/>
              <a:t>pasa los parámetros a </a:t>
            </a:r>
            <a:r>
              <a:rPr lang="es-AR" dirty="0"/>
              <a:t>la Clase admP1 con el </a:t>
            </a:r>
            <a:r>
              <a:rPr lang="es-AR" dirty="0" smtClean="0"/>
              <a:t>método </a:t>
            </a:r>
            <a:r>
              <a:rPr lang="es-AR" dirty="0" err="1" smtClean="0"/>
              <a:t>agregarProceso</a:t>
            </a:r>
            <a:r>
              <a:rPr lang="es-AR" dirty="0" smtClean="0"/>
              <a:t>(</a:t>
            </a:r>
            <a:r>
              <a:rPr lang="en-US" dirty="0" err="1"/>
              <a:t>nombreProceso</a:t>
            </a:r>
            <a:r>
              <a:rPr lang="es-AR" dirty="0" smtClean="0"/>
              <a:t>, </a:t>
            </a:r>
            <a:r>
              <a:rPr lang="es-AR" dirty="0" err="1"/>
              <a:t>comienzaTiempo</a:t>
            </a:r>
            <a:r>
              <a:rPr lang="es-AR" dirty="0"/>
              <a:t>, </a:t>
            </a:r>
            <a:r>
              <a:rPr lang="es-AR" dirty="0" err="1" smtClean="0"/>
              <a:t>iCPU</a:t>
            </a:r>
            <a:r>
              <a:rPr lang="es-AR" dirty="0"/>
              <a:t>, </a:t>
            </a:r>
            <a:r>
              <a:rPr lang="es-AR" dirty="0" err="1"/>
              <a:t>eyS</a:t>
            </a:r>
            <a:r>
              <a:rPr lang="es-AR" dirty="0"/>
              <a:t>, </a:t>
            </a:r>
            <a:r>
              <a:rPr lang="es-AR" dirty="0" err="1"/>
              <a:t>fCPU</a:t>
            </a:r>
            <a:r>
              <a:rPr lang="es-AR" dirty="0"/>
              <a:t>, prioridad)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6053857" y="3136637"/>
            <a:ext cx="43056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En el Método estático </a:t>
            </a:r>
            <a:r>
              <a:rPr lang="es-AR" dirty="0" err="1" smtClean="0"/>
              <a:t>mostrarAlgoritmo</a:t>
            </a:r>
            <a:r>
              <a:rPr lang="es-AR" dirty="0" smtClean="0"/>
              <a:t> (en </a:t>
            </a:r>
            <a:r>
              <a:rPr lang="es-AR" dirty="0"/>
              <a:t>este caso FIFO) </a:t>
            </a:r>
            <a:r>
              <a:rPr lang="es-AR" dirty="0" smtClean="0"/>
              <a:t>resuelve </a:t>
            </a:r>
            <a:r>
              <a:rPr lang="es-AR" dirty="0"/>
              <a:t>la complejidad del </a:t>
            </a:r>
            <a:r>
              <a:rPr lang="es-AR" dirty="0" smtClean="0"/>
              <a:t>ejercicio que usa el método del planificador FIFO como referencia al algoritmo de planificador de corto alcance 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1326995" y="4795024"/>
            <a:ext cx="2330605" cy="144966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2998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593515"/>
            <a:ext cx="5058885" cy="4762679"/>
          </a:xfrm>
        </p:spPr>
      </p:pic>
      <p:sp>
        <p:nvSpPr>
          <p:cNvPr id="6" name="Título 6"/>
          <p:cNvSpPr txBox="1">
            <a:spLocks/>
          </p:cNvSpPr>
          <p:nvPr/>
        </p:nvSpPr>
        <p:spPr>
          <a:xfrm>
            <a:off x="684212" y="685802"/>
            <a:ext cx="10578520" cy="8419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400" smtClean="0"/>
              <a:t>Resultados de Simulación del Planificador de Procesos</a:t>
            </a:r>
            <a:endParaRPr lang="en-US" sz="2400" dirty="0"/>
          </a:p>
        </p:txBody>
      </p:sp>
      <p:sp>
        <p:nvSpPr>
          <p:cNvPr id="8" name="Rectángulo 7"/>
          <p:cNvSpPr/>
          <p:nvPr/>
        </p:nvSpPr>
        <p:spPr>
          <a:xfrm>
            <a:off x="6053857" y="1593514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1: Se agrega el nombre del proceso.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6053857" y="2412737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2: Es el tiempo que </a:t>
            </a:r>
            <a:r>
              <a:rPr lang="es-AR" dirty="0"/>
              <a:t>el proceso </a:t>
            </a:r>
            <a:r>
              <a:rPr lang="es-AR" dirty="0" smtClean="0"/>
              <a:t>comienza.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6053857" y="3231960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3: Tiempo inicial de uso de procesador. 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6053857" y="3974854"/>
            <a:ext cx="4305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4: Tiempo de bloqueo.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6053857" y="4447552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5: Tiempo final del proceso.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6053857" y="5093883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6: Es la prioridad del proceso, siendo Baja, Media o alta.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2545080" y="3390900"/>
            <a:ext cx="297180" cy="754380"/>
          </a:xfrm>
          <a:prstGeom prst="rect">
            <a:avLst/>
          </a:prstGeom>
          <a:ln w="12700">
            <a:solidFill>
              <a:srgbClr val="7030A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229218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9"/>
          <p:cNvSpPr txBox="1">
            <a:spLocks/>
          </p:cNvSpPr>
          <p:nvPr/>
        </p:nvSpPr>
        <p:spPr>
          <a:xfrm>
            <a:off x="1969007" y="227808"/>
            <a:ext cx="8534400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200" dirty="0"/>
              <a:t>Informe del uso del Procesador por los algoritmos de corto alcance </a:t>
            </a:r>
            <a:endParaRPr lang="en-US" sz="3200" dirty="0"/>
          </a:p>
        </p:txBody>
      </p:sp>
      <p:sp>
        <p:nvSpPr>
          <p:cNvPr id="6" name="Rectángulo 5"/>
          <p:cNvSpPr/>
          <p:nvPr/>
        </p:nvSpPr>
        <p:spPr>
          <a:xfrm>
            <a:off x="4864608" y="2545151"/>
            <a:ext cx="2048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s-AR" dirty="0" smtClean="0">
                <a:solidFill>
                  <a:schemeClr val="tx1">
                    <a:lumMod val="95000"/>
                  </a:schemeClr>
                </a:solidFill>
              </a:rPr>
              <a:t>Uso de procesador </a:t>
            </a:r>
            <a:endParaRPr lang="es-A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3035808" y="4105501"/>
            <a:ext cx="6400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dirty="0" smtClean="0"/>
              <a:t>La siguiente información muestra un análisis del uso del procesador por los algoritmos que resuelve el problema y la complejidad de la gestión de 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406921"/>
              </p:ext>
            </p:extLst>
          </p:nvPr>
        </p:nvGraphicFramePr>
        <p:xfrm>
          <a:off x="536448" y="675512"/>
          <a:ext cx="10290048" cy="576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ángulo 6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b="1" dirty="0" err="1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353</Words>
  <Application>Microsoft Office PowerPoint</Application>
  <PresentationFormat>Panorámica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Times New Roman</vt:lpstr>
      <vt:lpstr>Wingdings 3</vt:lpstr>
      <vt:lpstr>Sector</vt:lpstr>
      <vt:lpstr>Planificador De Corto Alcance</vt:lpstr>
      <vt:lpstr>Arquitectura del planificador</vt:lpstr>
      <vt:lpstr>Presentación de PowerPoint</vt:lpstr>
      <vt:lpstr>Presentación de PowerPoint</vt:lpstr>
      <vt:lpstr>Resultados de Simulación del Planificador de Procesos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STVic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Planificador De Corto Alcance</dc:title>
  <dc:creator>José victor</dc:creator>
  <cp:lastModifiedBy>José victor</cp:lastModifiedBy>
  <cp:revision>32</cp:revision>
  <dcterms:created xsi:type="dcterms:W3CDTF">2017-12-12T00:22:09Z</dcterms:created>
  <dcterms:modified xsi:type="dcterms:W3CDTF">2017-12-15T11:16:29Z</dcterms:modified>
</cp:coreProperties>
</file>