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53255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Tratar solicitação de serviços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412FE9-E08E-49A2-8A7C-7EB42111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9" y="1782315"/>
            <a:ext cx="10247065" cy="47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D8284-2A0E-418B-BAA9-82FF136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2" y="437882"/>
            <a:ext cx="10890160" cy="875763"/>
          </a:xfrm>
        </p:spPr>
        <p:txBody>
          <a:bodyPr>
            <a:normAutofit/>
          </a:bodyPr>
          <a:lstStyle/>
          <a:p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Capacidade: </a:t>
            </a:r>
            <a:r>
              <a:rPr lang="pt-BR" sz="44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Vender produto pronto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997737-0E3C-487E-B8A7-D132E68A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0" y="2517416"/>
            <a:ext cx="10818942" cy="28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Capacidade: Tratar solicitação de serviços</vt:lpstr>
      <vt:lpstr>Capacidade: Vender produto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 A. Alves</cp:lastModifiedBy>
  <cp:revision>7</cp:revision>
  <dcterms:created xsi:type="dcterms:W3CDTF">2020-09-25T12:02:55Z</dcterms:created>
  <dcterms:modified xsi:type="dcterms:W3CDTF">2020-10-07T14:02:24Z</dcterms:modified>
</cp:coreProperties>
</file>