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26EB-0B1E-4287-8544-D4C2CF29C497}" v="87" dt="2020-10-06T00:52:39.801"/>
    <p1510:client id="{F9ECABAF-1A91-4626-8B88-2FC44C8A3C65}" v="15" dt="2020-10-06T02:20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9908-A848-464E-88BF-03E7262BD98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3544-36E3-468B-93E0-D96ED94E5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21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73-66E7-4A48-A79F-7901418B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8E90B-2D02-4F65-888E-818E32A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1D99-AA33-415C-8DA5-43DC3B0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4FEA4-38DD-4423-BC81-45059F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95FA9-4894-4800-9AA3-5DF8385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3C51-826E-417C-AD40-DF1CB12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B1102-AB5E-40FA-B54B-0B71D6F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C114F-24C7-4500-85E1-DCFBE2C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61BE4-E865-433B-AB7B-5621F8F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C5D27-77E9-4FE3-A7CD-BA81AF6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CDE6D-03DE-4CF4-B854-9CCB25BB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BBA72-C1F3-4024-9E97-A05B053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B023-3A73-4142-8176-EF386D8C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BF6B-A174-4AAC-924D-B1169A2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1B7B6-7BDC-4FEE-94C5-0AEEEB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4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1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7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00EF-C627-42EA-8BA1-5753982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2527D-7C55-4314-8E25-72DDE28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93EA-9EA5-49A0-A6CA-382D7C2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055DD-C6C0-4E2A-B5F5-42A477C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7896-2F2A-4D4B-9B82-62E6D95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8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C76C-5C30-4284-ACBF-683973E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DEB30-CA8E-4F06-9D3A-5FE220E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34839-3218-4CF2-8138-B9F1062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62F3-95A7-4A02-9AEA-92EA4A2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24E3D-76DE-4EEA-98CA-933A877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6172-418C-49D2-BD92-305DCDD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B0D9A-C9FD-4191-B1F5-F907CB6C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21E75-1EF6-4147-B0FB-866997B6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F9532-FFD5-4770-B0AE-5F7B402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7AD26-246B-4F16-B75C-8698510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7192A-0870-47CC-8EF4-8CF44C3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6E3F-DEAA-4729-8665-D044EA0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C72A1-4B93-4F93-9122-7BEDD8D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30C31-9A4B-4163-97F0-43DB9E1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9ABCB0-8776-418B-A6A1-F31EDAE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36BCB2-ED4B-4091-9E3D-50663CE9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F716AC-A6AF-4CD8-8359-1581280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EA0FAE-126D-4688-B27C-A457EA5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27EC3D-994D-4251-8C88-05CCAC4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A753-EBED-473E-A94C-B1391E5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89FF5-0D7D-46C7-8FC6-AE3E090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5383B-0248-45C7-8B7F-EA462C0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EBF679-5F66-44EB-ABA9-0DB3D60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5421A-F4D6-4A9F-A053-3D3C45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8BC35-C470-455A-AFEC-5EAAD2C1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8F121-7E39-4E85-B582-CD14EB7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280D-EB1C-4B11-AD28-215E1B27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B480E-4679-4C5D-BC7F-1C5135CF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DD676-B4DE-4E59-9747-EEF4A5F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A5605-84BB-4E91-B95C-E2B797E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00D647-B528-4747-AFF2-410D0F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51626-DEE7-465F-AB5E-8F65D6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4CDE-056B-4FF3-89E6-58798F6A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61D31-BD56-44E7-A8A4-AF30BFF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53AEE-77FF-4171-B4C5-2830C228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E195B-866E-4EC9-89B3-4D87D5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A6CDD-D60B-4676-999D-233BCCF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9F7BA-B406-4EA3-BD0F-D7F3D4C7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9F68BB-0E63-40E4-8D52-59DF3AD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5E262-6085-40AA-A791-E77323B3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4CF62-0A3E-42B3-BF8E-13F7E4B9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53B-BD32-4BA6-90D7-AE153EE3930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7C085-7CB4-4EE7-BE37-A473F30E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A290-E312-4C0A-8BFE-B051A0F2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6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598BC2C5-831D-4981-BB25-1F000C2046CE}"/>
              </a:ext>
            </a:extLst>
          </p:cNvPr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20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60201D57-424F-4126-835B-C4E147732ECB}"/>
              </a:ext>
            </a:extLst>
          </p:cNvPr>
          <p:cNvSpPr/>
          <p:nvPr/>
        </p:nvSpPr>
        <p:spPr>
          <a:xfrm>
            <a:off x="275248" y="1603892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Cliente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Google Shape;60;p13">
            <a:extLst>
              <a:ext uri="{FF2B5EF4-FFF2-40B4-BE49-F238E27FC236}">
                <a16:creationId xmlns:a16="http://schemas.microsoft.com/office/drawing/2014/main" id="{1FC2C235-EA8A-4F0D-B4B1-3E62223F322F}"/>
              </a:ext>
            </a:extLst>
          </p:cNvPr>
          <p:cNvSpPr txBox="1"/>
          <p:nvPr/>
        </p:nvSpPr>
        <p:spPr>
          <a:xfrm>
            <a:off x="1896262" y="2031653"/>
            <a:ext cx="3792101" cy="9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lang="pt-BR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Retirar produtos</a:t>
            </a: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4E31CD5D-5BEC-4B2B-B094-12F3518087C8}"/>
              </a:ext>
            </a:extLst>
          </p:cNvPr>
          <p:cNvSpPr/>
          <p:nvPr/>
        </p:nvSpPr>
        <p:spPr>
          <a:xfrm>
            <a:off x="289625" y="3321594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kern="0" dirty="0">
                <a:solidFill>
                  <a:srgbClr val="FFFFFF"/>
                </a:solidFill>
                <a:latin typeface="Arial"/>
                <a:ea typeface="Times New Roman"/>
                <a:cs typeface="Arial"/>
                <a:sym typeface="Times New Roman"/>
              </a:rPr>
              <a:t>Empresa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4FF9DB-D8D3-400B-A315-5330E4BB56CD}"/>
              </a:ext>
            </a:extLst>
          </p:cNvPr>
          <p:cNvSpPr txBox="1"/>
          <p:nvPr/>
        </p:nvSpPr>
        <p:spPr>
          <a:xfrm>
            <a:off x="2078643" y="3715510"/>
            <a:ext cx="4022423" cy="1855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6C97C15-82BE-4D02-8378-81E8A4351B71}"/>
              </a:ext>
            </a:extLst>
          </p:cNvPr>
          <p:cNvSpPr/>
          <p:nvPr/>
        </p:nvSpPr>
        <p:spPr>
          <a:xfrm>
            <a:off x="6545857" y="665689"/>
            <a:ext cx="5184708" cy="5518323"/>
          </a:xfrm>
          <a:prstGeom prst="roundRect">
            <a:avLst/>
          </a:prstGeom>
          <a:ln w="25400">
            <a:solidFill>
              <a:srgbClr val="004B53"/>
            </a:solidFill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9EBE280-6E8E-4FDD-A6C0-CD964D7D0921}"/>
              </a:ext>
            </a:extLst>
          </p:cNvPr>
          <p:cNvSpPr txBox="1"/>
          <p:nvPr/>
        </p:nvSpPr>
        <p:spPr>
          <a:xfrm>
            <a:off x="7986444" y="980261"/>
            <a:ext cx="17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TPD</a:t>
            </a: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pt-BR" dirty="0"/>
              <a:t>  </a:t>
            </a: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AD359E3D-2BE4-40DD-95D6-BD362E6C3C8D}"/>
              </a:ext>
            </a:extLst>
          </p:cNvPr>
          <p:cNvSpPr/>
          <p:nvPr/>
        </p:nvSpPr>
        <p:spPr>
          <a:xfrm>
            <a:off x="275247" y="4802461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Parceiro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628254E-FC13-4A52-815D-2D9175C897A9}"/>
              </a:ext>
            </a:extLst>
          </p:cNvPr>
          <p:cNvCxnSpPr/>
          <p:nvPr/>
        </p:nvCxnSpPr>
        <p:spPr>
          <a:xfrm flipV="1">
            <a:off x="1972574" y="3604403"/>
            <a:ext cx="457199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F48129F-7584-4CC1-AD8B-B0C35CDED61F}"/>
              </a:ext>
            </a:extLst>
          </p:cNvPr>
          <p:cNvCxnSpPr>
            <a:cxnSpLocks/>
          </p:cNvCxnSpPr>
          <p:nvPr/>
        </p:nvCxnSpPr>
        <p:spPr>
          <a:xfrm flipV="1">
            <a:off x="1958196" y="5085271"/>
            <a:ext cx="4571999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58CF0B-D862-4FBF-9FA2-C34EAC40259C}"/>
              </a:ext>
            </a:extLst>
          </p:cNvPr>
          <p:cNvCxnSpPr>
            <a:cxnSpLocks/>
          </p:cNvCxnSpPr>
          <p:nvPr/>
        </p:nvCxnSpPr>
        <p:spPr>
          <a:xfrm>
            <a:off x="1972574" y="1792856"/>
            <a:ext cx="4615131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36361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defTabSz="1219170">
              <a:buClr>
                <a:srgbClr val="000000"/>
              </a:buClr>
            </a:pPr>
            <a:endParaRPr lang="pt-BR" sz="2500" kern="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pt-BR" sz="2667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3960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solicitação de serviços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26293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7932241" y="3978608"/>
            <a:ext cx="2767604" cy="52515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Vender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produtos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80453"/>
            <a:ext cx="2232000" cy="564252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saída de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Empresa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67343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parceria de negócio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2" y="324755"/>
            <a:ext cx="7436509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0073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recebimento de serviços realizados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19">
            <a:extLst>
              <a:ext uri="{FF2B5EF4-FFF2-40B4-BE49-F238E27FC236}">
                <a16:creationId xmlns:a16="http://schemas.microsoft.com/office/drawing/2014/main" id="{C9C66C0A-7127-49D7-9A64-6B4624833017}"/>
              </a:ext>
            </a:extLst>
          </p:cNvPr>
          <p:cNvSpPr txBox="1"/>
          <p:nvPr/>
        </p:nvSpPr>
        <p:spPr>
          <a:xfrm>
            <a:off x="532262" y="368358"/>
            <a:ext cx="2332852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Resumo</a:t>
            </a:r>
            <a:endParaRPr sz="25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532263" y="1310185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Solicitar serviços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Tratar solicitação de serviços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7662C-780B-4C95-9A7D-BF609B0245CB}"/>
              </a:ext>
            </a:extLst>
          </p:cNvPr>
          <p:cNvSpPr txBox="1"/>
          <p:nvPr/>
        </p:nvSpPr>
        <p:spPr>
          <a:xfrm>
            <a:off x="546452" y="4514152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Retirar produtos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Tratar saída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B6BFCF-E660-4BD2-B1E8-707A79CF9765}"/>
              </a:ext>
            </a:extLst>
          </p:cNvPr>
          <p:cNvSpPr txBox="1"/>
          <p:nvPr/>
        </p:nvSpPr>
        <p:spPr>
          <a:xfrm>
            <a:off x="546639" y="2897176"/>
            <a:ext cx="43800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Comprar produtos prontos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  Vender 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1310184"/>
            <a:ext cx="439457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Fechar parceria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parceria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2730068"/>
            <a:ext cx="439457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Receber pelos serviços realizados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recebimento de serviços realizados</a:t>
            </a:r>
          </a:p>
        </p:txBody>
      </p:sp>
    </p:spTree>
    <p:extLst>
      <p:ext uri="{BB962C8B-B14F-4D97-AF65-F5344CB8AC3E}">
        <p14:creationId xmlns:p14="http://schemas.microsoft.com/office/powerpoint/2010/main" val="341412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160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A. Alves</dc:creator>
  <cp:lastModifiedBy>Bianca Vieira</cp:lastModifiedBy>
  <cp:revision>73</cp:revision>
  <dcterms:created xsi:type="dcterms:W3CDTF">2020-09-30T17:15:26Z</dcterms:created>
  <dcterms:modified xsi:type="dcterms:W3CDTF">2020-10-06T02:21:27Z</dcterms:modified>
</cp:coreProperties>
</file>