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8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47C2657-AD7E-47F9-8C0E-EB140D28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1147988"/>
            <a:ext cx="7483236" cy="53834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Modelo Conceitual de negócio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Conceitual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8</cp:revision>
  <dcterms:created xsi:type="dcterms:W3CDTF">2020-09-25T12:02:55Z</dcterms:created>
  <dcterms:modified xsi:type="dcterms:W3CDTF">2020-10-14T11:15:13Z</dcterms:modified>
</cp:coreProperties>
</file>