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C8D1-0BB2-4518-B5B5-F036D7A23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0BA61C-E711-45EF-8B6D-51A7EC88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D2045-1CD6-4B65-A910-BCF4844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E3BC6-8849-4977-844F-04E9DD5F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3FECB5-8B17-4624-A7FB-4D1EF90B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3EA4-EBDB-491A-8507-150366F7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3737EE-A537-4D21-9462-F429AC0B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A46A1-FD93-45BF-ABC2-2C8CF996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1B0C6-2686-45BD-80D5-B1432EAA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C583E-B0A3-48FB-97C6-05BC8A3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5D2189-C505-434D-8E5C-93F9DF9A1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9D78D3-32C3-4E21-970C-C0FC6B013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58BF2-8E2E-4C11-BF9C-C3B76871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50EC5E-94ED-4D7B-97A7-BEA4177F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AA063-FF70-4ADD-8288-1C309DDC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12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A3BA5-263D-4A6C-AC71-730FE41E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FB179-12D9-4A96-8211-D842453B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D3A60-747D-4619-9606-2324C9F4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62582-3B21-4C18-9BA2-5C4D6EDE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F8687E-A8D9-4B3F-8703-35C2FFDF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82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5B5BD-B00E-447F-8BCD-3B144357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560ADC-F3DD-4872-A39C-DC3A2DEC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6B22E-FB18-48AA-9542-92DE8653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9CBE0-9EC9-4342-AA1B-F9028227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B620B-65F5-4A9E-B23F-5B477A8C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63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D2C0-2465-4F91-8263-B7B6060E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D1D1C-A55E-4434-8614-D3F515E6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8B35F-BDDF-446C-9C5A-F862E33B0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B5067C-9EBF-4FF0-97FA-EA776658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F4743A-2DAD-4965-953A-09576CD5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623F2-4D4D-47E3-8267-F9FE6BA9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89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60BB4-F1D6-4183-AD1D-9C458B63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6C64D-786C-450D-9578-C285FECF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104922-D53A-423A-9CF4-29AE7789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732AFF-B7AB-402E-A71C-0BF9F758D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FB11C9-D92C-4F0E-9AD2-A19861DA6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BE0E1E-0DC9-4D22-ABD6-552C7D4F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261BE-1331-4733-B306-DDB452B9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C94903-9C16-4CA9-AD88-F4EA712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B0DC8-F4F0-4CF3-8F51-3BF2D188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B7BE93-9352-413B-9EEE-94C004DE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AD05F6-4200-4EED-827A-3F8B6E9F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0FFA9F-860F-4571-9D1F-932FE38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0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803454-52C0-4D24-B25A-3CB8E39E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654AC5-7E39-4B42-8678-A86A7906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1BDBC6-8846-4421-8729-85382659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7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01212-2287-44AF-8141-B9575BE1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BD7A0-D6A8-44CD-A1BB-BA6B0B0F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0FE4A8-0425-47FC-B81E-4DAB5157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0B4A30-F746-4F38-A10C-95F99915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A7047A-8CEE-4A47-9206-0F771649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E3473-DA47-4537-8A66-4B7C828E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2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D34AB-61D4-4940-8F30-DA735410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FA6F0B-08B5-4C14-9A40-AC8283522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0E64E2-E061-43F7-BA46-93F1EC5F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6CF581-343A-4D0C-AF4A-96EC217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0B18E2-F713-4928-808D-56B79926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738FD5-E379-42C6-9050-3E38C9A9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D7A612-8E38-454E-8D71-8180187C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26C2C3-B4C0-42EF-826F-53223D01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EF288-BF3F-4BEC-AB09-A8CD3BBD5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F320E-F8A0-405D-9E3C-3ABC4AB2A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763F1-5C13-4F22-9D37-542537C94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A7AB-49FF-479D-B9B4-6C31AA54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0" y="532550"/>
            <a:ext cx="11500833" cy="639427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Capacidade: Tratar solicitação de serviços</a:t>
            </a: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412FE9-E08E-49A2-8A7C-7EB42111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19" y="1782315"/>
            <a:ext cx="10247065" cy="478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D8284-2A0E-418B-BAA9-82FF136B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62" y="437882"/>
            <a:ext cx="10890160" cy="875763"/>
          </a:xfrm>
        </p:spPr>
        <p:txBody>
          <a:bodyPr>
            <a:normAutofit/>
          </a:bodyPr>
          <a:lstStyle/>
          <a:p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Capacidade: Vender produtos prontos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997737-0E3C-487E-B8A7-D132E68A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80" y="2517416"/>
            <a:ext cx="10818942" cy="28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07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Capacidade: Tratar solicitação de serviços</vt:lpstr>
      <vt:lpstr>Capacidade: Vender produtos prontos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AUGUSTO MIZIARA</dc:creator>
  <cp:lastModifiedBy>Alisson A. Alves</cp:lastModifiedBy>
  <cp:revision>6</cp:revision>
  <dcterms:created xsi:type="dcterms:W3CDTF">2020-09-25T12:02:55Z</dcterms:created>
  <dcterms:modified xsi:type="dcterms:W3CDTF">2020-10-07T11:56:47Z</dcterms:modified>
</cp:coreProperties>
</file>