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5CD689A3-3AFF-4139-8504-C650852A8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7" y="1866997"/>
            <a:ext cx="9758665" cy="46947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53255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Solicitar serviço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Solicitar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 A. Alves</cp:lastModifiedBy>
  <cp:revision>2</cp:revision>
  <dcterms:created xsi:type="dcterms:W3CDTF">2020-09-25T12:02:55Z</dcterms:created>
  <dcterms:modified xsi:type="dcterms:W3CDTF">2020-09-25T12:14:49Z</dcterms:modified>
</cp:coreProperties>
</file>